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197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1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5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1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14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6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4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2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2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7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9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7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5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DB7-D315-4EDD-9F87-74E78375FF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5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Center for Adult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r>
              <a:rPr lang="en-US" dirty="0" smtClean="0"/>
              <a:t>1025 Main Street</a:t>
            </a:r>
          </a:p>
          <a:p>
            <a:endParaRPr lang="en-US" dirty="0"/>
          </a:p>
          <a:p>
            <a:r>
              <a:rPr lang="en-US" dirty="0" smtClean="0"/>
              <a:t>September 24</a:t>
            </a:r>
            <a:r>
              <a:rPr lang="en-US" baseline="30000" dirty="0" smtClean="0"/>
              <a:t>th</a:t>
            </a:r>
            <a:r>
              <a:rPr lang="en-US" dirty="0" smtClean="0"/>
              <a:t>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6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76200"/>
            <a:ext cx="8229600" cy="1141412"/>
          </a:xfrm>
        </p:spPr>
        <p:txBody>
          <a:bodyPr/>
          <a:lstStyle/>
          <a:p>
            <a:r>
              <a:rPr lang="en-US" dirty="0" smtClean="0"/>
              <a:t>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38861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Matt Connell		Coordinator; Adult Education</a:t>
            </a:r>
          </a:p>
          <a:p>
            <a:r>
              <a:rPr lang="en-US" dirty="0"/>
              <a:t>Susanna </a:t>
            </a:r>
            <a:r>
              <a:rPr lang="en-US" dirty="0" smtClean="0"/>
              <a:t>Yarmer	Enrollment and Career Advisor </a:t>
            </a:r>
            <a:endParaRPr lang="en-US" dirty="0"/>
          </a:p>
          <a:p>
            <a:r>
              <a:rPr lang="en-US" dirty="0" smtClean="0"/>
              <a:t>TBD			Testing and Support Specialist </a:t>
            </a:r>
          </a:p>
          <a:p>
            <a:r>
              <a:rPr lang="en-US" dirty="0" smtClean="0"/>
              <a:t>Anita Ellison 		Data Specialist (P/T) </a:t>
            </a:r>
          </a:p>
          <a:p>
            <a:r>
              <a:rPr lang="en-US" dirty="0" smtClean="0"/>
              <a:t>Jamie Buehler	Instructor (ABE; Great Bend)</a:t>
            </a:r>
          </a:p>
          <a:p>
            <a:r>
              <a:rPr lang="en-US" dirty="0" smtClean="0"/>
              <a:t>Kim Walter		Instructor (AO-K; Main Campus) (P/T)</a:t>
            </a:r>
          </a:p>
          <a:p>
            <a:r>
              <a:rPr lang="en-US" dirty="0" smtClean="0"/>
              <a:t>Kristi Mason</a:t>
            </a:r>
            <a:r>
              <a:rPr lang="en-US" dirty="0"/>
              <a:t>		Instructor </a:t>
            </a:r>
            <a:r>
              <a:rPr lang="en-US" dirty="0" smtClean="0"/>
              <a:t>(CTE/AE; </a:t>
            </a:r>
            <a:r>
              <a:rPr lang="en-US" dirty="0"/>
              <a:t>Main Campus) (P/T</a:t>
            </a:r>
            <a:r>
              <a:rPr lang="en-US" dirty="0" smtClean="0"/>
              <a:t>)</a:t>
            </a:r>
          </a:p>
          <a:p>
            <a:r>
              <a:rPr lang="en-US" dirty="0" smtClean="0"/>
              <a:t>Luke Seitz		Instructor (ABE; ECF)</a:t>
            </a:r>
          </a:p>
          <a:p>
            <a:r>
              <a:rPr lang="en-US" dirty="0"/>
              <a:t>Angie Reed 		Instructor (AO-K; ECF)</a:t>
            </a:r>
          </a:p>
          <a:p>
            <a:r>
              <a:rPr lang="en-US" dirty="0" smtClean="0"/>
              <a:t>Ben Hyatt		Instructor (ABE; LCMHF)</a:t>
            </a:r>
          </a:p>
          <a:p>
            <a:r>
              <a:rPr lang="en-US" dirty="0" smtClean="0"/>
              <a:t>Reva Preeo		Instructor (ABE; LCMHF)</a:t>
            </a:r>
          </a:p>
        </p:txBody>
      </p:sp>
    </p:spTree>
    <p:extLst>
      <p:ext uri="{BB962C8B-B14F-4D97-AF65-F5344CB8AC3E}">
        <p14:creationId xmlns:p14="http://schemas.microsoft.com/office/powerpoint/2010/main" val="28219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1412"/>
          </a:xfrm>
        </p:spPr>
        <p:txBody>
          <a:bodyPr/>
          <a:lstStyle/>
          <a:p>
            <a:r>
              <a:rPr lang="en-US" dirty="0" smtClean="0"/>
              <a:t>Programs Offered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0012"/>
            <a:ext cx="8229600" cy="3840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Adult Basic Education </a:t>
            </a:r>
          </a:p>
          <a:p>
            <a:pPr lvl="1"/>
            <a:r>
              <a:rPr lang="en-US" dirty="0" smtClean="0"/>
              <a:t>Kansas High School Diploma </a:t>
            </a:r>
          </a:p>
          <a:p>
            <a:pPr lvl="2"/>
            <a:r>
              <a:rPr lang="en-US" dirty="0" smtClean="0"/>
              <a:t>AO-K – Partnership with CTE</a:t>
            </a:r>
          </a:p>
          <a:p>
            <a:pPr lvl="2"/>
            <a:r>
              <a:rPr lang="en-US" dirty="0" smtClean="0"/>
              <a:t>Perkins/AFELA – Integrating Academics into CTE</a:t>
            </a:r>
          </a:p>
          <a:p>
            <a:r>
              <a:rPr lang="en-US" dirty="0" smtClean="0"/>
              <a:t>Adult Basic Education – Correctional Facility </a:t>
            </a:r>
          </a:p>
          <a:p>
            <a:pPr lvl="1"/>
            <a:r>
              <a:rPr lang="en-US" dirty="0" smtClean="0"/>
              <a:t>Kansas High School Diploma</a:t>
            </a:r>
          </a:p>
          <a:p>
            <a:pPr lvl="2"/>
            <a:r>
              <a:rPr lang="en-US" dirty="0" smtClean="0"/>
              <a:t>AO-K – Partnership with CTE</a:t>
            </a:r>
          </a:p>
          <a:p>
            <a:pPr lvl="1"/>
            <a:r>
              <a:rPr lang="en-US" dirty="0" smtClean="0"/>
              <a:t>Kansas </a:t>
            </a:r>
            <a:r>
              <a:rPr lang="en-US" dirty="0" err="1" smtClean="0"/>
              <a:t>Workready</a:t>
            </a:r>
            <a:r>
              <a:rPr lang="en-US" dirty="0" smtClean="0"/>
              <a:t>! Certification </a:t>
            </a:r>
          </a:p>
        </p:txBody>
      </p:sp>
    </p:spTree>
    <p:extLst>
      <p:ext uri="{BB962C8B-B14F-4D97-AF65-F5344CB8AC3E}">
        <p14:creationId xmlns:p14="http://schemas.microsoft.com/office/powerpoint/2010/main" val="45979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1412"/>
          </a:xfrm>
        </p:spPr>
        <p:txBody>
          <a:bodyPr/>
          <a:lstStyle/>
          <a:p>
            <a:r>
              <a:rPr lang="en-US" dirty="0" smtClean="0"/>
              <a:t>Students 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1412"/>
            <a:ext cx="8229600" cy="4114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FY 20 (YTD)</a:t>
            </a:r>
          </a:p>
          <a:p>
            <a:pPr lvl="1"/>
            <a:r>
              <a:rPr lang="en-US" dirty="0" smtClean="0"/>
              <a:t>104 Students Served (all locations/programs) </a:t>
            </a:r>
          </a:p>
          <a:p>
            <a:r>
              <a:rPr lang="en-US" dirty="0" smtClean="0"/>
              <a:t>FY 19</a:t>
            </a:r>
          </a:p>
          <a:p>
            <a:pPr lvl="1"/>
            <a:r>
              <a:rPr lang="en-US" dirty="0" smtClean="0"/>
              <a:t>220 </a:t>
            </a:r>
            <a:r>
              <a:rPr lang="en-US" dirty="0"/>
              <a:t>Students Served (all locations/programs)</a:t>
            </a:r>
            <a:endParaRPr lang="en-US" dirty="0" smtClean="0"/>
          </a:p>
          <a:p>
            <a:r>
              <a:rPr lang="en-US" dirty="0" smtClean="0"/>
              <a:t>FY 18 </a:t>
            </a:r>
          </a:p>
          <a:p>
            <a:pPr lvl="1"/>
            <a:r>
              <a:rPr lang="en-US" dirty="0" smtClean="0"/>
              <a:t>250</a:t>
            </a:r>
            <a:r>
              <a:rPr lang="en-US" dirty="0"/>
              <a:t> Students Served (all locations/programs)</a:t>
            </a:r>
            <a:endParaRPr lang="en-US" dirty="0" smtClean="0"/>
          </a:p>
          <a:p>
            <a:r>
              <a:rPr lang="en-US" dirty="0" smtClean="0"/>
              <a:t>FY 17 </a:t>
            </a:r>
          </a:p>
          <a:p>
            <a:pPr lvl="1"/>
            <a:r>
              <a:rPr lang="en-US" dirty="0" smtClean="0"/>
              <a:t>185 Students Served (all locations/programs)</a:t>
            </a:r>
          </a:p>
          <a:p>
            <a:r>
              <a:rPr lang="en-US" dirty="0" smtClean="0"/>
              <a:t>FY 16</a:t>
            </a:r>
          </a:p>
          <a:p>
            <a:pPr lvl="1"/>
            <a:r>
              <a:rPr lang="en-US" dirty="0" smtClean="0"/>
              <a:t>184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FY 15</a:t>
            </a:r>
          </a:p>
          <a:p>
            <a:pPr lvl="1"/>
            <a:r>
              <a:rPr lang="en-US" dirty="0" smtClean="0"/>
              <a:t>176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FY 14 </a:t>
            </a:r>
            <a:r>
              <a:rPr lang="en-US" sz="2200" i="1" dirty="0" smtClean="0"/>
              <a:t>**The GED test was changed in January of FY 14</a:t>
            </a:r>
            <a:endParaRPr lang="en-US" i="1" dirty="0" smtClean="0"/>
          </a:p>
          <a:p>
            <a:pPr lvl="1"/>
            <a:r>
              <a:rPr lang="en-US" dirty="0" smtClean="0"/>
              <a:t>231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FY 13</a:t>
            </a:r>
          </a:p>
          <a:p>
            <a:pPr lvl="1"/>
            <a:r>
              <a:rPr lang="en-US" dirty="0" smtClean="0"/>
              <a:t>276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2600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1412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840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Increase the Number of Adult Ed Students (Program Wide)</a:t>
            </a:r>
          </a:p>
          <a:p>
            <a:pPr lvl="1"/>
            <a:r>
              <a:rPr lang="en-US" dirty="0" smtClean="0"/>
              <a:t>Continue / Increase the Number of AO-K Students</a:t>
            </a:r>
          </a:p>
          <a:p>
            <a:r>
              <a:rPr lang="en-US" dirty="0" smtClean="0"/>
              <a:t>Continue AO-K Model Training/Professional Development for All Staff</a:t>
            </a:r>
          </a:p>
          <a:p>
            <a:r>
              <a:rPr lang="en-US" dirty="0" smtClean="0"/>
              <a:t>Increase Student Transition to Post-Secondary</a:t>
            </a:r>
          </a:p>
          <a:p>
            <a:r>
              <a:rPr lang="en-US" dirty="0" smtClean="0"/>
              <a:t>Increase and Sustain GED Completion Rates/Educational Gains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38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Questions?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4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183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Center for Adult Education</vt:lpstr>
      <vt:lpstr>Our Team</vt:lpstr>
      <vt:lpstr>Programs Offered</vt:lpstr>
      <vt:lpstr>Students Served</vt:lpstr>
      <vt:lpstr>Goals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connie</dc:creator>
  <cp:lastModifiedBy>Crutcher, Caicey</cp:lastModifiedBy>
  <cp:revision>16</cp:revision>
  <dcterms:created xsi:type="dcterms:W3CDTF">2013-01-10T16:14:04Z</dcterms:created>
  <dcterms:modified xsi:type="dcterms:W3CDTF">2019-08-26T16:57:08Z</dcterms:modified>
</cp:coreProperties>
</file>