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7"/>
  </p:notesMasterIdLst>
  <p:handoutMasterIdLst>
    <p:handoutMasterId r:id="rId8"/>
  </p:handoutMasterIdLst>
  <p:sldIdLst>
    <p:sldId id="256" r:id="rId2"/>
    <p:sldId id="261" r:id="rId3"/>
    <p:sldId id="259" r:id="rId4"/>
    <p:sldId id="258" r:id="rId5"/>
    <p:sldId id="260" r:id="rId6"/>
  </p:sldIdLst>
  <p:sldSz cx="12192000" cy="6858000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714DEB-AA2C-4978-848B-A5401D99E798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1B7916-97C7-4982-B738-5287AA46E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6634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B0377-BFC6-4DE5-A235-2EA133AC5B4C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413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892"/>
            <a:ext cx="548640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68338A-4FBF-4830-B857-B004CD95D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145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8338A-4FBF-4830-B857-B004CD95D6C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1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8338A-4FBF-4830-B857-B004CD95D6C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3389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8338A-4FBF-4830-B857-B004CD95D6C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509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8338A-4FBF-4830-B857-B004CD95D6C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238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8338A-4FBF-4830-B857-B004CD95D6C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567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235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513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675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954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865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841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40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201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122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8/30/2022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63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305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090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8/30/2022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560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internal.bartonccc.edu/prof-dev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Employee Education </a:t>
            </a:r>
            <a:br>
              <a:rPr lang="en-US" dirty="0" smtClean="0"/>
            </a:br>
            <a:r>
              <a:rPr lang="en-US" dirty="0" smtClean="0"/>
              <a:t>and Engagement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4722312"/>
            <a:ext cx="8689976" cy="53548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Center for Innovation and Excellence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0170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000" dirty="0" smtClean="0"/>
              <a:t>Coordinate and </a:t>
            </a:r>
            <a:r>
              <a:rPr lang="en-US" sz="2000" dirty="0"/>
              <a:t>p</a:t>
            </a:r>
            <a:r>
              <a:rPr lang="en-US" sz="2000" dirty="0" smtClean="0"/>
              <a:t>romote professional </a:t>
            </a:r>
            <a:r>
              <a:rPr lang="en-US" sz="2000" dirty="0"/>
              <a:t>development opportunities</a:t>
            </a:r>
            <a:r>
              <a:rPr lang="en-US" sz="2000" dirty="0" smtClean="0"/>
              <a:t> </a:t>
            </a:r>
            <a:r>
              <a:rPr lang="en-US" sz="2000" dirty="0"/>
              <a:t>for all </a:t>
            </a:r>
            <a:r>
              <a:rPr lang="en-US" sz="2000" dirty="0" smtClean="0"/>
              <a:t>employees</a:t>
            </a:r>
          </a:p>
          <a:p>
            <a:pPr>
              <a:lnSpc>
                <a:spcPct val="100000"/>
              </a:lnSpc>
            </a:pPr>
            <a:r>
              <a:rPr lang="en-US" sz="2000" dirty="0" smtClean="0"/>
              <a:t>Encourage </a:t>
            </a:r>
            <a:r>
              <a:rPr lang="en-US" sz="2000" dirty="0"/>
              <a:t>individual </a:t>
            </a:r>
            <a:r>
              <a:rPr lang="en-US" sz="2000" dirty="0" smtClean="0"/>
              <a:t>exploration through </a:t>
            </a:r>
            <a:r>
              <a:rPr lang="en-US" sz="2000" dirty="0"/>
              <a:t>College Funding Opportunities</a:t>
            </a:r>
            <a:endParaRPr lang="en-US" sz="2000" dirty="0" smtClean="0"/>
          </a:p>
          <a:p>
            <a:pPr>
              <a:lnSpc>
                <a:spcPct val="100000"/>
              </a:lnSpc>
            </a:pPr>
            <a:r>
              <a:rPr lang="en-US" sz="2000" dirty="0" smtClean="0"/>
              <a:t>Track participation to support accreditation</a:t>
            </a:r>
          </a:p>
          <a:p>
            <a:pPr>
              <a:lnSpc>
                <a:spcPct val="100000"/>
              </a:lnSpc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1969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Educational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Cougar </a:t>
            </a:r>
            <a:r>
              <a:rPr lang="en-US" dirty="0"/>
              <a:t>TALEs  (Technology, Awareness, Leadership, Education)</a:t>
            </a:r>
          </a:p>
          <a:p>
            <a:pPr lvl="1"/>
            <a:r>
              <a:rPr lang="en-US" dirty="0" smtClean="0"/>
              <a:t>Twice a year</a:t>
            </a:r>
          </a:p>
          <a:p>
            <a:pPr lvl="1"/>
            <a:r>
              <a:rPr lang="en-US" dirty="0" smtClean="0"/>
              <a:t>Nine sessions in four days</a:t>
            </a:r>
            <a:endParaRPr lang="en-US" dirty="0"/>
          </a:p>
          <a:p>
            <a:pPr lvl="1"/>
            <a:r>
              <a:rPr lang="en-US" dirty="0" smtClean="0"/>
              <a:t>College Updates</a:t>
            </a:r>
            <a:endParaRPr lang="en-US" dirty="0"/>
          </a:p>
          <a:p>
            <a:pPr lvl="1"/>
            <a:r>
              <a:rPr lang="en-US" dirty="0" smtClean="0"/>
              <a:t>Outside presenters</a:t>
            </a:r>
          </a:p>
          <a:p>
            <a:r>
              <a:rPr lang="en-US" dirty="0" smtClean="0"/>
              <a:t>Research</a:t>
            </a:r>
            <a:endParaRPr lang="en-US" dirty="0"/>
          </a:p>
          <a:p>
            <a:pPr lvl="1"/>
            <a:r>
              <a:rPr lang="en-US" dirty="0"/>
              <a:t>Program </a:t>
            </a:r>
            <a:r>
              <a:rPr lang="en-US" dirty="0" smtClean="0"/>
              <a:t>specific</a:t>
            </a:r>
          </a:p>
          <a:p>
            <a:pPr lvl="1"/>
            <a:r>
              <a:rPr lang="en-US" dirty="0" smtClean="0"/>
              <a:t>Individualized</a:t>
            </a:r>
            <a:endParaRPr lang="en-US" dirty="0"/>
          </a:p>
          <a:p>
            <a:pPr lvl="1"/>
            <a:r>
              <a:rPr lang="en-US" dirty="0"/>
              <a:t>Certification</a:t>
            </a:r>
          </a:p>
          <a:p>
            <a:r>
              <a:rPr lang="en-US" dirty="0" smtClean="0"/>
              <a:t>Employee Education Webpage</a:t>
            </a:r>
          </a:p>
          <a:p>
            <a:pPr lvl="1"/>
            <a:r>
              <a:rPr lang="en-US" dirty="0" smtClean="0"/>
              <a:t>Material posted monthly</a:t>
            </a:r>
          </a:p>
          <a:p>
            <a:pPr lvl="1"/>
            <a:r>
              <a:rPr lang="en-US" dirty="0" smtClean="0"/>
              <a:t>Free content</a:t>
            </a:r>
          </a:p>
          <a:p>
            <a:pPr lvl="1"/>
            <a:r>
              <a:rPr lang="en-US" dirty="0" smtClean="0"/>
              <a:t>Live | On Demand | Recordings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579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Engagement 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Welcome </a:t>
            </a:r>
            <a:r>
              <a:rPr lang="en-US" sz="1800" dirty="0" smtClean="0"/>
              <a:t>Back Breakfast</a:t>
            </a:r>
            <a:endParaRPr lang="en-US" sz="1800" dirty="0"/>
          </a:p>
          <a:p>
            <a:r>
              <a:rPr lang="en-US" sz="1800" dirty="0"/>
              <a:t>Employee Appreciation </a:t>
            </a:r>
            <a:r>
              <a:rPr lang="en-US" sz="1800" dirty="0" smtClean="0"/>
              <a:t>Day</a:t>
            </a:r>
            <a:endParaRPr lang="en-US" sz="1800" dirty="0"/>
          </a:p>
          <a:p>
            <a:r>
              <a:rPr lang="en-US" sz="1800" dirty="0" smtClean="0"/>
              <a:t>All Faculty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2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Ahead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1800" dirty="0" smtClean="0">
                <a:hlinkClick r:id="rId4"/>
              </a:rPr>
              <a:t>Employee Education page</a:t>
            </a:r>
            <a:endParaRPr lang="en-US" sz="1800" dirty="0" smtClean="0"/>
          </a:p>
          <a:p>
            <a:r>
              <a:rPr lang="en-US" sz="1800" dirty="0" smtClean="0"/>
              <a:t>Zoom brought us recordings</a:t>
            </a:r>
          </a:p>
          <a:p>
            <a:r>
              <a:rPr lang="en-US" sz="1800" dirty="0" smtClean="0"/>
              <a:t>Mentoring program</a:t>
            </a:r>
          </a:p>
          <a:p>
            <a:r>
              <a:rPr lang="en-US" sz="1800" dirty="0" smtClean="0"/>
              <a:t>New Employee Orientation Guide</a:t>
            </a:r>
          </a:p>
        </p:txBody>
      </p:sp>
    </p:spTree>
    <p:extLst>
      <p:ext uri="{BB962C8B-B14F-4D97-AF65-F5344CB8AC3E}">
        <p14:creationId xmlns:p14="http://schemas.microsoft.com/office/powerpoint/2010/main" val="286407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</TotalTime>
  <Words>107</Words>
  <Application>Microsoft Office PowerPoint</Application>
  <PresentationFormat>Widescreen</PresentationFormat>
  <Paragraphs>34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Employee Education  and Engagement</vt:lpstr>
      <vt:lpstr>Purpose</vt:lpstr>
      <vt:lpstr>Educational Events</vt:lpstr>
      <vt:lpstr>Engagement Opportunities</vt:lpstr>
      <vt:lpstr>Looking Ahead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Employee Education  and Engagement</dc:title>
  <dc:creator>Wornkey, Jenna</dc:creator>
  <cp:lastModifiedBy>Wornkey, Jenna</cp:lastModifiedBy>
  <cp:revision>31</cp:revision>
  <cp:lastPrinted>2020-10-09T13:48:04Z</cp:lastPrinted>
  <dcterms:created xsi:type="dcterms:W3CDTF">2020-10-07T17:56:01Z</dcterms:created>
  <dcterms:modified xsi:type="dcterms:W3CDTF">2022-08-30T19:29:46Z</dcterms:modified>
</cp:coreProperties>
</file>