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20"/>
  </p:notesMasterIdLst>
  <p:handoutMasterIdLst>
    <p:handoutMasterId r:id="rId21"/>
  </p:handoutMasterIdLst>
  <p:sldIdLst>
    <p:sldId id="496" r:id="rId5"/>
    <p:sldId id="497" r:id="rId6"/>
    <p:sldId id="498" r:id="rId7"/>
    <p:sldId id="499" r:id="rId8"/>
    <p:sldId id="429" r:id="rId9"/>
    <p:sldId id="430" r:id="rId10"/>
    <p:sldId id="500" r:id="rId11"/>
    <p:sldId id="505" r:id="rId12"/>
    <p:sldId id="507" r:id="rId13"/>
    <p:sldId id="508" r:id="rId14"/>
    <p:sldId id="509" r:id="rId15"/>
    <p:sldId id="510" r:id="rId16"/>
    <p:sldId id="511" r:id="rId17"/>
    <p:sldId id="512" r:id="rId18"/>
    <p:sldId id="51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howGuides="1">
      <p:cViewPr varScale="1">
        <p:scale>
          <a:sx n="122" d="100"/>
          <a:sy n="122" d="100"/>
        </p:scale>
        <p:origin x="744" y="208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10/22/20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10/22/20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8"/>
            <a:ext cx="10515600" cy="41056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zx1zzxgy9fI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O365 Canvas Integration App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</a:rPr>
              <a:t>TOD-TALK</a:t>
            </a: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BCDF373-B5D6-4F86-8E13-9DB22401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Rich Content Editor</a:t>
            </a:r>
          </a:p>
        </p:txBody>
      </p:sp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1B6F4F2-8055-284F-83B3-029587540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7667" y="2323272"/>
            <a:ext cx="7054021" cy="453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937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83CD-059C-4A3C-8337-1053A0665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chemeClr val="bg1"/>
                </a:solidFill>
              </a:rPr>
              <a:t>Add to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739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BCDF373-B5D6-4F86-8E13-9DB22401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Module Add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D98FA9-342E-8846-AA5B-0A113E404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0438" y="2974275"/>
            <a:ext cx="6425546" cy="23581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0E9E75-4F66-7043-BD4A-2FB953183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11" y="2522054"/>
            <a:ext cx="4552950" cy="326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700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3F4F-A16A-4B8B-9227-2EB4EFA0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>
                <a:solidFill>
                  <a:schemeClr val="bg1"/>
                </a:solidFill>
              </a:rPr>
              <a:t>Collaborations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50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BCDF373-B5D6-4F86-8E13-9DB22401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Collaborations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2727CE-5D49-0D4F-9C0D-43EC27643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982" y="1982212"/>
            <a:ext cx="9001539" cy="4759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73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83CB-2173-DC4C-97D0-857AEAE7F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note LTI Integration</a:t>
            </a:r>
          </a:p>
        </p:txBody>
      </p:sp>
      <p:pic>
        <p:nvPicPr>
          <p:cNvPr id="8" name="Online Media 7" descr="OneNoteandCanvasSettingupClassNotebookwithyourLMS">
            <a:hlinkClick r:id="" action="ppaction://media"/>
            <a:extLst>
              <a:ext uri="{FF2B5EF4-FFF2-40B4-BE49-F238E27FC236}">
                <a16:creationId xmlns:a16="http://schemas.microsoft.com/office/drawing/2014/main" id="{022A6D2B-AC4E-084D-92AE-D91B8187950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15064" y="2245840"/>
            <a:ext cx="7961871" cy="447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04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1D1-DD07-4DD2-A527-4B1F52D6A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8896-AA49-4FBF-8BB1-9480E622D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• Submit Assignments</a:t>
            </a:r>
          </a:p>
          <a:p>
            <a:r>
              <a:rPr lang="en-US" dirty="0"/>
              <a:t>• </a:t>
            </a:r>
            <a:r>
              <a:rPr lang="en-US" dirty="0" err="1"/>
              <a:t>Speedgrader</a:t>
            </a:r>
            <a:endParaRPr lang="en-US" dirty="0"/>
          </a:p>
          <a:p>
            <a:r>
              <a:rPr lang="en-US" dirty="0"/>
              <a:t>• Rich Content Editor</a:t>
            </a:r>
          </a:p>
          <a:p>
            <a:r>
              <a:rPr lang="en-US" dirty="0"/>
              <a:t>• Include Office 365 documents in your Modules</a:t>
            </a:r>
          </a:p>
          <a:p>
            <a:r>
              <a:rPr lang="en-US" dirty="0"/>
              <a:t>• Create Collaborations </a:t>
            </a:r>
          </a:p>
          <a:p>
            <a:r>
              <a:rPr lang="en-US" dirty="0"/>
              <a:t>• OneNote Class Notebook Grade Push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1E77D-BC6B-46E9-A266-292BF5B6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10/14/20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18432-CFA9-4F2E-902D-95B380693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O365 Canvas Integration App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C8496-0D63-4559-BFA5-683F578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84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8C0DDC-D116-43DA-B0B5-A6A82668A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  <a:r>
              <a:rPr lang="en-US" sz="7200" dirty="0"/>
              <a:t>??</a:t>
            </a:r>
            <a:endParaRPr lang="en-US" dirty="0"/>
          </a:p>
        </p:txBody>
      </p:sp>
      <p:pic>
        <p:nvPicPr>
          <p:cNvPr id="8" name="Picture Placeholder 7" descr="Question mark against red wall">
            <a:extLst>
              <a:ext uri="{FF2B5EF4-FFF2-40B4-BE49-F238E27FC236}">
                <a16:creationId xmlns:a16="http://schemas.microsoft.com/office/drawing/2014/main" id="{F602090C-4003-4A9A-8F17-0FDDFD83F82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/>
          <a:stretch/>
        </p:blipFill>
        <p:spPr>
          <a:xfrm>
            <a:off x="0" y="178904"/>
            <a:ext cx="4041336" cy="4181021"/>
          </a:xfrm>
        </p:spPr>
      </p:pic>
      <p:pic>
        <p:nvPicPr>
          <p:cNvPr id="10" name="Picture Placeholder 9" descr="Group of students working in library">
            <a:extLst>
              <a:ext uri="{FF2B5EF4-FFF2-40B4-BE49-F238E27FC236}">
                <a16:creationId xmlns:a16="http://schemas.microsoft.com/office/drawing/2014/main" id="{BD99CA7F-8B87-4431-852C-815754D1C5A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 t="3601" b="3601"/>
          <a:stretch/>
        </p:blipFill>
        <p:spPr>
          <a:xfrm>
            <a:off x="2" y="4361970"/>
            <a:ext cx="4038599" cy="2496030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430F02-9645-4F56-99F7-1DC2F76FF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• Students can submit Office 365 files directly to Canvas Assignments</a:t>
            </a:r>
          </a:p>
          <a:p>
            <a:r>
              <a:rPr lang="en-US" dirty="0"/>
              <a:t>• Teachers can access Office 365 documents through </a:t>
            </a:r>
            <a:r>
              <a:rPr lang="en-US" dirty="0" err="1"/>
              <a:t>SpeedGrader</a:t>
            </a:r>
            <a:r>
              <a:rPr lang="en-US" dirty="0"/>
              <a:t> to add feedback</a:t>
            </a:r>
          </a:p>
          <a:p>
            <a:r>
              <a:rPr lang="en-US" dirty="0"/>
              <a:t>• Link Office 365 documents anywhere you use the Rich Content Editor</a:t>
            </a:r>
          </a:p>
          <a:p>
            <a:r>
              <a:rPr lang="en-US" dirty="0"/>
              <a:t>• Include Office 365 documents in your Modules</a:t>
            </a:r>
          </a:p>
          <a:p>
            <a:r>
              <a:rPr lang="en-US" dirty="0"/>
              <a:t>• Create Collaborations for course groups, student groups, and on-demand groups using Office documents</a:t>
            </a:r>
          </a:p>
          <a:p>
            <a:r>
              <a:rPr lang="en-US" dirty="0"/>
              <a:t>• Create and grade assignments in your Microsoft OneNote Class Notebook, then push those grades to Canvas (Integration developed by Microsoft)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1B180-F4BB-46B9-937E-3469FC681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3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3F4F-A16A-4B8B-9227-2EB4EFA0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>
                <a:solidFill>
                  <a:schemeClr val="bg1"/>
                </a:solidFill>
              </a:rPr>
              <a:t>Submission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43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C60EF-9F20-4E94-8801-8BA37007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Teacher: File Submission Choice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437DC0-3058-B542-8D57-DD0817C96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988" y="1984375"/>
            <a:ext cx="6692900" cy="450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648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C60EF-9F20-4E94-8801-8BA37007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Students See</a:t>
            </a:r>
          </a:p>
        </p:txBody>
      </p:sp>
      <p:pic>
        <p:nvPicPr>
          <p:cNvPr id="2052" name="Picture 4" descr="Canvas O365 011b">
            <a:extLst>
              <a:ext uri="{FF2B5EF4-FFF2-40B4-BE49-F238E27FC236}">
                <a16:creationId xmlns:a16="http://schemas.microsoft.com/office/drawing/2014/main" id="{13521A86-B378-0241-AAE9-AAEFD7FBF51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241" y="1902941"/>
            <a:ext cx="7890671" cy="444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466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83CD-059C-4A3C-8337-1053A0665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err="1">
                <a:solidFill>
                  <a:schemeClr val="bg1"/>
                </a:solidFill>
              </a:rPr>
              <a:t>SPeedGrader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0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BCDF373-B5D6-4F86-8E13-9DB22401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Speedgrader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22901A9-2FA2-4FF9-8C8C-B9DE9921F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After you click on the </a:t>
            </a:r>
            <a:r>
              <a:rPr lang="en-US" sz="3600" dirty="0" err="1"/>
              <a:t>SpeedGrader</a:t>
            </a:r>
            <a:r>
              <a:rPr lang="en-US" sz="3600" dirty="0"/>
              <a:t>, you will notice the standard </a:t>
            </a:r>
            <a:r>
              <a:rPr lang="en-US" sz="3600" dirty="0" err="1"/>
              <a:t>SpeedGrader</a:t>
            </a:r>
            <a:r>
              <a:rPr lang="en-US" sz="3600" dirty="0"/>
              <a:t> format but be able to add additional feedback because of the </a:t>
            </a:r>
            <a:r>
              <a:rPr lang="en-US" sz="3600" dirty="0" err="1"/>
              <a:t>SpeedGrader</a:t>
            </a:r>
            <a:r>
              <a:rPr lang="en-US" sz="3600" dirty="0"/>
              <a:t> file feedback tools.</a:t>
            </a:r>
          </a:p>
        </p:txBody>
      </p:sp>
      <p:pic>
        <p:nvPicPr>
          <p:cNvPr id="16" name="Picture 6" descr="Canvas O365 020">
            <a:extLst>
              <a:ext uri="{FF2B5EF4-FFF2-40B4-BE49-F238E27FC236}">
                <a16:creationId xmlns:a16="http://schemas.microsoft.com/office/drawing/2014/main" id="{892F9809-06B4-A34F-9831-127DD1C3B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497" y="1582707"/>
            <a:ext cx="6876948" cy="402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165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3F4F-A16A-4B8B-9227-2EB4EFA0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>
                <a:solidFill>
                  <a:schemeClr val="bg1"/>
                </a:solidFill>
              </a:rPr>
              <a:t>Rich Content Editor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6921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A8DA88-2D67-4B30-8205-C52078711284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16c05727-aa75-4e4a-9b5f-8a80a1165891"/>
    <ds:schemaRef ds:uri="71af3243-3dd4-4a8d-8c0d-dd76da1f02a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SketchyVTI</Template>
  <TotalTime>43</TotalTime>
  <Words>181</Words>
  <Application>Microsoft Macintosh PowerPoint</Application>
  <PresentationFormat>Widescreen</PresentationFormat>
  <Paragraphs>33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The Hand Black</vt:lpstr>
      <vt:lpstr>The Serif Hand Black</vt:lpstr>
      <vt:lpstr>SketchyVTI</vt:lpstr>
      <vt:lpstr>O365 Canvas Integration App</vt:lpstr>
      <vt:lpstr>Agenda</vt:lpstr>
      <vt:lpstr>Applications??</vt:lpstr>
      <vt:lpstr>Submission</vt:lpstr>
      <vt:lpstr>Teacher: File Submission Choice</vt:lpstr>
      <vt:lpstr>What Students See</vt:lpstr>
      <vt:lpstr>SPeedGrader</vt:lpstr>
      <vt:lpstr>Speedgrader</vt:lpstr>
      <vt:lpstr>Rich Content Editor</vt:lpstr>
      <vt:lpstr>Rich Content Editor</vt:lpstr>
      <vt:lpstr>Add to Module</vt:lpstr>
      <vt:lpstr>Module Add</vt:lpstr>
      <vt:lpstr>Collaborations</vt:lpstr>
      <vt:lpstr>Collaborations</vt:lpstr>
      <vt:lpstr>One note LTI 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O365 Canvas Integration App</dc:title>
  <dc:creator>Mobray, Todd</dc:creator>
  <cp:lastModifiedBy>Mobray, Todd</cp:lastModifiedBy>
  <cp:revision>4</cp:revision>
  <dcterms:created xsi:type="dcterms:W3CDTF">2020-10-14T23:14:42Z</dcterms:created>
  <dcterms:modified xsi:type="dcterms:W3CDTF">2020-10-22T15:01:24Z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