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  <p:sldId id="271" r:id="rId4"/>
    <p:sldId id="270" r:id="rId5"/>
    <p:sldId id="269" r:id="rId6"/>
    <p:sldId id="268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59" r:id="rId16"/>
    <p:sldId id="258" r:id="rId17"/>
    <p:sldId id="25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308C-1289-4A48-8E5D-19EAD4102AF8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7903-99FA-4814-92F9-632D7C54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2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308C-1289-4A48-8E5D-19EAD4102AF8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7903-99FA-4814-92F9-632D7C54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2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308C-1289-4A48-8E5D-19EAD4102AF8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7903-99FA-4814-92F9-632D7C54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0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308C-1289-4A48-8E5D-19EAD4102AF8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7903-99FA-4814-92F9-632D7C54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3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308C-1289-4A48-8E5D-19EAD4102AF8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7903-99FA-4814-92F9-632D7C54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6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308C-1289-4A48-8E5D-19EAD4102AF8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7903-99FA-4814-92F9-632D7C54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1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308C-1289-4A48-8E5D-19EAD4102AF8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7903-99FA-4814-92F9-632D7C54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8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308C-1289-4A48-8E5D-19EAD4102AF8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7903-99FA-4814-92F9-632D7C54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2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308C-1289-4A48-8E5D-19EAD4102AF8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7903-99FA-4814-92F9-632D7C54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3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308C-1289-4A48-8E5D-19EAD4102AF8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7903-99FA-4814-92F9-632D7C54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0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308C-1289-4A48-8E5D-19EAD4102AF8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7903-99FA-4814-92F9-632D7C54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5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8308C-1289-4A48-8E5D-19EAD4102AF8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C7903-99FA-4814-92F9-632D7C54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76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51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313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883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" y="9471"/>
            <a:ext cx="12186657" cy="683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341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1"/>
            <a:ext cx="12192000" cy="668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14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9594" cy="671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60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72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791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99" y="94171"/>
            <a:ext cx="11953418" cy="652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22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124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8" y="29498"/>
            <a:ext cx="12123797" cy="684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3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76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409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8" r="2416"/>
          <a:stretch/>
        </p:blipFill>
        <p:spPr>
          <a:xfrm>
            <a:off x="0" y="0"/>
            <a:ext cx="120831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88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" y="0"/>
            <a:ext cx="121851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42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74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573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3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91446" cy="670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793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4770"/>
            <a:ext cx="12259231" cy="682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956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070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Little, Karly</dc:creator>
  <cp:lastModifiedBy>Wornkey, Jenna</cp:lastModifiedBy>
  <cp:revision>2</cp:revision>
  <dcterms:created xsi:type="dcterms:W3CDTF">2020-08-07T15:58:17Z</dcterms:created>
  <dcterms:modified xsi:type="dcterms:W3CDTF">2020-12-01T18:16:40Z</dcterms:modified>
</cp:coreProperties>
</file>