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handoutMasterIdLst>
    <p:handoutMasterId r:id="rId22"/>
  </p:handoutMasterIdLst>
  <p:sldIdLst>
    <p:sldId id="567" r:id="rId3"/>
    <p:sldId id="576" r:id="rId4"/>
    <p:sldId id="561" r:id="rId5"/>
    <p:sldId id="575" r:id="rId6"/>
    <p:sldId id="526" r:id="rId7"/>
    <p:sldId id="566" r:id="rId8"/>
    <p:sldId id="577" r:id="rId9"/>
    <p:sldId id="568" r:id="rId10"/>
    <p:sldId id="569" r:id="rId11"/>
    <p:sldId id="574" r:id="rId12"/>
    <p:sldId id="570" r:id="rId13"/>
    <p:sldId id="571" r:id="rId14"/>
    <p:sldId id="572" r:id="rId15"/>
    <p:sldId id="573" r:id="rId16"/>
    <p:sldId id="578" r:id="rId17"/>
    <p:sldId id="579" r:id="rId18"/>
    <p:sldId id="580" r:id="rId19"/>
    <p:sldId id="268" r:id="rId20"/>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3987" autoAdjust="0"/>
  </p:normalViewPr>
  <p:slideViewPr>
    <p:cSldViewPr>
      <p:cViewPr varScale="1">
        <p:scale>
          <a:sx n="77" d="100"/>
          <a:sy n="77" d="100"/>
        </p:scale>
        <p:origin x="931" y="72"/>
      </p:cViewPr>
      <p:guideLst>
        <p:guide orient="horz" pos="2160"/>
        <p:guide pos="2880"/>
      </p:guideLst>
    </p:cSldViewPr>
  </p:slideViewPr>
  <p:outlineViewPr>
    <p:cViewPr>
      <p:scale>
        <a:sx n="33" d="100"/>
        <a:sy n="33" d="100"/>
      </p:scale>
      <p:origin x="0" y="-102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49124F-CFCE-406B-AE73-5C624133822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1845494-E5D9-4614-B2C5-32464E5A230E}">
      <dgm:prSet phldrT="[Text]"/>
      <dgm:spPr/>
      <dgm:t>
        <a:bodyPr/>
        <a:lstStyle/>
        <a:p>
          <a:r>
            <a:rPr lang="en-US" dirty="0"/>
            <a:t>Session Objectives</a:t>
          </a:r>
        </a:p>
      </dgm:t>
    </dgm:pt>
    <dgm:pt modelId="{D874E6D4-5B12-4BCD-A853-0029F71B3E90}" type="parTrans" cxnId="{AF2DD581-C7EB-4CD0-949B-90860BD6A7CB}">
      <dgm:prSet/>
      <dgm:spPr/>
      <dgm:t>
        <a:bodyPr/>
        <a:lstStyle/>
        <a:p>
          <a:endParaRPr lang="en-US"/>
        </a:p>
      </dgm:t>
    </dgm:pt>
    <dgm:pt modelId="{BD65E275-DA90-4E01-9D9C-4F08AAB52650}" type="sibTrans" cxnId="{AF2DD581-C7EB-4CD0-949B-90860BD6A7CB}">
      <dgm:prSet/>
      <dgm:spPr/>
      <dgm:t>
        <a:bodyPr/>
        <a:lstStyle/>
        <a:p>
          <a:endParaRPr lang="en-US"/>
        </a:p>
      </dgm:t>
    </dgm:pt>
    <dgm:pt modelId="{4DE6C5AF-4E56-46F3-BE09-DD37CE45D7AF}">
      <dgm:prSet phldrT="[Text]"/>
      <dgm:spPr/>
      <dgm:t>
        <a:bodyPr/>
        <a:lstStyle/>
        <a:p>
          <a:pPr>
            <a:buFont typeface="Arial" panose="020B0604020202020204" pitchFamily="34" charset="0"/>
            <a:buChar char="•"/>
          </a:pPr>
          <a:r>
            <a:rPr lang="en-US" dirty="0"/>
            <a:t>Summarize the current expectation around  the classroom level of assessment</a:t>
          </a:r>
        </a:p>
      </dgm:t>
    </dgm:pt>
    <dgm:pt modelId="{472F9C80-4EFB-41FC-9E74-48BEAC007ECA}" type="parTrans" cxnId="{0E206B09-E6DE-4B79-BD01-123CEA09EEA5}">
      <dgm:prSet/>
      <dgm:spPr/>
      <dgm:t>
        <a:bodyPr/>
        <a:lstStyle/>
        <a:p>
          <a:endParaRPr lang="en-US"/>
        </a:p>
      </dgm:t>
    </dgm:pt>
    <dgm:pt modelId="{0C7C65EB-FD93-4B4C-817F-DD5C28CC2A98}" type="sibTrans" cxnId="{0E206B09-E6DE-4B79-BD01-123CEA09EEA5}">
      <dgm:prSet/>
      <dgm:spPr/>
      <dgm:t>
        <a:bodyPr/>
        <a:lstStyle/>
        <a:p>
          <a:endParaRPr lang="en-US"/>
        </a:p>
      </dgm:t>
    </dgm:pt>
    <dgm:pt modelId="{B38EE7C5-474A-4D60-961E-71BAEF02780D}">
      <dgm:prSet/>
      <dgm:spPr/>
      <dgm:t>
        <a:bodyPr/>
        <a:lstStyle/>
        <a:p>
          <a:r>
            <a:rPr lang="en-US" b="0" i="0" dirty="0">
              <a:solidFill>
                <a:srgbClr val="5C5C5C"/>
              </a:solidFill>
              <a:effectLst/>
              <a:latin typeface="museo_sans300"/>
            </a:rPr>
            <a:t>Articulate the place course assessment reporting plays in Barton’s larger culture of assessment</a:t>
          </a:r>
        </a:p>
      </dgm:t>
    </dgm:pt>
    <dgm:pt modelId="{9F390B22-559A-4649-B0CB-DB0F18B72AAC}" type="parTrans" cxnId="{965B2CFE-0809-448F-A018-CC36AA0B96C8}">
      <dgm:prSet/>
      <dgm:spPr/>
      <dgm:t>
        <a:bodyPr/>
        <a:lstStyle/>
        <a:p>
          <a:endParaRPr lang="en-US"/>
        </a:p>
      </dgm:t>
    </dgm:pt>
    <dgm:pt modelId="{EA4ED59D-BEFE-4D55-A0FE-43C57232E4E0}" type="sibTrans" cxnId="{965B2CFE-0809-448F-A018-CC36AA0B96C8}">
      <dgm:prSet/>
      <dgm:spPr/>
      <dgm:t>
        <a:bodyPr/>
        <a:lstStyle/>
        <a:p>
          <a:endParaRPr lang="en-US"/>
        </a:p>
      </dgm:t>
    </dgm:pt>
    <dgm:pt modelId="{E52579CD-BC83-4C35-9EB1-412601BABD4B}">
      <dgm:prSet/>
      <dgm:spPr/>
      <dgm:t>
        <a:bodyPr/>
        <a:lstStyle/>
        <a:p>
          <a:r>
            <a:rPr lang="en-US" b="0" i="0" dirty="0">
              <a:solidFill>
                <a:srgbClr val="5C5C5C"/>
              </a:solidFill>
              <a:effectLst/>
              <a:latin typeface="museo_sans300"/>
            </a:rPr>
            <a:t>Describe the current process for submitting a course assessment report</a:t>
          </a:r>
        </a:p>
      </dgm:t>
    </dgm:pt>
    <dgm:pt modelId="{FA4AC0B3-8FC5-4919-A862-C1F6F53F2219}" type="parTrans" cxnId="{1364F9E8-A833-4E16-A825-DEBB8CE33C37}">
      <dgm:prSet/>
      <dgm:spPr/>
      <dgm:t>
        <a:bodyPr/>
        <a:lstStyle/>
        <a:p>
          <a:endParaRPr lang="en-US"/>
        </a:p>
      </dgm:t>
    </dgm:pt>
    <dgm:pt modelId="{3D3E9EB0-E82B-49D8-B222-98D11B28DDDD}" type="sibTrans" cxnId="{1364F9E8-A833-4E16-A825-DEBB8CE33C37}">
      <dgm:prSet/>
      <dgm:spPr/>
      <dgm:t>
        <a:bodyPr/>
        <a:lstStyle/>
        <a:p>
          <a:endParaRPr lang="en-US"/>
        </a:p>
      </dgm:t>
    </dgm:pt>
    <dgm:pt modelId="{A00D6D0A-AEAE-4C75-B3D8-0444256F97F9}">
      <dgm:prSet/>
      <dgm:spPr/>
      <dgm:t>
        <a:bodyPr/>
        <a:lstStyle/>
        <a:p>
          <a:r>
            <a:rPr lang="en-US" b="0" i="0" dirty="0">
              <a:solidFill>
                <a:srgbClr val="5C5C5C"/>
              </a:solidFill>
              <a:effectLst/>
              <a:latin typeface="museo_sans300"/>
            </a:rPr>
            <a:t>Recognize best-practices for high-quality course assessment reporting</a:t>
          </a:r>
        </a:p>
      </dgm:t>
    </dgm:pt>
    <dgm:pt modelId="{2CE3E635-BBB4-4198-9790-857A1F26AA5E}" type="parTrans" cxnId="{B3975DB2-FBD0-40FF-AF6C-E5FEE0EC6EAB}">
      <dgm:prSet/>
      <dgm:spPr/>
      <dgm:t>
        <a:bodyPr/>
        <a:lstStyle/>
        <a:p>
          <a:endParaRPr lang="en-US"/>
        </a:p>
      </dgm:t>
    </dgm:pt>
    <dgm:pt modelId="{1CC7904A-93A5-4DA1-8EE7-928B229B6325}" type="sibTrans" cxnId="{B3975DB2-FBD0-40FF-AF6C-E5FEE0EC6EAB}">
      <dgm:prSet/>
      <dgm:spPr/>
      <dgm:t>
        <a:bodyPr/>
        <a:lstStyle/>
        <a:p>
          <a:endParaRPr lang="en-US"/>
        </a:p>
      </dgm:t>
    </dgm:pt>
    <dgm:pt modelId="{F288EC6A-F7B1-41F5-A225-E3E48F69DE00}" type="pres">
      <dgm:prSet presAssocID="{8C49124F-CFCE-406B-AE73-5C6241338225}" presName="linear" presStyleCnt="0">
        <dgm:presLayoutVars>
          <dgm:animLvl val="lvl"/>
          <dgm:resizeHandles val="exact"/>
        </dgm:presLayoutVars>
      </dgm:prSet>
      <dgm:spPr/>
    </dgm:pt>
    <dgm:pt modelId="{47BE428D-BABC-4C65-8624-CF85A2E37822}" type="pres">
      <dgm:prSet presAssocID="{D1845494-E5D9-4614-B2C5-32464E5A230E}" presName="parentText" presStyleLbl="node1" presStyleIdx="0" presStyleCnt="1">
        <dgm:presLayoutVars>
          <dgm:chMax val="0"/>
          <dgm:bulletEnabled val="1"/>
        </dgm:presLayoutVars>
      </dgm:prSet>
      <dgm:spPr/>
    </dgm:pt>
    <dgm:pt modelId="{585C803D-00A1-45A9-BCBE-0E929F41BE84}" type="pres">
      <dgm:prSet presAssocID="{D1845494-E5D9-4614-B2C5-32464E5A230E}" presName="childText" presStyleLbl="revTx" presStyleIdx="0" presStyleCnt="1">
        <dgm:presLayoutVars>
          <dgm:bulletEnabled val="1"/>
        </dgm:presLayoutVars>
      </dgm:prSet>
      <dgm:spPr/>
    </dgm:pt>
  </dgm:ptLst>
  <dgm:cxnLst>
    <dgm:cxn modelId="{0E206B09-E6DE-4B79-BD01-123CEA09EEA5}" srcId="{D1845494-E5D9-4614-B2C5-32464E5A230E}" destId="{4DE6C5AF-4E56-46F3-BE09-DD37CE45D7AF}" srcOrd="0" destOrd="0" parTransId="{472F9C80-4EFB-41FC-9E74-48BEAC007ECA}" sibTransId="{0C7C65EB-FD93-4B4C-817F-DD5C28CC2A98}"/>
    <dgm:cxn modelId="{C24A0E5E-34F2-4C71-875B-98501068AA46}" type="presOf" srcId="{D1845494-E5D9-4614-B2C5-32464E5A230E}" destId="{47BE428D-BABC-4C65-8624-CF85A2E37822}" srcOrd="0" destOrd="0" presId="urn:microsoft.com/office/officeart/2005/8/layout/vList2"/>
    <dgm:cxn modelId="{AF2DD581-C7EB-4CD0-949B-90860BD6A7CB}" srcId="{8C49124F-CFCE-406B-AE73-5C6241338225}" destId="{D1845494-E5D9-4614-B2C5-32464E5A230E}" srcOrd="0" destOrd="0" parTransId="{D874E6D4-5B12-4BCD-A853-0029F71B3E90}" sibTransId="{BD65E275-DA90-4E01-9D9C-4F08AAB52650}"/>
    <dgm:cxn modelId="{6A38AC96-FA5D-497C-8A8C-CD6F07D835DD}" type="presOf" srcId="{B38EE7C5-474A-4D60-961E-71BAEF02780D}" destId="{585C803D-00A1-45A9-BCBE-0E929F41BE84}" srcOrd="0" destOrd="1" presId="urn:microsoft.com/office/officeart/2005/8/layout/vList2"/>
    <dgm:cxn modelId="{E944649B-36B2-4F39-B363-D6D33AA93C4F}" type="presOf" srcId="{E52579CD-BC83-4C35-9EB1-412601BABD4B}" destId="{585C803D-00A1-45A9-BCBE-0E929F41BE84}" srcOrd="0" destOrd="2" presId="urn:microsoft.com/office/officeart/2005/8/layout/vList2"/>
    <dgm:cxn modelId="{DF0819AF-CBF0-4A10-A201-7CB6460BA663}" type="presOf" srcId="{8C49124F-CFCE-406B-AE73-5C6241338225}" destId="{F288EC6A-F7B1-41F5-A225-E3E48F69DE00}" srcOrd="0" destOrd="0" presId="urn:microsoft.com/office/officeart/2005/8/layout/vList2"/>
    <dgm:cxn modelId="{B3975DB2-FBD0-40FF-AF6C-E5FEE0EC6EAB}" srcId="{D1845494-E5D9-4614-B2C5-32464E5A230E}" destId="{A00D6D0A-AEAE-4C75-B3D8-0444256F97F9}" srcOrd="3" destOrd="0" parTransId="{2CE3E635-BBB4-4198-9790-857A1F26AA5E}" sibTransId="{1CC7904A-93A5-4DA1-8EE7-928B229B6325}"/>
    <dgm:cxn modelId="{4BB938CB-21F9-40A8-A162-783584AE3EAE}" type="presOf" srcId="{4DE6C5AF-4E56-46F3-BE09-DD37CE45D7AF}" destId="{585C803D-00A1-45A9-BCBE-0E929F41BE84}" srcOrd="0" destOrd="0" presId="urn:microsoft.com/office/officeart/2005/8/layout/vList2"/>
    <dgm:cxn modelId="{1364F9E8-A833-4E16-A825-DEBB8CE33C37}" srcId="{D1845494-E5D9-4614-B2C5-32464E5A230E}" destId="{E52579CD-BC83-4C35-9EB1-412601BABD4B}" srcOrd="2" destOrd="0" parTransId="{FA4AC0B3-8FC5-4919-A862-C1F6F53F2219}" sibTransId="{3D3E9EB0-E82B-49D8-B222-98D11B28DDDD}"/>
    <dgm:cxn modelId="{965B2CFE-0809-448F-A018-CC36AA0B96C8}" srcId="{D1845494-E5D9-4614-B2C5-32464E5A230E}" destId="{B38EE7C5-474A-4D60-961E-71BAEF02780D}" srcOrd="1" destOrd="0" parTransId="{9F390B22-559A-4649-B0CB-DB0F18B72AAC}" sibTransId="{EA4ED59D-BEFE-4D55-A0FE-43C57232E4E0}"/>
    <dgm:cxn modelId="{E45139FF-3C8D-4F84-AEBE-107EF55AA566}" type="presOf" srcId="{A00D6D0A-AEAE-4C75-B3D8-0444256F97F9}" destId="{585C803D-00A1-45A9-BCBE-0E929F41BE84}" srcOrd="0" destOrd="3" presId="urn:microsoft.com/office/officeart/2005/8/layout/vList2"/>
    <dgm:cxn modelId="{763393EC-5B3A-4915-8795-A699FB647FD4}" type="presParOf" srcId="{F288EC6A-F7B1-41F5-A225-E3E48F69DE00}" destId="{47BE428D-BABC-4C65-8624-CF85A2E37822}" srcOrd="0" destOrd="0" presId="urn:microsoft.com/office/officeart/2005/8/layout/vList2"/>
    <dgm:cxn modelId="{94F00A52-FA7C-4996-A19B-1E6D19CA354B}" type="presParOf" srcId="{F288EC6A-F7B1-41F5-A225-E3E48F69DE00}" destId="{585C803D-00A1-45A9-BCBE-0E929F41BE84}"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85FDCFA0-3EC4-42FA-BDB2-2FA82E501C57}">
      <dgm:prSet custT="1"/>
      <dgm:spPr/>
      <dgm:t>
        <a:bodyPr/>
        <a:lstStyle/>
        <a:p>
          <a:r>
            <a:rPr lang="en-US" sz="2400" dirty="0"/>
            <a:t>Tie it to a specific competency</a:t>
          </a:r>
        </a:p>
      </dgm:t>
    </dgm:pt>
    <dgm:pt modelId="{BFF5D327-8353-432C-9F10-FE6B87584C88}" type="parTrans" cxnId="{5AA4055D-BD34-4713-BF53-792A6273E6CB}">
      <dgm:prSet/>
      <dgm:spPr/>
      <dgm:t>
        <a:bodyPr/>
        <a:lstStyle/>
        <a:p>
          <a:endParaRPr lang="en-US"/>
        </a:p>
      </dgm:t>
    </dgm:pt>
    <dgm:pt modelId="{D3F849A9-E777-4EC8-9D4F-C5EEEAE2BF1E}" type="sibTrans" cxnId="{5AA4055D-BD34-4713-BF53-792A6273E6CB}">
      <dgm:prSet/>
      <dgm:spPr/>
      <dgm:t>
        <a:bodyPr/>
        <a:lstStyle/>
        <a:p>
          <a:endParaRPr lang="en-US"/>
        </a:p>
      </dgm:t>
    </dgm:pt>
    <dgm:pt modelId="{5980F4AB-DA0B-43D6-AF4B-B3F82EC5188E}">
      <dgm:prSet custT="1"/>
      <dgm:spPr/>
      <dgm:t>
        <a:bodyPr/>
        <a:lstStyle/>
        <a:p>
          <a:r>
            <a:rPr lang="en-US" sz="2400" dirty="0"/>
            <a:t>Have empirical data to back it up</a:t>
          </a:r>
        </a:p>
      </dgm:t>
    </dgm:pt>
    <dgm:pt modelId="{E1840E0B-D9F5-4BD1-B72C-E55FD93ECCE6}" type="parTrans" cxnId="{E1A4771B-2475-4A0B-BD56-BE7BEA5A944F}">
      <dgm:prSet/>
      <dgm:spPr/>
      <dgm:t>
        <a:bodyPr/>
        <a:lstStyle/>
        <a:p>
          <a:endParaRPr lang="en-US"/>
        </a:p>
      </dgm:t>
    </dgm:pt>
    <dgm:pt modelId="{570C1D0E-2304-4C90-AFE8-0CEDD49170CD}" type="sibTrans" cxnId="{E1A4771B-2475-4A0B-BD56-BE7BEA5A944F}">
      <dgm:prSet/>
      <dgm:spPr/>
      <dgm:t>
        <a:bodyPr/>
        <a:lstStyle/>
        <a:p>
          <a:endParaRPr lang="en-US"/>
        </a:p>
      </dgm:t>
    </dgm:pt>
    <dgm:pt modelId="{A489A8F7-529B-43F2-93A8-99D7B74AF308}">
      <dgm:prSet custT="1"/>
      <dgm:spPr/>
      <dgm:t>
        <a:bodyPr/>
        <a:lstStyle/>
        <a:p>
          <a:r>
            <a:rPr lang="en-US" sz="2400" dirty="0"/>
            <a:t>Keep the focus on ‘Later’</a:t>
          </a:r>
        </a:p>
      </dgm:t>
    </dgm:pt>
    <dgm:pt modelId="{6FB703B9-0202-4EDA-95D2-62BBA96D3BE0}" type="parTrans" cxnId="{7DEFEF70-7303-4EFF-8B29-618450442A34}">
      <dgm:prSet/>
      <dgm:spPr/>
      <dgm:t>
        <a:bodyPr/>
        <a:lstStyle/>
        <a:p>
          <a:endParaRPr lang="en-US"/>
        </a:p>
      </dgm:t>
    </dgm:pt>
    <dgm:pt modelId="{1B2B0680-9385-421C-BC38-703CCB5DEC6B}" type="sibTrans" cxnId="{7DEFEF70-7303-4EFF-8B29-618450442A34}">
      <dgm:prSet/>
      <dgm:spPr/>
      <dgm:t>
        <a:bodyPr/>
        <a:lstStyle/>
        <a:p>
          <a:endParaRPr lang="en-US"/>
        </a:p>
      </dgm:t>
    </dgm:pt>
    <dgm:pt modelId="{2EC48506-1B33-4FA1-B215-21282D56FD0D}">
      <dgm:prSet custT="1"/>
      <dgm:spPr/>
      <dgm:t>
        <a:bodyPr/>
        <a:lstStyle/>
        <a:p>
          <a:r>
            <a:rPr lang="en-US" sz="2400" dirty="0"/>
            <a:t>Be as detailed in describing your adjustment as possible</a:t>
          </a:r>
        </a:p>
      </dgm:t>
    </dgm:pt>
    <dgm:pt modelId="{3E6496E6-6528-4866-8C15-F688D6DA6D9D}" type="parTrans" cxnId="{CB73D788-6E1E-446C-8BAC-BA1E7BA0CE13}">
      <dgm:prSet/>
      <dgm:spPr/>
      <dgm:t>
        <a:bodyPr/>
        <a:lstStyle/>
        <a:p>
          <a:endParaRPr lang="en-US"/>
        </a:p>
      </dgm:t>
    </dgm:pt>
    <dgm:pt modelId="{1ECFF2F7-0736-43BC-8BCD-C84833E2E97D}" type="sibTrans" cxnId="{CB73D788-6E1E-446C-8BAC-BA1E7BA0CE13}">
      <dgm:prSet/>
      <dgm:spPr/>
      <dgm:t>
        <a:bodyPr/>
        <a:lstStyle/>
        <a:p>
          <a:endParaRPr lang="en-US"/>
        </a:p>
      </dgm:t>
    </dgm:pt>
    <dgm:pt modelId="{D4F85925-AF24-49A3-8B6B-98213E4008EA}">
      <dgm:prSet custT="1"/>
      <dgm:spPr/>
      <dgm:t>
        <a:bodyPr/>
        <a:lstStyle/>
        <a:p>
          <a:r>
            <a:rPr lang="en-US" sz="2400" dirty="0"/>
            <a:t>Ex: 78% of students were …</a:t>
          </a:r>
        </a:p>
      </dgm:t>
    </dgm:pt>
    <dgm:pt modelId="{BDF6CFA9-DF02-4E44-8063-8C374386892A}" type="parTrans" cxnId="{338CB7F8-46BD-4690-9A35-3495A75B3FDF}">
      <dgm:prSet/>
      <dgm:spPr/>
      <dgm:t>
        <a:bodyPr/>
        <a:lstStyle/>
        <a:p>
          <a:endParaRPr lang="en-US"/>
        </a:p>
      </dgm:t>
    </dgm:pt>
    <dgm:pt modelId="{44C39F30-A249-4F16-87F2-E6C476D85BE1}" type="sibTrans" cxnId="{338CB7F8-46BD-4690-9A35-3495A75B3FDF}">
      <dgm:prSet/>
      <dgm:spPr/>
      <dgm:t>
        <a:bodyPr/>
        <a:lstStyle/>
        <a:p>
          <a:endParaRPr lang="en-US"/>
        </a:p>
      </dgm:t>
    </dgm:pt>
    <dgm:pt modelId="{F675AF84-A00E-43FF-ABC7-8F4482D35907}">
      <dgm:prSet custT="1"/>
      <dgm:spPr/>
      <dgm:t>
        <a:bodyPr/>
        <a:lstStyle/>
        <a:p>
          <a:r>
            <a:rPr lang="en-US" sz="2400" dirty="0"/>
            <a:t>Ex: </a:t>
          </a:r>
          <a:r>
            <a:rPr lang="en-US" sz="2400" i="1" dirty="0"/>
            <a:t>Next</a:t>
          </a:r>
          <a:r>
            <a:rPr lang="en-US" sz="2400" dirty="0"/>
            <a:t> time I teach this course …</a:t>
          </a:r>
        </a:p>
      </dgm:t>
    </dgm:pt>
    <dgm:pt modelId="{009B53D4-FA7C-45DC-ABB9-1AEE85DAC58C}" type="parTrans" cxnId="{7394C1E4-60E2-429A-A903-73CDCE2FBEE8}">
      <dgm:prSet/>
      <dgm:spPr/>
      <dgm:t>
        <a:bodyPr/>
        <a:lstStyle/>
        <a:p>
          <a:endParaRPr lang="en-US"/>
        </a:p>
      </dgm:t>
    </dgm:pt>
    <dgm:pt modelId="{38C25B6A-767C-4686-AE13-207597D5DBB7}" type="sibTrans" cxnId="{7394C1E4-60E2-429A-A903-73CDCE2FBEE8}">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D299C516-D074-47E9-9E39-20B515952381}" type="pres">
      <dgm:prSet presAssocID="{85FDCFA0-3EC4-42FA-BDB2-2FA82E501C57}" presName="parentLin" presStyleCnt="0"/>
      <dgm:spPr/>
    </dgm:pt>
    <dgm:pt modelId="{6AA3EB43-D3CF-41A4-B147-AB7B166A5C5A}" type="pres">
      <dgm:prSet presAssocID="{85FDCFA0-3EC4-42FA-BDB2-2FA82E501C57}" presName="parentLeftMargin" presStyleLbl="node1" presStyleIdx="0" presStyleCnt="4"/>
      <dgm:spPr/>
    </dgm:pt>
    <dgm:pt modelId="{7BD877F9-97C6-47F7-92F6-60EA3280E1C9}" type="pres">
      <dgm:prSet presAssocID="{85FDCFA0-3EC4-42FA-BDB2-2FA82E501C57}" presName="parentText" presStyleLbl="node1" presStyleIdx="0" presStyleCnt="4">
        <dgm:presLayoutVars>
          <dgm:chMax val="0"/>
          <dgm:bulletEnabled val="1"/>
        </dgm:presLayoutVars>
      </dgm:prSet>
      <dgm:spPr/>
    </dgm:pt>
    <dgm:pt modelId="{B8C6AD82-5117-4B4F-8F43-FD48BDF18DE6}" type="pres">
      <dgm:prSet presAssocID="{85FDCFA0-3EC4-42FA-BDB2-2FA82E501C57}" presName="negativeSpace" presStyleCnt="0"/>
      <dgm:spPr/>
    </dgm:pt>
    <dgm:pt modelId="{A5FDF2E3-F224-4D3C-9AAF-4833205FADC5}" type="pres">
      <dgm:prSet presAssocID="{85FDCFA0-3EC4-42FA-BDB2-2FA82E501C57}" presName="childText" presStyleLbl="conFgAcc1" presStyleIdx="0" presStyleCnt="4">
        <dgm:presLayoutVars>
          <dgm:bulletEnabled val="1"/>
        </dgm:presLayoutVars>
      </dgm:prSet>
      <dgm:spPr/>
    </dgm:pt>
    <dgm:pt modelId="{3BBE7314-7062-4C00-A5CA-A802EABA85DF}" type="pres">
      <dgm:prSet presAssocID="{D3F849A9-E777-4EC8-9D4F-C5EEEAE2BF1E}" presName="spaceBetweenRectangles" presStyleCnt="0"/>
      <dgm:spPr/>
    </dgm:pt>
    <dgm:pt modelId="{88443B19-FD6B-40E7-82C2-60EC042FD81E}" type="pres">
      <dgm:prSet presAssocID="{5980F4AB-DA0B-43D6-AF4B-B3F82EC5188E}" presName="parentLin" presStyleCnt="0"/>
      <dgm:spPr/>
    </dgm:pt>
    <dgm:pt modelId="{A86A45FF-F8FA-4873-905B-259FBF9323A4}" type="pres">
      <dgm:prSet presAssocID="{5980F4AB-DA0B-43D6-AF4B-B3F82EC5188E}" presName="parentLeftMargin" presStyleLbl="node1" presStyleIdx="0" presStyleCnt="4"/>
      <dgm:spPr/>
    </dgm:pt>
    <dgm:pt modelId="{DB1D7DBA-4EF0-4A26-A2A4-D3BE4AA42547}" type="pres">
      <dgm:prSet presAssocID="{5980F4AB-DA0B-43D6-AF4B-B3F82EC5188E}" presName="parentText" presStyleLbl="node1" presStyleIdx="1" presStyleCnt="4">
        <dgm:presLayoutVars>
          <dgm:chMax val="0"/>
          <dgm:bulletEnabled val="1"/>
        </dgm:presLayoutVars>
      </dgm:prSet>
      <dgm:spPr/>
    </dgm:pt>
    <dgm:pt modelId="{8F433F7B-F241-4581-9967-721EA510DD4F}" type="pres">
      <dgm:prSet presAssocID="{5980F4AB-DA0B-43D6-AF4B-B3F82EC5188E}" presName="negativeSpace" presStyleCnt="0"/>
      <dgm:spPr/>
    </dgm:pt>
    <dgm:pt modelId="{06858B4E-D100-4CFE-9994-14E8FEE0DC23}" type="pres">
      <dgm:prSet presAssocID="{5980F4AB-DA0B-43D6-AF4B-B3F82EC5188E}" presName="childText" presStyleLbl="conFgAcc1" presStyleIdx="1" presStyleCnt="4">
        <dgm:presLayoutVars>
          <dgm:bulletEnabled val="1"/>
        </dgm:presLayoutVars>
      </dgm:prSet>
      <dgm:spPr/>
    </dgm:pt>
    <dgm:pt modelId="{C87A5E18-542B-40A9-B18E-BB254C27D2E2}" type="pres">
      <dgm:prSet presAssocID="{570C1D0E-2304-4C90-AFE8-0CEDD49170CD}" presName="spaceBetweenRectangles" presStyleCnt="0"/>
      <dgm:spPr/>
    </dgm:pt>
    <dgm:pt modelId="{F362D619-3CBA-4AAD-86E0-8F2A4791E74B}" type="pres">
      <dgm:prSet presAssocID="{2EC48506-1B33-4FA1-B215-21282D56FD0D}" presName="parentLin" presStyleCnt="0"/>
      <dgm:spPr/>
    </dgm:pt>
    <dgm:pt modelId="{C72728B8-6F51-4132-9F0C-A8D19041DDA3}" type="pres">
      <dgm:prSet presAssocID="{2EC48506-1B33-4FA1-B215-21282D56FD0D}" presName="parentLeftMargin" presStyleLbl="node1" presStyleIdx="1" presStyleCnt="4"/>
      <dgm:spPr/>
    </dgm:pt>
    <dgm:pt modelId="{D1E8551D-CC54-4E87-9DCC-CE2DEC9E3247}" type="pres">
      <dgm:prSet presAssocID="{2EC48506-1B33-4FA1-B215-21282D56FD0D}" presName="parentText" presStyleLbl="node1" presStyleIdx="2" presStyleCnt="4">
        <dgm:presLayoutVars>
          <dgm:chMax val="0"/>
          <dgm:bulletEnabled val="1"/>
        </dgm:presLayoutVars>
      </dgm:prSet>
      <dgm:spPr/>
    </dgm:pt>
    <dgm:pt modelId="{687578AE-C91E-43A3-B4D9-00AE39FFEDAB}" type="pres">
      <dgm:prSet presAssocID="{2EC48506-1B33-4FA1-B215-21282D56FD0D}" presName="negativeSpace" presStyleCnt="0"/>
      <dgm:spPr/>
    </dgm:pt>
    <dgm:pt modelId="{FF9A153B-1B8C-4B2D-B488-D0D1124A1363}" type="pres">
      <dgm:prSet presAssocID="{2EC48506-1B33-4FA1-B215-21282D56FD0D}" presName="childText" presStyleLbl="conFgAcc1" presStyleIdx="2" presStyleCnt="4">
        <dgm:presLayoutVars>
          <dgm:bulletEnabled val="1"/>
        </dgm:presLayoutVars>
      </dgm:prSet>
      <dgm:spPr/>
    </dgm:pt>
    <dgm:pt modelId="{57EC81F8-BFDD-4FE5-9451-245AF821C3FF}" type="pres">
      <dgm:prSet presAssocID="{1ECFF2F7-0736-43BC-8BCD-C84833E2E97D}" presName="spaceBetweenRectangles" presStyleCnt="0"/>
      <dgm:spPr/>
    </dgm:pt>
    <dgm:pt modelId="{9B744641-EC97-4390-80BC-1A1EAA8B5353}" type="pres">
      <dgm:prSet presAssocID="{A489A8F7-529B-43F2-93A8-99D7B74AF308}" presName="parentLin" presStyleCnt="0"/>
      <dgm:spPr/>
    </dgm:pt>
    <dgm:pt modelId="{0C73D247-19E6-43C5-88C4-4C9AEBE69434}" type="pres">
      <dgm:prSet presAssocID="{A489A8F7-529B-43F2-93A8-99D7B74AF308}" presName="parentLeftMargin" presStyleLbl="node1" presStyleIdx="2" presStyleCnt="4"/>
      <dgm:spPr/>
    </dgm:pt>
    <dgm:pt modelId="{A980087D-93DD-4537-AF0E-41611712B96A}" type="pres">
      <dgm:prSet presAssocID="{A489A8F7-529B-43F2-93A8-99D7B74AF308}" presName="parentText" presStyleLbl="node1" presStyleIdx="3" presStyleCnt="4">
        <dgm:presLayoutVars>
          <dgm:chMax val="0"/>
          <dgm:bulletEnabled val="1"/>
        </dgm:presLayoutVars>
      </dgm:prSet>
      <dgm:spPr/>
    </dgm:pt>
    <dgm:pt modelId="{9800EFB1-42AE-434D-BDB6-2FA39D9109EB}" type="pres">
      <dgm:prSet presAssocID="{A489A8F7-529B-43F2-93A8-99D7B74AF308}" presName="negativeSpace" presStyleCnt="0"/>
      <dgm:spPr/>
    </dgm:pt>
    <dgm:pt modelId="{50D420A9-53F9-42EF-A6CF-2F5FCA058030}" type="pres">
      <dgm:prSet presAssocID="{A489A8F7-529B-43F2-93A8-99D7B74AF308}" presName="childText" presStyleLbl="conFgAcc1" presStyleIdx="3" presStyleCnt="4">
        <dgm:presLayoutVars>
          <dgm:bulletEnabled val="1"/>
        </dgm:presLayoutVars>
      </dgm:prSet>
      <dgm:spPr/>
    </dgm:pt>
  </dgm:ptLst>
  <dgm:cxnLst>
    <dgm:cxn modelId="{5C1F7B03-B91A-41C0-B9BA-AB1B48E25806}" type="presOf" srcId="{F675AF84-A00E-43FF-ABC7-8F4482D35907}" destId="{50D420A9-53F9-42EF-A6CF-2F5FCA058030}" srcOrd="0" destOrd="0" presId="urn:microsoft.com/office/officeart/2005/8/layout/list1"/>
    <dgm:cxn modelId="{4978131B-928C-4B67-AACA-89F458E1BE97}" type="presOf" srcId="{85FDCFA0-3EC4-42FA-BDB2-2FA82E501C57}" destId="{7BD877F9-97C6-47F7-92F6-60EA3280E1C9}" srcOrd="1" destOrd="0" presId="urn:microsoft.com/office/officeart/2005/8/layout/list1"/>
    <dgm:cxn modelId="{E1A4771B-2475-4A0B-BD56-BE7BEA5A944F}" srcId="{D028600F-1A59-48D9-8DDE-9027E58E8E97}" destId="{5980F4AB-DA0B-43D6-AF4B-B3F82EC5188E}" srcOrd="1" destOrd="0" parTransId="{E1840E0B-D9F5-4BD1-B72C-E55FD93ECCE6}" sibTransId="{570C1D0E-2304-4C90-AFE8-0CEDD49170CD}"/>
    <dgm:cxn modelId="{8CB3BA25-E6C1-401C-BE80-888749A868F6}" type="presOf" srcId="{5980F4AB-DA0B-43D6-AF4B-B3F82EC5188E}" destId="{DB1D7DBA-4EF0-4A26-A2A4-D3BE4AA42547}" srcOrd="1" destOrd="0" presId="urn:microsoft.com/office/officeart/2005/8/layout/list1"/>
    <dgm:cxn modelId="{EF9BC732-69BD-4C21-910A-E9633159B16B}" type="presOf" srcId="{A489A8F7-529B-43F2-93A8-99D7B74AF308}" destId="{A980087D-93DD-4537-AF0E-41611712B96A}" srcOrd="1" destOrd="0" presId="urn:microsoft.com/office/officeart/2005/8/layout/list1"/>
    <dgm:cxn modelId="{5AA4055D-BD34-4713-BF53-792A6273E6CB}" srcId="{D028600F-1A59-48D9-8DDE-9027E58E8E97}" destId="{85FDCFA0-3EC4-42FA-BDB2-2FA82E501C57}" srcOrd="0" destOrd="0" parTransId="{BFF5D327-8353-432C-9F10-FE6B87584C88}" sibTransId="{D3F849A9-E777-4EC8-9D4F-C5EEEAE2BF1E}"/>
    <dgm:cxn modelId="{7DEFEF70-7303-4EFF-8B29-618450442A34}" srcId="{D028600F-1A59-48D9-8DDE-9027E58E8E97}" destId="{A489A8F7-529B-43F2-93A8-99D7B74AF308}" srcOrd="3" destOrd="0" parTransId="{6FB703B9-0202-4EDA-95D2-62BBA96D3BE0}" sibTransId="{1B2B0680-9385-421C-BC38-703CCB5DEC6B}"/>
    <dgm:cxn modelId="{60022157-2B06-467A-8BCD-A4AFA69D5682}" type="presOf" srcId="{5980F4AB-DA0B-43D6-AF4B-B3F82EC5188E}" destId="{A86A45FF-F8FA-4873-905B-259FBF9323A4}" srcOrd="0" destOrd="0" presId="urn:microsoft.com/office/officeart/2005/8/layout/list1"/>
    <dgm:cxn modelId="{EC66EF58-AD13-4225-B919-916765F30BCD}" type="presOf" srcId="{85FDCFA0-3EC4-42FA-BDB2-2FA82E501C57}" destId="{6AA3EB43-D3CF-41A4-B147-AB7B166A5C5A}" srcOrd="0" destOrd="0" presId="urn:microsoft.com/office/officeart/2005/8/layout/list1"/>
    <dgm:cxn modelId="{CB73D788-6E1E-446C-8BAC-BA1E7BA0CE13}" srcId="{D028600F-1A59-48D9-8DDE-9027E58E8E97}" destId="{2EC48506-1B33-4FA1-B215-21282D56FD0D}" srcOrd="2" destOrd="0" parTransId="{3E6496E6-6528-4866-8C15-F688D6DA6D9D}" sibTransId="{1ECFF2F7-0736-43BC-8BCD-C84833E2E97D}"/>
    <dgm:cxn modelId="{329E888C-4E04-4019-BBA3-1F1F24FCCC49}" type="presOf" srcId="{2EC48506-1B33-4FA1-B215-21282D56FD0D}" destId="{D1E8551D-CC54-4E87-9DCC-CE2DEC9E3247}" srcOrd="1" destOrd="0" presId="urn:microsoft.com/office/officeart/2005/8/layout/list1"/>
    <dgm:cxn modelId="{0AC7C4E0-5E66-473F-A292-D26D6DE5BA82}" type="presOf" srcId="{A489A8F7-529B-43F2-93A8-99D7B74AF308}" destId="{0C73D247-19E6-43C5-88C4-4C9AEBE69434}" srcOrd="0" destOrd="0" presId="urn:microsoft.com/office/officeart/2005/8/layout/list1"/>
    <dgm:cxn modelId="{7394C1E4-60E2-429A-A903-73CDCE2FBEE8}" srcId="{A489A8F7-529B-43F2-93A8-99D7B74AF308}" destId="{F675AF84-A00E-43FF-ABC7-8F4482D35907}" srcOrd="0" destOrd="0" parTransId="{009B53D4-FA7C-45DC-ABB9-1AEE85DAC58C}" sibTransId="{38C25B6A-767C-4686-AE13-207597D5DBB7}"/>
    <dgm:cxn modelId="{8BBD12E5-A13E-46C8-9D5C-EE4ECD61BFD6}" type="presOf" srcId="{2EC48506-1B33-4FA1-B215-21282D56FD0D}" destId="{C72728B8-6F51-4132-9F0C-A8D19041DDA3}" srcOrd="0"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338CB7F8-46BD-4690-9A35-3495A75B3FDF}" srcId="{5980F4AB-DA0B-43D6-AF4B-B3F82EC5188E}" destId="{D4F85925-AF24-49A3-8B6B-98213E4008EA}" srcOrd="0" destOrd="0" parTransId="{BDF6CFA9-DF02-4E44-8063-8C374386892A}" sibTransId="{44C39F30-A249-4F16-87F2-E6C476D85BE1}"/>
    <dgm:cxn modelId="{A09203FD-ED42-48AE-B04A-730E8681BC2B}" type="presOf" srcId="{D4F85925-AF24-49A3-8B6B-98213E4008EA}" destId="{06858B4E-D100-4CFE-9994-14E8FEE0DC23}" srcOrd="0" destOrd="0" presId="urn:microsoft.com/office/officeart/2005/8/layout/list1"/>
    <dgm:cxn modelId="{CC95F6A5-5E35-49EC-B511-94A40C52ACDE}" type="presParOf" srcId="{76F5B31E-D502-475A-AD5D-047577BFCCB4}" destId="{D299C516-D074-47E9-9E39-20B515952381}" srcOrd="0" destOrd="0" presId="urn:microsoft.com/office/officeart/2005/8/layout/list1"/>
    <dgm:cxn modelId="{CB5ADEAD-7E7D-42ED-BA3A-8BA4D46D5D2C}" type="presParOf" srcId="{D299C516-D074-47E9-9E39-20B515952381}" destId="{6AA3EB43-D3CF-41A4-B147-AB7B166A5C5A}" srcOrd="0" destOrd="0" presId="urn:microsoft.com/office/officeart/2005/8/layout/list1"/>
    <dgm:cxn modelId="{11E6DB97-157C-4889-A19E-D13A1C66498A}" type="presParOf" srcId="{D299C516-D074-47E9-9E39-20B515952381}" destId="{7BD877F9-97C6-47F7-92F6-60EA3280E1C9}" srcOrd="1" destOrd="0" presId="urn:microsoft.com/office/officeart/2005/8/layout/list1"/>
    <dgm:cxn modelId="{16544DB2-926E-48D9-86FD-73E0247D2AA8}" type="presParOf" srcId="{76F5B31E-D502-475A-AD5D-047577BFCCB4}" destId="{B8C6AD82-5117-4B4F-8F43-FD48BDF18DE6}" srcOrd="1" destOrd="0" presId="urn:microsoft.com/office/officeart/2005/8/layout/list1"/>
    <dgm:cxn modelId="{AA61B991-F5D7-41B5-99AE-3D7876140D6C}" type="presParOf" srcId="{76F5B31E-D502-475A-AD5D-047577BFCCB4}" destId="{A5FDF2E3-F224-4D3C-9AAF-4833205FADC5}" srcOrd="2" destOrd="0" presId="urn:microsoft.com/office/officeart/2005/8/layout/list1"/>
    <dgm:cxn modelId="{6A6606E1-3BD7-4DE1-86D6-8154919A5DCE}" type="presParOf" srcId="{76F5B31E-D502-475A-AD5D-047577BFCCB4}" destId="{3BBE7314-7062-4C00-A5CA-A802EABA85DF}" srcOrd="3" destOrd="0" presId="urn:microsoft.com/office/officeart/2005/8/layout/list1"/>
    <dgm:cxn modelId="{2C960CB1-3A8D-4464-9045-F9501E7ABFD2}" type="presParOf" srcId="{76F5B31E-D502-475A-AD5D-047577BFCCB4}" destId="{88443B19-FD6B-40E7-82C2-60EC042FD81E}" srcOrd="4" destOrd="0" presId="urn:microsoft.com/office/officeart/2005/8/layout/list1"/>
    <dgm:cxn modelId="{76CB0F12-2B3D-45D3-A61B-AEBBB9DC854B}" type="presParOf" srcId="{88443B19-FD6B-40E7-82C2-60EC042FD81E}" destId="{A86A45FF-F8FA-4873-905B-259FBF9323A4}" srcOrd="0" destOrd="0" presId="urn:microsoft.com/office/officeart/2005/8/layout/list1"/>
    <dgm:cxn modelId="{16A16FE8-8231-4BFC-AA7F-59B0345C6F0C}" type="presParOf" srcId="{88443B19-FD6B-40E7-82C2-60EC042FD81E}" destId="{DB1D7DBA-4EF0-4A26-A2A4-D3BE4AA42547}" srcOrd="1" destOrd="0" presId="urn:microsoft.com/office/officeart/2005/8/layout/list1"/>
    <dgm:cxn modelId="{1D064DAE-67DE-43E8-9194-F3AF97BC1E74}" type="presParOf" srcId="{76F5B31E-D502-475A-AD5D-047577BFCCB4}" destId="{8F433F7B-F241-4581-9967-721EA510DD4F}" srcOrd="5" destOrd="0" presId="urn:microsoft.com/office/officeart/2005/8/layout/list1"/>
    <dgm:cxn modelId="{7508B431-AA4F-4882-81C8-E1CC33B3D97F}" type="presParOf" srcId="{76F5B31E-D502-475A-AD5D-047577BFCCB4}" destId="{06858B4E-D100-4CFE-9994-14E8FEE0DC23}" srcOrd="6" destOrd="0" presId="urn:microsoft.com/office/officeart/2005/8/layout/list1"/>
    <dgm:cxn modelId="{B2CC37C3-F645-4D3D-8594-8323B9EC3B47}" type="presParOf" srcId="{76F5B31E-D502-475A-AD5D-047577BFCCB4}" destId="{C87A5E18-542B-40A9-B18E-BB254C27D2E2}" srcOrd="7" destOrd="0" presId="urn:microsoft.com/office/officeart/2005/8/layout/list1"/>
    <dgm:cxn modelId="{E6DB07B4-447D-4958-9986-442752D91CEE}" type="presParOf" srcId="{76F5B31E-D502-475A-AD5D-047577BFCCB4}" destId="{F362D619-3CBA-4AAD-86E0-8F2A4791E74B}" srcOrd="8" destOrd="0" presId="urn:microsoft.com/office/officeart/2005/8/layout/list1"/>
    <dgm:cxn modelId="{16F8E1F1-2164-4F85-B0C5-B06F2D0CB5D0}" type="presParOf" srcId="{F362D619-3CBA-4AAD-86E0-8F2A4791E74B}" destId="{C72728B8-6F51-4132-9F0C-A8D19041DDA3}" srcOrd="0" destOrd="0" presId="urn:microsoft.com/office/officeart/2005/8/layout/list1"/>
    <dgm:cxn modelId="{87D16D4E-EBBF-468B-B2B7-9C03E00ADBF5}" type="presParOf" srcId="{F362D619-3CBA-4AAD-86E0-8F2A4791E74B}" destId="{D1E8551D-CC54-4E87-9DCC-CE2DEC9E3247}" srcOrd="1" destOrd="0" presId="urn:microsoft.com/office/officeart/2005/8/layout/list1"/>
    <dgm:cxn modelId="{08001104-10CF-42A9-BF0E-250692E6175B}" type="presParOf" srcId="{76F5B31E-D502-475A-AD5D-047577BFCCB4}" destId="{687578AE-C91E-43A3-B4D9-00AE39FFEDAB}" srcOrd="9" destOrd="0" presId="urn:microsoft.com/office/officeart/2005/8/layout/list1"/>
    <dgm:cxn modelId="{B9FB7820-5E6C-4912-8477-FD612D6DC698}" type="presParOf" srcId="{76F5B31E-D502-475A-AD5D-047577BFCCB4}" destId="{FF9A153B-1B8C-4B2D-B488-D0D1124A1363}" srcOrd="10" destOrd="0" presId="urn:microsoft.com/office/officeart/2005/8/layout/list1"/>
    <dgm:cxn modelId="{777F4B50-85FF-43F7-B4F6-304E3F9FCC81}" type="presParOf" srcId="{76F5B31E-D502-475A-AD5D-047577BFCCB4}" destId="{57EC81F8-BFDD-4FE5-9451-245AF821C3FF}" srcOrd="11" destOrd="0" presId="urn:microsoft.com/office/officeart/2005/8/layout/list1"/>
    <dgm:cxn modelId="{C20DC0EF-0867-4BF2-B9C0-D971A2D8C4BC}" type="presParOf" srcId="{76F5B31E-D502-475A-AD5D-047577BFCCB4}" destId="{9B744641-EC97-4390-80BC-1A1EAA8B5353}" srcOrd="12" destOrd="0" presId="urn:microsoft.com/office/officeart/2005/8/layout/list1"/>
    <dgm:cxn modelId="{F0562AC0-E330-4421-A0BF-7DBA7CE56F73}" type="presParOf" srcId="{9B744641-EC97-4390-80BC-1A1EAA8B5353}" destId="{0C73D247-19E6-43C5-88C4-4C9AEBE69434}" srcOrd="0" destOrd="0" presId="urn:microsoft.com/office/officeart/2005/8/layout/list1"/>
    <dgm:cxn modelId="{D9747878-0082-46A5-BB77-F6AF2E5DD898}" type="presParOf" srcId="{9B744641-EC97-4390-80BC-1A1EAA8B5353}" destId="{A980087D-93DD-4537-AF0E-41611712B96A}" srcOrd="1" destOrd="0" presId="urn:microsoft.com/office/officeart/2005/8/layout/list1"/>
    <dgm:cxn modelId="{3F20D0BE-51FC-4E46-9E38-BE94A5BC6D9B}" type="presParOf" srcId="{76F5B31E-D502-475A-AD5D-047577BFCCB4}" destId="{9800EFB1-42AE-434D-BDB6-2FA39D9109EB}" srcOrd="13" destOrd="0" presId="urn:microsoft.com/office/officeart/2005/8/layout/list1"/>
    <dgm:cxn modelId="{64527CFE-459E-425C-A0F6-FC910521566C}" type="presParOf" srcId="{76F5B31E-D502-475A-AD5D-047577BFCCB4}" destId="{50D420A9-53F9-42EF-A6CF-2F5FCA05803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Good Examples</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5980F4AB-DA0B-43D6-AF4B-B3F82EC5188E}">
      <dgm:prSet/>
      <dgm:spPr/>
      <dgm:t>
        <a:bodyPr/>
        <a:lstStyle/>
        <a:p>
          <a:r>
            <a:rPr lang="en-US" dirty="0"/>
            <a:t>Needs Improvement</a:t>
          </a:r>
        </a:p>
      </dgm:t>
    </dgm:pt>
    <dgm:pt modelId="{E1840E0B-D9F5-4BD1-B72C-E55FD93ECCE6}" type="parTrans" cxnId="{E1A4771B-2475-4A0B-BD56-BE7BEA5A944F}">
      <dgm:prSet/>
      <dgm:spPr/>
      <dgm:t>
        <a:bodyPr/>
        <a:lstStyle/>
        <a:p>
          <a:endParaRPr lang="en-US"/>
        </a:p>
      </dgm:t>
    </dgm:pt>
    <dgm:pt modelId="{570C1D0E-2304-4C90-AFE8-0CEDD49170CD}" type="sibTrans" cxnId="{E1A4771B-2475-4A0B-BD56-BE7BEA5A944F}">
      <dgm:prSet/>
      <dgm:spPr/>
      <dgm:t>
        <a:bodyPr/>
        <a:lstStyle/>
        <a:p>
          <a:endParaRPr lang="en-US"/>
        </a:p>
      </dgm:t>
    </dgm:pt>
    <dgm:pt modelId="{A489A8F7-529B-43F2-93A8-99D7B74AF308}">
      <dgm:prSet/>
      <dgm:spPr/>
      <dgm:t>
        <a:bodyPr/>
        <a:lstStyle/>
        <a:p>
          <a:r>
            <a:rPr lang="en-US" dirty="0"/>
            <a:t>“ Technique”</a:t>
          </a:r>
        </a:p>
      </dgm:t>
    </dgm:pt>
    <dgm:pt modelId="{6FB703B9-0202-4EDA-95D2-62BBA96D3BE0}" type="parTrans" cxnId="{7DEFEF70-7303-4EFF-8B29-618450442A34}">
      <dgm:prSet/>
      <dgm:spPr/>
      <dgm:t>
        <a:bodyPr/>
        <a:lstStyle/>
        <a:p>
          <a:endParaRPr lang="en-US"/>
        </a:p>
      </dgm:t>
    </dgm:pt>
    <dgm:pt modelId="{1B2B0680-9385-421C-BC38-703CCB5DEC6B}" type="sibTrans" cxnId="{7DEFEF70-7303-4EFF-8B29-618450442A34}">
      <dgm:prSet/>
      <dgm:spPr/>
      <dgm:t>
        <a:bodyPr/>
        <a:lstStyle/>
        <a:p>
          <a:endParaRPr lang="en-US"/>
        </a:p>
      </dgm:t>
    </dgm:pt>
    <dgm:pt modelId="{D30858F2-3433-4054-81D1-902809A89C2D}">
      <dgm:prSet phldrT="[Text]"/>
      <dgm:spPr/>
      <dgm:t>
        <a:bodyPr/>
        <a:lstStyle/>
        <a:p>
          <a:r>
            <a:rPr lang="en-US" dirty="0"/>
            <a:t>“H2 Work in a group setting safely and effectively, using scientific equipment carefully and correctly.”</a:t>
          </a:r>
        </a:p>
      </dgm:t>
    </dgm:pt>
    <dgm:pt modelId="{B28E4910-23AC-47B7-A74D-DC2A7C70A634}" type="parTrans" cxnId="{5B1B286B-33D3-454C-BB8E-80D818DA6CF7}">
      <dgm:prSet/>
      <dgm:spPr/>
      <dgm:t>
        <a:bodyPr/>
        <a:lstStyle/>
        <a:p>
          <a:endParaRPr lang="en-US"/>
        </a:p>
      </dgm:t>
    </dgm:pt>
    <dgm:pt modelId="{DE115194-9344-44C5-B6A8-0AE728012DA7}" type="sibTrans" cxnId="{5B1B286B-33D3-454C-BB8E-80D818DA6CF7}">
      <dgm:prSet/>
      <dgm:spPr/>
      <dgm:t>
        <a:bodyPr/>
        <a:lstStyle/>
        <a:p>
          <a:endParaRPr lang="en-US"/>
        </a:p>
      </dgm:t>
    </dgm:pt>
    <dgm:pt modelId="{30A47439-59C5-4272-BFA3-C2FF5E3F6984}">
      <dgm:prSet/>
      <dgm:spPr/>
      <dgm:t>
        <a:bodyPr/>
        <a:lstStyle/>
        <a:p>
          <a:r>
            <a:rPr lang="en-US" dirty="0"/>
            <a:t>“Speaking and Listening”</a:t>
          </a:r>
        </a:p>
      </dgm:t>
    </dgm:pt>
    <dgm:pt modelId="{2FE2506D-C76B-467F-AC67-948C96D2F5FE}" type="parTrans" cxnId="{39EAC01F-FE8E-4D34-B335-1866FECB794D}">
      <dgm:prSet/>
      <dgm:spPr/>
      <dgm:t>
        <a:bodyPr/>
        <a:lstStyle/>
        <a:p>
          <a:endParaRPr lang="en-US"/>
        </a:p>
      </dgm:t>
    </dgm:pt>
    <dgm:pt modelId="{4C188E48-1ED2-44FE-BC30-3F1F5A0D8076}" type="sibTrans" cxnId="{39EAC01F-FE8E-4D34-B335-1866FECB794D}">
      <dgm:prSet/>
      <dgm:spPr/>
      <dgm:t>
        <a:bodyPr/>
        <a:lstStyle/>
        <a:p>
          <a:endParaRPr lang="en-US"/>
        </a:p>
      </dgm:t>
    </dgm:pt>
    <dgm:pt modelId="{27EDF651-7884-499B-9FBD-4292C1E64C24}">
      <dgm:prSet phldrT="[Text]"/>
      <dgm:spPr/>
      <dgm:t>
        <a:bodyPr/>
        <a:lstStyle/>
        <a:p>
          <a:r>
            <a:rPr lang="en-US" dirty="0"/>
            <a:t>“Define the role of the Electoral College in the election of a president.”</a:t>
          </a:r>
        </a:p>
      </dgm:t>
    </dgm:pt>
    <dgm:pt modelId="{97BACB3E-59B4-497C-933F-74600CDA6577}" type="parTrans" cxnId="{D0739910-E0B9-48B9-8639-5A08B582EC5C}">
      <dgm:prSet/>
      <dgm:spPr/>
      <dgm:t>
        <a:bodyPr/>
        <a:lstStyle/>
        <a:p>
          <a:endParaRPr lang="en-US"/>
        </a:p>
      </dgm:t>
    </dgm:pt>
    <dgm:pt modelId="{08A44023-01AF-41F4-9CE1-675EF1395DE8}" type="sibTrans" cxnId="{D0739910-E0B9-48B9-8639-5A08B582EC5C}">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1558E215-9BCE-41CD-99B0-19A0CC6D7486}" type="pres">
      <dgm:prSet presAssocID="{01E7AB2C-0CE3-4815-9D93-BDEAB49133F9}" presName="spaceBetweenRectangles" presStyleCnt="0"/>
      <dgm:spPr/>
    </dgm:pt>
    <dgm:pt modelId="{1F300BB2-07C5-4C0B-822F-3D79631CD9DB}" type="pres">
      <dgm:prSet presAssocID="{5980F4AB-DA0B-43D6-AF4B-B3F82EC5188E}" presName="parentLin" presStyleCnt="0"/>
      <dgm:spPr/>
    </dgm:pt>
    <dgm:pt modelId="{9EF2931B-17F6-4E9F-BDEB-86237416A16E}" type="pres">
      <dgm:prSet presAssocID="{5980F4AB-DA0B-43D6-AF4B-B3F82EC5188E}" presName="parentLeftMargin" presStyleLbl="node1" presStyleIdx="0" presStyleCnt="2"/>
      <dgm:spPr/>
    </dgm:pt>
    <dgm:pt modelId="{2DDB0022-8F4B-49DE-B4ED-DB82002B8941}" type="pres">
      <dgm:prSet presAssocID="{5980F4AB-DA0B-43D6-AF4B-B3F82EC5188E}" presName="parentText" presStyleLbl="node1" presStyleIdx="1" presStyleCnt="2">
        <dgm:presLayoutVars>
          <dgm:chMax val="0"/>
          <dgm:bulletEnabled val="1"/>
        </dgm:presLayoutVars>
      </dgm:prSet>
      <dgm:spPr/>
    </dgm:pt>
    <dgm:pt modelId="{E879D61E-47A8-48D0-857D-393663F092C2}" type="pres">
      <dgm:prSet presAssocID="{5980F4AB-DA0B-43D6-AF4B-B3F82EC5188E}" presName="negativeSpace" presStyleCnt="0"/>
      <dgm:spPr/>
    </dgm:pt>
    <dgm:pt modelId="{90823651-2A65-48B4-B649-E839E3719647}" type="pres">
      <dgm:prSet presAssocID="{5980F4AB-DA0B-43D6-AF4B-B3F82EC5188E}" presName="childText" presStyleLbl="conFgAcc1" presStyleIdx="1" presStyleCnt="2">
        <dgm:presLayoutVars>
          <dgm:bulletEnabled val="1"/>
        </dgm:presLayoutVars>
      </dgm:prSet>
      <dgm:spPr/>
    </dgm:pt>
  </dgm:ptLst>
  <dgm:cxnLst>
    <dgm:cxn modelId="{6542A00B-DFD0-44ED-986D-A9ABECB43E1B}" type="presOf" srcId="{5980F4AB-DA0B-43D6-AF4B-B3F82EC5188E}" destId="{2DDB0022-8F4B-49DE-B4ED-DB82002B8941}" srcOrd="1" destOrd="0" presId="urn:microsoft.com/office/officeart/2005/8/layout/list1"/>
    <dgm:cxn modelId="{D0739910-E0B9-48B9-8639-5A08B582EC5C}" srcId="{2996D1B1-1BD3-4A67-92DD-3CAF51CE7616}" destId="{27EDF651-7884-499B-9FBD-4292C1E64C24}" srcOrd="1" destOrd="0" parTransId="{97BACB3E-59B4-497C-933F-74600CDA6577}" sibTransId="{08A44023-01AF-41F4-9CE1-675EF1395DE8}"/>
    <dgm:cxn modelId="{B3674211-0E86-4310-B622-51ECF751DB8A}" type="presOf" srcId="{27EDF651-7884-499B-9FBD-4292C1E64C24}" destId="{7302EBF9-269A-4209-9BD1-E62AF9F06470}" srcOrd="0" destOrd="1" presId="urn:microsoft.com/office/officeart/2005/8/layout/list1"/>
    <dgm:cxn modelId="{E1A4771B-2475-4A0B-BD56-BE7BEA5A944F}" srcId="{D028600F-1A59-48D9-8DDE-9027E58E8E97}" destId="{5980F4AB-DA0B-43D6-AF4B-B3F82EC5188E}" srcOrd="1" destOrd="0" parTransId="{E1840E0B-D9F5-4BD1-B72C-E55FD93ECCE6}" sibTransId="{570C1D0E-2304-4C90-AFE8-0CEDD49170CD}"/>
    <dgm:cxn modelId="{39EAC01F-FE8E-4D34-B335-1866FECB794D}" srcId="{5980F4AB-DA0B-43D6-AF4B-B3F82EC5188E}" destId="{30A47439-59C5-4272-BFA3-C2FF5E3F6984}" srcOrd="1" destOrd="0" parTransId="{2FE2506D-C76B-467F-AC67-948C96D2F5FE}" sibTransId="{4C188E48-1ED2-44FE-BC30-3F1F5A0D8076}"/>
    <dgm:cxn modelId="{6A46D767-4BFD-4351-8D27-FC69C1DEACE4}" type="presOf" srcId="{5980F4AB-DA0B-43D6-AF4B-B3F82EC5188E}" destId="{9EF2931B-17F6-4E9F-BDEB-86237416A16E}" srcOrd="0" destOrd="0" presId="urn:microsoft.com/office/officeart/2005/8/layout/list1"/>
    <dgm:cxn modelId="{5B1B286B-33D3-454C-BB8E-80D818DA6CF7}" srcId="{2996D1B1-1BD3-4A67-92DD-3CAF51CE7616}" destId="{D30858F2-3433-4054-81D1-902809A89C2D}" srcOrd="0" destOrd="0" parTransId="{B28E4910-23AC-47B7-A74D-DC2A7C70A634}" sibTransId="{DE115194-9344-44C5-B6A8-0AE728012DA7}"/>
    <dgm:cxn modelId="{29C7756F-937B-4C9D-A56F-2CD9610C67FA}" type="presOf" srcId="{2996D1B1-1BD3-4A67-92DD-3CAF51CE7616}" destId="{4A289F6C-9CC7-4BAF-AC07-47AD6BAA7260}" srcOrd="0" destOrd="0" presId="urn:microsoft.com/office/officeart/2005/8/layout/list1"/>
    <dgm:cxn modelId="{7DEFEF70-7303-4EFF-8B29-618450442A34}" srcId="{5980F4AB-DA0B-43D6-AF4B-B3F82EC5188E}" destId="{A489A8F7-529B-43F2-93A8-99D7B74AF308}" srcOrd="0" destOrd="0" parTransId="{6FB703B9-0202-4EDA-95D2-62BBA96D3BE0}" sibTransId="{1B2B0680-9385-421C-BC38-703CCB5DEC6B}"/>
    <dgm:cxn modelId="{1932CD59-2DFB-470C-876B-BB0C5271B1FB}" srcId="{D028600F-1A59-48D9-8DDE-9027E58E8E97}" destId="{2996D1B1-1BD3-4A67-92DD-3CAF51CE7616}" srcOrd="0" destOrd="0" parTransId="{B1CB331A-74D6-4073-8F92-B7A6E3AD36A0}" sibTransId="{01E7AB2C-0CE3-4815-9D93-BDEAB49133F9}"/>
    <dgm:cxn modelId="{6FB98EAB-F538-471B-B79D-900AA678F167}" type="presOf" srcId="{A489A8F7-529B-43F2-93A8-99D7B74AF308}" destId="{90823651-2A65-48B4-B649-E839E3719647}" srcOrd="0" destOrd="0" presId="urn:microsoft.com/office/officeart/2005/8/layout/list1"/>
    <dgm:cxn modelId="{A2B3DECB-3494-4BBE-AF9D-8F8B1C8EB385}" type="presOf" srcId="{D30858F2-3433-4054-81D1-902809A89C2D}" destId="{7302EBF9-269A-4209-9BD1-E62AF9F06470}" srcOrd="0" destOrd="0" presId="urn:microsoft.com/office/officeart/2005/8/layout/list1"/>
    <dgm:cxn modelId="{733DF7D8-AAE1-4623-8498-CE86907BA2C8}" type="presOf" srcId="{30A47439-59C5-4272-BFA3-C2FF5E3F6984}" destId="{90823651-2A65-48B4-B649-E839E3719647}" srcOrd="0" destOrd="1" presId="urn:microsoft.com/office/officeart/2005/8/layout/list1"/>
    <dgm:cxn modelId="{318C9BD9-CFFA-43B0-BB87-D8EE3CA3C2AA}" type="presOf" srcId="{2996D1B1-1BD3-4A67-92DD-3CAF51CE7616}" destId="{04ABDD5D-8324-4716-AC85-7CB98A334C71}" srcOrd="1"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27307219-79E5-45F6-9A65-E96422B88228}" type="presParOf" srcId="{76F5B31E-D502-475A-AD5D-047577BFCCB4}" destId="{1558E215-9BCE-41CD-99B0-19A0CC6D7486}" srcOrd="3" destOrd="0" presId="urn:microsoft.com/office/officeart/2005/8/layout/list1"/>
    <dgm:cxn modelId="{F8B37B54-6925-4A40-B218-CD1AE6C19594}" type="presParOf" srcId="{76F5B31E-D502-475A-AD5D-047577BFCCB4}" destId="{1F300BB2-07C5-4C0B-822F-3D79631CD9DB}" srcOrd="4" destOrd="0" presId="urn:microsoft.com/office/officeart/2005/8/layout/list1"/>
    <dgm:cxn modelId="{8E3677AF-5B3E-43B8-BEDE-A429A97BADAB}" type="presParOf" srcId="{1F300BB2-07C5-4C0B-822F-3D79631CD9DB}" destId="{9EF2931B-17F6-4E9F-BDEB-86237416A16E}" srcOrd="0" destOrd="0" presId="urn:microsoft.com/office/officeart/2005/8/layout/list1"/>
    <dgm:cxn modelId="{71DF4F31-D3A4-4357-BF2D-4F1CAB89BBD1}" type="presParOf" srcId="{1F300BB2-07C5-4C0B-822F-3D79631CD9DB}" destId="{2DDB0022-8F4B-49DE-B4ED-DB82002B8941}" srcOrd="1" destOrd="0" presId="urn:microsoft.com/office/officeart/2005/8/layout/list1"/>
    <dgm:cxn modelId="{BC2E4C2F-091C-4F2A-9BA6-0429246A0519}" type="presParOf" srcId="{76F5B31E-D502-475A-AD5D-047577BFCCB4}" destId="{E879D61E-47A8-48D0-857D-393663F092C2}" srcOrd="5" destOrd="0" presId="urn:microsoft.com/office/officeart/2005/8/layout/list1"/>
    <dgm:cxn modelId="{9A511D77-4F58-4D00-874E-C932AF6D94B2}" type="presParOf" srcId="{76F5B31E-D502-475A-AD5D-047577BFCCB4}" destId="{90823651-2A65-48B4-B649-E839E371964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Good Examples</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5980F4AB-DA0B-43D6-AF4B-B3F82EC5188E}">
      <dgm:prSet/>
      <dgm:spPr/>
      <dgm:t>
        <a:bodyPr/>
        <a:lstStyle/>
        <a:p>
          <a:r>
            <a:rPr lang="en-US" dirty="0"/>
            <a:t>Needs Improvement</a:t>
          </a:r>
        </a:p>
      </dgm:t>
    </dgm:pt>
    <dgm:pt modelId="{E1840E0B-D9F5-4BD1-B72C-E55FD93ECCE6}" type="parTrans" cxnId="{E1A4771B-2475-4A0B-BD56-BE7BEA5A944F}">
      <dgm:prSet/>
      <dgm:spPr/>
      <dgm:t>
        <a:bodyPr/>
        <a:lstStyle/>
        <a:p>
          <a:endParaRPr lang="en-US"/>
        </a:p>
      </dgm:t>
    </dgm:pt>
    <dgm:pt modelId="{570C1D0E-2304-4C90-AFE8-0CEDD49170CD}" type="sibTrans" cxnId="{E1A4771B-2475-4A0B-BD56-BE7BEA5A944F}">
      <dgm:prSet/>
      <dgm:spPr/>
      <dgm:t>
        <a:bodyPr/>
        <a:lstStyle/>
        <a:p>
          <a:endParaRPr lang="en-US"/>
        </a:p>
      </dgm:t>
    </dgm:pt>
    <dgm:pt modelId="{A489A8F7-529B-43F2-93A8-99D7B74AF308}">
      <dgm:prSet/>
      <dgm:spPr/>
      <dgm:t>
        <a:bodyPr/>
        <a:lstStyle/>
        <a:p>
          <a:r>
            <a:rPr lang="en-US" dirty="0"/>
            <a:t>“Student had difficulty interpreting map distances and related questions.”</a:t>
          </a:r>
        </a:p>
      </dgm:t>
    </dgm:pt>
    <dgm:pt modelId="{6FB703B9-0202-4EDA-95D2-62BBA96D3BE0}" type="parTrans" cxnId="{7DEFEF70-7303-4EFF-8B29-618450442A34}">
      <dgm:prSet/>
      <dgm:spPr/>
      <dgm:t>
        <a:bodyPr/>
        <a:lstStyle/>
        <a:p>
          <a:endParaRPr lang="en-US"/>
        </a:p>
      </dgm:t>
    </dgm:pt>
    <dgm:pt modelId="{1B2B0680-9385-421C-BC38-703CCB5DEC6B}" type="sibTrans" cxnId="{7DEFEF70-7303-4EFF-8B29-618450442A34}">
      <dgm:prSet/>
      <dgm:spPr/>
      <dgm:t>
        <a:bodyPr/>
        <a:lstStyle/>
        <a:p>
          <a:endParaRPr lang="en-US"/>
        </a:p>
      </dgm:t>
    </dgm:pt>
    <dgm:pt modelId="{D30858F2-3433-4054-81D1-902809A89C2D}">
      <dgm:prSet phldrT="[Text]"/>
      <dgm:spPr/>
      <dgm:t>
        <a:bodyPr/>
        <a:lstStyle/>
        <a:p>
          <a:r>
            <a:rPr lang="en-US" dirty="0"/>
            <a:t>“67% of students were unable to use sources to effectively manage their sources in the Rhetorical Situation given in the assignment.”</a:t>
          </a:r>
        </a:p>
      </dgm:t>
    </dgm:pt>
    <dgm:pt modelId="{B28E4910-23AC-47B7-A74D-DC2A7C70A634}" type="parTrans" cxnId="{5B1B286B-33D3-454C-BB8E-80D818DA6CF7}">
      <dgm:prSet/>
      <dgm:spPr/>
      <dgm:t>
        <a:bodyPr/>
        <a:lstStyle/>
        <a:p>
          <a:endParaRPr lang="en-US"/>
        </a:p>
      </dgm:t>
    </dgm:pt>
    <dgm:pt modelId="{DE115194-9344-44C5-B6A8-0AE728012DA7}" type="sibTrans" cxnId="{5B1B286B-33D3-454C-BB8E-80D818DA6CF7}">
      <dgm:prSet/>
      <dgm:spPr/>
      <dgm:t>
        <a:bodyPr/>
        <a:lstStyle/>
        <a:p>
          <a:endParaRPr lang="en-US"/>
        </a:p>
      </dgm:t>
    </dgm:pt>
    <dgm:pt modelId="{30A47439-59C5-4272-BFA3-C2FF5E3F6984}">
      <dgm:prSet/>
      <dgm:spPr/>
      <dgm:t>
        <a:bodyPr/>
        <a:lstStyle/>
        <a:p>
          <a:r>
            <a:rPr lang="en-US" dirty="0"/>
            <a:t>“They need to improve the proper form of weightlifting.”</a:t>
          </a:r>
        </a:p>
      </dgm:t>
    </dgm:pt>
    <dgm:pt modelId="{2FE2506D-C76B-467F-AC67-948C96D2F5FE}" type="parTrans" cxnId="{39EAC01F-FE8E-4D34-B335-1866FECB794D}">
      <dgm:prSet/>
      <dgm:spPr/>
      <dgm:t>
        <a:bodyPr/>
        <a:lstStyle/>
        <a:p>
          <a:endParaRPr lang="en-US"/>
        </a:p>
      </dgm:t>
    </dgm:pt>
    <dgm:pt modelId="{4C188E48-1ED2-44FE-BC30-3F1F5A0D8076}" type="sibTrans" cxnId="{39EAC01F-FE8E-4D34-B335-1866FECB794D}">
      <dgm:prSet/>
      <dgm:spPr/>
      <dgm:t>
        <a:bodyPr/>
        <a:lstStyle/>
        <a:p>
          <a:endParaRPr lang="en-US"/>
        </a:p>
      </dgm:t>
    </dgm:pt>
    <dgm:pt modelId="{A244500F-961F-44B7-85C1-A3AC4ADE1255}">
      <dgm:prSet phldrT="[Text]"/>
      <dgm:spPr/>
      <dgm:t>
        <a:bodyPr/>
        <a:lstStyle/>
        <a:p>
          <a:r>
            <a:rPr lang="en-US" dirty="0"/>
            <a:t>“10 of 24 students were unable to properly demonstrate proper tie down methods.”</a:t>
          </a:r>
        </a:p>
      </dgm:t>
    </dgm:pt>
    <dgm:pt modelId="{49E7BB9A-8C11-476B-9FF0-0BF001C65E6A}" type="parTrans" cxnId="{2508D00C-505D-444D-95E4-84BEA242C3C1}">
      <dgm:prSet/>
      <dgm:spPr/>
      <dgm:t>
        <a:bodyPr/>
        <a:lstStyle/>
        <a:p>
          <a:endParaRPr lang="en-US"/>
        </a:p>
      </dgm:t>
    </dgm:pt>
    <dgm:pt modelId="{64CDB4B4-9A6A-436B-B593-0AF644F2A203}" type="sibTrans" cxnId="{2508D00C-505D-444D-95E4-84BEA242C3C1}">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1558E215-9BCE-41CD-99B0-19A0CC6D7486}" type="pres">
      <dgm:prSet presAssocID="{01E7AB2C-0CE3-4815-9D93-BDEAB49133F9}" presName="spaceBetweenRectangles" presStyleCnt="0"/>
      <dgm:spPr/>
    </dgm:pt>
    <dgm:pt modelId="{1F300BB2-07C5-4C0B-822F-3D79631CD9DB}" type="pres">
      <dgm:prSet presAssocID="{5980F4AB-DA0B-43D6-AF4B-B3F82EC5188E}" presName="parentLin" presStyleCnt="0"/>
      <dgm:spPr/>
    </dgm:pt>
    <dgm:pt modelId="{9EF2931B-17F6-4E9F-BDEB-86237416A16E}" type="pres">
      <dgm:prSet presAssocID="{5980F4AB-DA0B-43D6-AF4B-B3F82EC5188E}" presName="parentLeftMargin" presStyleLbl="node1" presStyleIdx="0" presStyleCnt="2"/>
      <dgm:spPr/>
    </dgm:pt>
    <dgm:pt modelId="{2DDB0022-8F4B-49DE-B4ED-DB82002B8941}" type="pres">
      <dgm:prSet presAssocID="{5980F4AB-DA0B-43D6-AF4B-B3F82EC5188E}" presName="parentText" presStyleLbl="node1" presStyleIdx="1" presStyleCnt="2">
        <dgm:presLayoutVars>
          <dgm:chMax val="0"/>
          <dgm:bulletEnabled val="1"/>
        </dgm:presLayoutVars>
      </dgm:prSet>
      <dgm:spPr/>
    </dgm:pt>
    <dgm:pt modelId="{E879D61E-47A8-48D0-857D-393663F092C2}" type="pres">
      <dgm:prSet presAssocID="{5980F4AB-DA0B-43D6-AF4B-B3F82EC5188E}" presName="negativeSpace" presStyleCnt="0"/>
      <dgm:spPr/>
    </dgm:pt>
    <dgm:pt modelId="{90823651-2A65-48B4-B649-E839E3719647}" type="pres">
      <dgm:prSet presAssocID="{5980F4AB-DA0B-43D6-AF4B-B3F82EC5188E}" presName="childText" presStyleLbl="conFgAcc1" presStyleIdx="1" presStyleCnt="2">
        <dgm:presLayoutVars>
          <dgm:bulletEnabled val="1"/>
        </dgm:presLayoutVars>
      </dgm:prSet>
      <dgm:spPr/>
    </dgm:pt>
  </dgm:ptLst>
  <dgm:cxnLst>
    <dgm:cxn modelId="{6542A00B-DFD0-44ED-986D-A9ABECB43E1B}" type="presOf" srcId="{5980F4AB-DA0B-43D6-AF4B-B3F82EC5188E}" destId="{2DDB0022-8F4B-49DE-B4ED-DB82002B8941}" srcOrd="1" destOrd="0" presId="urn:microsoft.com/office/officeart/2005/8/layout/list1"/>
    <dgm:cxn modelId="{2508D00C-505D-444D-95E4-84BEA242C3C1}" srcId="{2996D1B1-1BD3-4A67-92DD-3CAF51CE7616}" destId="{A244500F-961F-44B7-85C1-A3AC4ADE1255}" srcOrd="1" destOrd="0" parTransId="{49E7BB9A-8C11-476B-9FF0-0BF001C65E6A}" sibTransId="{64CDB4B4-9A6A-436B-B593-0AF644F2A203}"/>
    <dgm:cxn modelId="{E1A4771B-2475-4A0B-BD56-BE7BEA5A944F}" srcId="{D028600F-1A59-48D9-8DDE-9027E58E8E97}" destId="{5980F4AB-DA0B-43D6-AF4B-B3F82EC5188E}" srcOrd="1" destOrd="0" parTransId="{E1840E0B-D9F5-4BD1-B72C-E55FD93ECCE6}" sibTransId="{570C1D0E-2304-4C90-AFE8-0CEDD49170CD}"/>
    <dgm:cxn modelId="{39EAC01F-FE8E-4D34-B335-1866FECB794D}" srcId="{5980F4AB-DA0B-43D6-AF4B-B3F82EC5188E}" destId="{30A47439-59C5-4272-BFA3-C2FF5E3F6984}" srcOrd="1" destOrd="0" parTransId="{2FE2506D-C76B-467F-AC67-948C96D2F5FE}" sibTransId="{4C188E48-1ED2-44FE-BC30-3F1F5A0D8076}"/>
    <dgm:cxn modelId="{6A46D767-4BFD-4351-8D27-FC69C1DEACE4}" type="presOf" srcId="{5980F4AB-DA0B-43D6-AF4B-B3F82EC5188E}" destId="{9EF2931B-17F6-4E9F-BDEB-86237416A16E}" srcOrd="0" destOrd="0" presId="urn:microsoft.com/office/officeart/2005/8/layout/list1"/>
    <dgm:cxn modelId="{5B1B286B-33D3-454C-BB8E-80D818DA6CF7}" srcId="{2996D1B1-1BD3-4A67-92DD-3CAF51CE7616}" destId="{D30858F2-3433-4054-81D1-902809A89C2D}" srcOrd="0" destOrd="0" parTransId="{B28E4910-23AC-47B7-A74D-DC2A7C70A634}" sibTransId="{DE115194-9344-44C5-B6A8-0AE728012DA7}"/>
    <dgm:cxn modelId="{29C7756F-937B-4C9D-A56F-2CD9610C67FA}" type="presOf" srcId="{2996D1B1-1BD3-4A67-92DD-3CAF51CE7616}" destId="{4A289F6C-9CC7-4BAF-AC07-47AD6BAA7260}" srcOrd="0" destOrd="0" presId="urn:microsoft.com/office/officeart/2005/8/layout/list1"/>
    <dgm:cxn modelId="{7DEFEF70-7303-4EFF-8B29-618450442A34}" srcId="{5980F4AB-DA0B-43D6-AF4B-B3F82EC5188E}" destId="{A489A8F7-529B-43F2-93A8-99D7B74AF308}" srcOrd="0" destOrd="0" parTransId="{6FB703B9-0202-4EDA-95D2-62BBA96D3BE0}" sibTransId="{1B2B0680-9385-421C-BC38-703CCB5DEC6B}"/>
    <dgm:cxn modelId="{1932CD59-2DFB-470C-876B-BB0C5271B1FB}" srcId="{D028600F-1A59-48D9-8DDE-9027E58E8E97}" destId="{2996D1B1-1BD3-4A67-92DD-3CAF51CE7616}" srcOrd="0" destOrd="0" parTransId="{B1CB331A-74D6-4073-8F92-B7A6E3AD36A0}" sibTransId="{01E7AB2C-0CE3-4815-9D93-BDEAB49133F9}"/>
    <dgm:cxn modelId="{6FB98EAB-F538-471B-B79D-900AA678F167}" type="presOf" srcId="{A489A8F7-529B-43F2-93A8-99D7B74AF308}" destId="{90823651-2A65-48B4-B649-E839E3719647}" srcOrd="0" destOrd="0" presId="urn:microsoft.com/office/officeart/2005/8/layout/list1"/>
    <dgm:cxn modelId="{16038EB0-0453-4D7C-BA7F-87C4BA8A5AAA}" type="presOf" srcId="{A244500F-961F-44B7-85C1-A3AC4ADE1255}" destId="{7302EBF9-269A-4209-9BD1-E62AF9F06470}" srcOrd="0" destOrd="1" presId="urn:microsoft.com/office/officeart/2005/8/layout/list1"/>
    <dgm:cxn modelId="{A2B3DECB-3494-4BBE-AF9D-8F8B1C8EB385}" type="presOf" srcId="{D30858F2-3433-4054-81D1-902809A89C2D}" destId="{7302EBF9-269A-4209-9BD1-E62AF9F06470}" srcOrd="0" destOrd="0" presId="urn:microsoft.com/office/officeart/2005/8/layout/list1"/>
    <dgm:cxn modelId="{733DF7D8-AAE1-4623-8498-CE86907BA2C8}" type="presOf" srcId="{30A47439-59C5-4272-BFA3-C2FF5E3F6984}" destId="{90823651-2A65-48B4-B649-E839E3719647}" srcOrd="0" destOrd="1" presId="urn:microsoft.com/office/officeart/2005/8/layout/list1"/>
    <dgm:cxn modelId="{318C9BD9-CFFA-43B0-BB87-D8EE3CA3C2AA}" type="presOf" srcId="{2996D1B1-1BD3-4A67-92DD-3CAF51CE7616}" destId="{04ABDD5D-8324-4716-AC85-7CB98A334C71}" srcOrd="1"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27307219-79E5-45F6-9A65-E96422B88228}" type="presParOf" srcId="{76F5B31E-D502-475A-AD5D-047577BFCCB4}" destId="{1558E215-9BCE-41CD-99B0-19A0CC6D7486}" srcOrd="3" destOrd="0" presId="urn:microsoft.com/office/officeart/2005/8/layout/list1"/>
    <dgm:cxn modelId="{F8B37B54-6925-4A40-B218-CD1AE6C19594}" type="presParOf" srcId="{76F5B31E-D502-475A-AD5D-047577BFCCB4}" destId="{1F300BB2-07C5-4C0B-822F-3D79631CD9DB}" srcOrd="4" destOrd="0" presId="urn:microsoft.com/office/officeart/2005/8/layout/list1"/>
    <dgm:cxn modelId="{8E3677AF-5B3E-43B8-BEDE-A429A97BADAB}" type="presParOf" srcId="{1F300BB2-07C5-4C0B-822F-3D79631CD9DB}" destId="{9EF2931B-17F6-4E9F-BDEB-86237416A16E}" srcOrd="0" destOrd="0" presId="urn:microsoft.com/office/officeart/2005/8/layout/list1"/>
    <dgm:cxn modelId="{71DF4F31-D3A4-4357-BF2D-4F1CAB89BBD1}" type="presParOf" srcId="{1F300BB2-07C5-4C0B-822F-3D79631CD9DB}" destId="{2DDB0022-8F4B-49DE-B4ED-DB82002B8941}" srcOrd="1" destOrd="0" presId="urn:microsoft.com/office/officeart/2005/8/layout/list1"/>
    <dgm:cxn modelId="{BC2E4C2F-091C-4F2A-9BA6-0429246A0519}" type="presParOf" srcId="{76F5B31E-D502-475A-AD5D-047577BFCCB4}" destId="{E879D61E-47A8-48D0-857D-393663F092C2}" srcOrd="5" destOrd="0" presId="urn:microsoft.com/office/officeart/2005/8/layout/list1"/>
    <dgm:cxn modelId="{9A511D77-4F58-4D00-874E-C932AF6D94B2}" type="presParOf" srcId="{76F5B31E-D502-475A-AD5D-047577BFCCB4}" destId="{90823651-2A65-48B4-B649-E839E371964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Good Examples</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A489A8F7-529B-43F2-93A8-99D7B74AF308}">
      <dgm:prSet/>
      <dgm:spPr/>
      <dgm:t>
        <a:bodyPr/>
        <a:lstStyle/>
        <a:p>
          <a:r>
            <a:rPr lang="en-US" dirty="0"/>
            <a:t>“Provide more examples”</a:t>
          </a:r>
        </a:p>
      </dgm:t>
    </dgm:pt>
    <dgm:pt modelId="{6FB703B9-0202-4EDA-95D2-62BBA96D3BE0}" type="parTrans" cxnId="{7DEFEF70-7303-4EFF-8B29-618450442A34}">
      <dgm:prSet/>
      <dgm:spPr/>
      <dgm:t>
        <a:bodyPr/>
        <a:lstStyle/>
        <a:p>
          <a:endParaRPr lang="en-US"/>
        </a:p>
      </dgm:t>
    </dgm:pt>
    <dgm:pt modelId="{1B2B0680-9385-421C-BC38-703CCB5DEC6B}" type="sibTrans" cxnId="{7DEFEF70-7303-4EFF-8B29-618450442A34}">
      <dgm:prSet/>
      <dgm:spPr/>
      <dgm:t>
        <a:bodyPr/>
        <a:lstStyle/>
        <a:p>
          <a:endParaRPr lang="en-US"/>
        </a:p>
      </dgm:t>
    </dgm:pt>
    <dgm:pt modelId="{D30858F2-3433-4054-81D1-902809A89C2D}">
      <dgm:prSet phldrT="[Text]"/>
      <dgm:spPr/>
      <dgm:t>
        <a:bodyPr/>
        <a:lstStyle/>
        <a:p>
          <a:r>
            <a:rPr lang="en-US" dirty="0"/>
            <a:t>“I plan to add additional question on the thesis approval form including "Why should this thesis be argued?" and "What could we spend more time on in class to help you with this thesis?"</a:t>
          </a:r>
        </a:p>
      </dgm:t>
    </dgm:pt>
    <dgm:pt modelId="{B28E4910-23AC-47B7-A74D-DC2A7C70A634}" type="parTrans" cxnId="{5B1B286B-33D3-454C-BB8E-80D818DA6CF7}">
      <dgm:prSet/>
      <dgm:spPr/>
      <dgm:t>
        <a:bodyPr/>
        <a:lstStyle/>
        <a:p>
          <a:endParaRPr lang="en-US"/>
        </a:p>
      </dgm:t>
    </dgm:pt>
    <dgm:pt modelId="{DE115194-9344-44C5-B6A8-0AE728012DA7}" type="sibTrans" cxnId="{5B1B286B-33D3-454C-BB8E-80D818DA6CF7}">
      <dgm:prSet/>
      <dgm:spPr/>
      <dgm:t>
        <a:bodyPr/>
        <a:lstStyle/>
        <a:p>
          <a:endParaRPr lang="en-US"/>
        </a:p>
      </dgm:t>
    </dgm:pt>
    <dgm:pt modelId="{30A47439-59C5-4272-BFA3-C2FF5E3F6984}">
      <dgm:prSet/>
      <dgm:spPr/>
      <dgm:t>
        <a:bodyPr/>
        <a:lstStyle/>
        <a:p>
          <a:r>
            <a:rPr lang="en-US" dirty="0"/>
            <a:t>“Spend more time teaching”</a:t>
          </a:r>
        </a:p>
      </dgm:t>
    </dgm:pt>
    <dgm:pt modelId="{2FE2506D-C76B-467F-AC67-948C96D2F5FE}" type="parTrans" cxnId="{39EAC01F-FE8E-4D34-B335-1866FECB794D}">
      <dgm:prSet/>
      <dgm:spPr/>
      <dgm:t>
        <a:bodyPr/>
        <a:lstStyle/>
        <a:p>
          <a:endParaRPr lang="en-US"/>
        </a:p>
      </dgm:t>
    </dgm:pt>
    <dgm:pt modelId="{4C188E48-1ED2-44FE-BC30-3F1F5A0D8076}" type="sibTrans" cxnId="{39EAC01F-FE8E-4D34-B335-1866FECB794D}">
      <dgm:prSet/>
      <dgm:spPr/>
      <dgm:t>
        <a:bodyPr/>
        <a:lstStyle/>
        <a:p>
          <a:endParaRPr lang="en-US"/>
        </a:p>
      </dgm:t>
    </dgm:pt>
    <dgm:pt modelId="{8D571E68-079C-412C-ACF0-2FAB64BF4B71}">
      <dgm:prSet phldrT="[Text]"/>
      <dgm:spPr/>
      <dgm:t>
        <a:bodyPr/>
        <a:lstStyle/>
        <a:p>
          <a:r>
            <a:rPr lang="en-US" dirty="0"/>
            <a:t>“I added an activity for students to look at the tax documentation from someone who owns real estate to see the division of taxes that go to the school…’</a:t>
          </a:r>
        </a:p>
      </dgm:t>
    </dgm:pt>
    <dgm:pt modelId="{50CCCA80-67CE-415C-ACCF-0263F1A6C07D}" type="parTrans" cxnId="{33763B98-D083-4AE1-9FFE-5923AADC57EC}">
      <dgm:prSet/>
      <dgm:spPr/>
      <dgm:t>
        <a:bodyPr/>
        <a:lstStyle/>
        <a:p>
          <a:endParaRPr lang="en-US"/>
        </a:p>
      </dgm:t>
    </dgm:pt>
    <dgm:pt modelId="{F7EADDAE-F48E-4BA6-8686-05653889EBFA}" type="sibTrans" cxnId="{33763B98-D083-4AE1-9FFE-5923AADC57EC}">
      <dgm:prSet/>
      <dgm:spPr/>
      <dgm:t>
        <a:bodyPr/>
        <a:lstStyle/>
        <a:p>
          <a:endParaRPr lang="en-US"/>
        </a:p>
      </dgm:t>
    </dgm:pt>
    <dgm:pt modelId="{31DE72B1-5946-4F4A-BD7F-1C76E15790F0}">
      <dgm:prSet phldrT="[Text]"/>
      <dgm:spPr/>
      <dgm:t>
        <a:bodyPr/>
        <a:lstStyle/>
        <a:p>
          <a:r>
            <a:rPr lang="en-US"/>
            <a:t>Needs Improvement</a:t>
          </a:r>
          <a:endParaRPr lang="en-US" dirty="0"/>
        </a:p>
      </dgm:t>
    </dgm:pt>
    <dgm:pt modelId="{554D59F6-58E3-4D9E-A895-1310F74B5110}" type="parTrans" cxnId="{2A0C00EB-659F-4577-85AF-9D164748B3F2}">
      <dgm:prSet/>
      <dgm:spPr/>
      <dgm:t>
        <a:bodyPr/>
        <a:lstStyle/>
        <a:p>
          <a:endParaRPr lang="en-US"/>
        </a:p>
      </dgm:t>
    </dgm:pt>
    <dgm:pt modelId="{A0EABEAD-6E72-4B70-9E80-E5751C5BBFB9}" type="sibTrans" cxnId="{2A0C00EB-659F-4577-85AF-9D164748B3F2}">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1558E215-9BCE-41CD-99B0-19A0CC6D7486}" type="pres">
      <dgm:prSet presAssocID="{01E7AB2C-0CE3-4815-9D93-BDEAB49133F9}" presName="spaceBetweenRectangles" presStyleCnt="0"/>
      <dgm:spPr/>
    </dgm:pt>
    <dgm:pt modelId="{27307AD8-56F9-413F-9921-7DCED9B2CD5C}" type="pres">
      <dgm:prSet presAssocID="{31DE72B1-5946-4F4A-BD7F-1C76E15790F0}" presName="parentLin" presStyleCnt="0"/>
      <dgm:spPr/>
    </dgm:pt>
    <dgm:pt modelId="{4204B3D2-8935-4D21-8F62-F8DD361D2336}" type="pres">
      <dgm:prSet presAssocID="{31DE72B1-5946-4F4A-BD7F-1C76E15790F0}" presName="parentLeftMargin" presStyleLbl="node1" presStyleIdx="0" presStyleCnt="2"/>
      <dgm:spPr/>
    </dgm:pt>
    <dgm:pt modelId="{1A665C5C-87E2-4CA1-B400-38556191AB25}" type="pres">
      <dgm:prSet presAssocID="{31DE72B1-5946-4F4A-BD7F-1C76E15790F0}" presName="parentText" presStyleLbl="node1" presStyleIdx="1" presStyleCnt="2">
        <dgm:presLayoutVars>
          <dgm:chMax val="0"/>
          <dgm:bulletEnabled val="1"/>
        </dgm:presLayoutVars>
      </dgm:prSet>
      <dgm:spPr/>
    </dgm:pt>
    <dgm:pt modelId="{C5DAB270-64EF-4981-B79F-B5BE5ABB81AE}" type="pres">
      <dgm:prSet presAssocID="{31DE72B1-5946-4F4A-BD7F-1C76E15790F0}" presName="negativeSpace" presStyleCnt="0"/>
      <dgm:spPr/>
    </dgm:pt>
    <dgm:pt modelId="{11385510-3E63-4EDE-8F8D-2E29E14CD530}" type="pres">
      <dgm:prSet presAssocID="{31DE72B1-5946-4F4A-BD7F-1C76E15790F0}" presName="childText" presStyleLbl="conFgAcc1" presStyleIdx="1" presStyleCnt="2">
        <dgm:presLayoutVars>
          <dgm:bulletEnabled val="1"/>
        </dgm:presLayoutVars>
      </dgm:prSet>
      <dgm:spPr/>
    </dgm:pt>
  </dgm:ptLst>
  <dgm:cxnLst>
    <dgm:cxn modelId="{10616003-C560-489B-BD88-44219336FB3E}" type="presOf" srcId="{8D571E68-079C-412C-ACF0-2FAB64BF4B71}" destId="{7302EBF9-269A-4209-9BD1-E62AF9F06470}" srcOrd="0" destOrd="1" presId="urn:microsoft.com/office/officeart/2005/8/layout/list1"/>
    <dgm:cxn modelId="{4CF99C10-54D7-43DB-A7C8-E84CC2881A84}" type="presOf" srcId="{31DE72B1-5946-4F4A-BD7F-1C76E15790F0}" destId="{1A665C5C-87E2-4CA1-B400-38556191AB25}" srcOrd="1" destOrd="0" presId="urn:microsoft.com/office/officeart/2005/8/layout/list1"/>
    <dgm:cxn modelId="{39EAC01F-FE8E-4D34-B335-1866FECB794D}" srcId="{31DE72B1-5946-4F4A-BD7F-1C76E15790F0}" destId="{30A47439-59C5-4272-BFA3-C2FF5E3F6984}" srcOrd="1" destOrd="0" parTransId="{2FE2506D-C76B-467F-AC67-948C96D2F5FE}" sibTransId="{4C188E48-1ED2-44FE-BC30-3F1F5A0D8076}"/>
    <dgm:cxn modelId="{5261E05C-1521-40B7-9BA8-3B3441A3A7A4}" type="presOf" srcId="{A489A8F7-529B-43F2-93A8-99D7B74AF308}" destId="{11385510-3E63-4EDE-8F8D-2E29E14CD530}" srcOrd="0" destOrd="0" presId="urn:microsoft.com/office/officeart/2005/8/layout/list1"/>
    <dgm:cxn modelId="{5B1B286B-33D3-454C-BB8E-80D818DA6CF7}" srcId="{2996D1B1-1BD3-4A67-92DD-3CAF51CE7616}" destId="{D30858F2-3433-4054-81D1-902809A89C2D}" srcOrd="0" destOrd="0" parTransId="{B28E4910-23AC-47B7-A74D-DC2A7C70A634}" sibTransId="{DE115194-9344-44C5-B6A8-0AE728012DA7}"/>
    <dgm:cxn modelId="{29C7756F-937B-4C9D-A56F-2CD9610C67FA}" type="presOf" srcId="{2996D1B1-1BD3-4A67-92DD-3CAF51CE7616}" destId="{4A289F6C-9CC7-4BAF-AC07-47AD6BAA7260}" srcOrd="0" destOrd="0" presId="urn:microsoft.com/office/officeart/2005/8/layout/list1"/>
    <dgm:cxn modelId="{7DEFEF70-7303-4EFF-8B29-618450442A34}" srcId="{31DE72B1-5946-4F4A-BD7F-1C76E15790F0}" destId="{A489A8F7-529B-43F2-93A8-99D7B74AF308}" srcOrd="0" destOrd="0" parTransId="{6FB703B9-0202-4EDA-95D2-62BBA96D3BE0}" sibTransId="{1B2B0680-9385-421C-BC38-703CCB5DEC6B}"/>
    <dgm:cxn modelId="{1932CD59-2DFB-470C-876B-BB0C5271B1FB}" srcId="{D028600F-1A59-48D9-8DDE-9027E58E8E97}" destId="{2996D1B1-1BD3-4A67-92DD-3CAF51CE7616}" srcOrd="0" destOrd="0" parTransId="{B1CB331A-74D6-4073-8F92-B7A6E3AD36A0}" sibTransId="{01E7AB2C-0CE3-4815-9D93-BDEAB49133F9}"/>
    <dgm:cxn modelId="{9EDFE897-4B90-4CBF-A1D3-307C038F5493}" type="presOf" srcId="{31DE72B1-5946-4F4A-BD7F-1C76E15790F0}" destId="{4204B3D2-8935-4D21-8F62-F8DD361D2336}" srcOrd="0" destOrd="0" presId="urn:microsoft.com/office/officeart/2005/8/layout/list1"/>
    <dgm:cxn modelId="{33763B98-D083-4AE1-9FFE-5923AADC57EC}" srcId="{2996D1B1-1BD3-4A67-92DD-3CAF51CE7616}" destId="{8D571E68-079C-412C-ACF0-2FAB64BF4B71}" srcOrd="1" destOrd="0" parTransId="{50CCCA80-67CE-415C-ACCF-0263F1A6C07D}" sibTransId="{F7EADDAE-F48E-4BA6-8686-05653889EBFA}"/>
    <dgm:cxn modelId="{D96431B9-765D-486A-B77A-C204A20B3AA0}" type="presOf" srcId="{30A47439-59C5-4272-BFA3-C2FF5E3F6984}" destId="{11385510-3E63-4EDE-8F8D-2E29E14CD530}" srcOrd="0" destOrd="1" presId="urn:microsoft.com/office/officeart/2005/8/layout/list1"/>
    <dgm:cxn modelId="{A2B3DECB-3494-4BBE-AF9D-8F8B1C8EB385}" type="presOf" srcId="{D30858F2-3433-4054-81D1-902809A89C2D}" destId="{7302EBF9-269A-4209-9BD1-E62AF9F06470}" srcOrd="0" destOrd="0" presId="urn:microsoft.com/office/officeart/2005/8/layout/list1"/>
    <dgm:cxn modelId="{318C9BD9-CFFA-43B0-BB87-D8EE3CA3C2AA}" type="presOf" srcId="{2996D1B1-1BD3-4A67-92DD-3CAF51CE7616}" destId="{04ABDD5D-8324-4716-AC85-7CB98A334C71}" srcOrd="1" destOrd="0" presId="urn:microsoft.com/office/officeart/2005/8/layout/list1"/>
    <dgm:cxn modelId="{2A0C00EB-659F-4577-85AF-9D164748B3F2}" srcId="{D028600F-1A59-48D9-8DDE-9027E58E8E97}" destId="{31DE72B1-5946-4F4A-BD7F-1C76E15790F0}" srcOrd="1" destOrd="0" parTransId="{554D59F6-58E3-4D9E-A895-1310F74B5110}" sibTransId="{A0EABEAD-6E72-4B70-9E80-E5751C5BBFB9}"/>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27307219-79E5-45F6-9A65-E96422B88228}" type="presParOf" srcId="{76F5B31E-D502-475A-AD5D-047577BFCCB4}" destId="{1558E215-9BCE-41CD-99B0-19A0CC6D7486}" srcOrd="3" destOrd="0" presId="urn:microsoft.com/office/officeart/2005/8/layout/list1"/>
    <dgm:cxn modelId="{F58A2E71-2D2B-45E3-AA63-E73825A1E2A8}" type="presParOf" srcId="{76F5B31E-D502-475A-AD5D-047577BFCCB4}" destId="{27307AD8-56F9-413F-9921-7DCED9B2CD5C}" srcOrd="4" destOrd="0" presId="urn:microsoft.com/office/officeart/2005/8/layout/list1"/>
    <dgm:cxn modelId="{5C0EF554-E7DF-4CB0-8BD8-BC5760EB8836}" type="presParOf" srcId="{27307AD8-56F9-413F-9921-7DCED9B2CD5C}" destId="{4204B3D2-8935-4D21-8F62-F8DD361D2336}" srcOrd="0" destOrd="0" presId="urn:microsoft.com/office/officeart/2005/8/layout/list1"/>
    <dgm:cxn modelId="{C2EDEB33-5B88-4A18-9A2E-46B679359C8E}" type="presParOf" srcId="{27307AD8-56F9-413F-9921-7DCED9B2CD5C}" destId="{1A665C5C-87E2-4CA1-B400-38556191AB25}" srcOrd="1" destOrd="0" presId="urn:microsoft.com/office/officeart/2005/8/layout/list1"/>
    <dgm:cxn modelId="{2341409F-014D-46C4-8099-7DD076089B2F}" type="presParOf" srcId="{76F5B31E-D502-475A-AD5D-047577BFCCB4}" destId="{C5DAB270-64EF-4981-B79F-B5BE5ABB81AE}" srcOrd="5" destOrd="0" presId="urn:microsoft.com/office/officeart/2005/8/layout/list1"/>
    <dgm:cxn modelId="{51C11743-4CD2-4490-8739-0749819E13CD}" type="presParOf" srcId="{76F5B31E-D502-475A-AD5D-047577BFCCB4}" destId="{11385510-3E63-4EDE-8F8D-2E29E14CD53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Good Examples</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5980F4AB-DA0B-43D6-AF4B-B3F82EC5188E}">
      <dgm:prSet/>
      <dgm:spPr/>
      <dgm:t>
        <a:bodyPr/>
        <a:lstStyle/>
        <a:p>
          <a:r>
            <a:rPr lang="en-US" dirty="0"/>
            <a:t>Needs Improvement</a:t>
          </a:r>
        </a:p>
      </dgm:t>
    </dgm:pt>
    <dgm:pt modelId="{E1840E0B-D9F5-4BD1-B72C-E55FD93ECCE6}" type="parTrans" cxnId="{E1A4771B-2475-4A0B-BD56-BE7BEA5A944F}">
      <dgm:prSet/>
      <dgm:spPr/>
      <dgm:t>
        <a:bodyPr/>
        <a:lstStyle/>
        <a:p>
          <a:endParaRPr lang="en-US"/>
        </a:p>
      </dgm:t>
    </dgm:pt>
    <dgm:pt modelId="{570C1D0E-2304-4C90-AFE8-0CEDD49170CD}" type="sibTrans" cxnId="{E1A4771B-2475-4A0B-BD56-BE7BEA5A944F}">
      <dgm:prSet/>
      <dgm:spPr/>
      <dgm:t>
        <a:bodyPr/>
        <a:lstStyle/>
        <a:p>
          <a:endParaRPr lang="en-US"/>
        </a:p>
      </dgm:t>
    </dgm:pt>
    <dgm:pt modelId="{A489A8F7-529B-43F2-93A8-99D7B74AF308}">
      <dgm:prSet/>
      <dgm:spPr/>
      <dgm:t>
        <a:bodyPr/>
        <a:lstStyle/>
        <a:p>
          <a:r>
            <a:rPr lang="en-US" dirty="0"/>
            <a:t>“Through the year, the one consistent comment that was in all of the CATS was about the accountability forms.”</a:t>
          </a:r>
        </a:p>
      </dgm:t>
    </dgm:pt>
    <dgm:pt modelId="{6FB703B9-0202-4EDA-95D2-62BBA96D3BE0}" type="parTrans" cxnId="{7DEFEF70-7303-4EFF-8B29-618450442A34}">
      <dgm:prSet/>
      <dgm:spPr/>
      <dgm:t>
        <a:bodyPr/>
        <a:lstStyle/>
        <a:p>
          <a:endParaRPr lang="en-US"/>
        </a:p>
      </dgm:t>
    </dgm:pt>
    <dgm:pt modelId="{1B2B0680-9385-421C-BC38-703CCB5DEC6B}" type="sibTrans" cxnId="{7DEFEF70-7303-4EFF-8B29-618450442A34}">
      <dgm:prSet/>
      <dgm:spPr/>
      <dgm:t>
        <a:bodyPr/>
        <a:lstStyle/>
        <a:p>
          <a:endParaRPr lang="en-US"/>
        </a:p>
      </dgm:t>
    </dgm:pt>
    <dgm:pt modelId="{D30858F2-3433-4054-81D1-902809A89C2D}">
      <dgm:prSet phldrT="[Text]"/>
      <dgm:spPr/>
      <dgm:t>
        <a:bodyPr/>
        <a:lstStyle/>
        <a:p>
          <a:r>
            <a:rPr lang="en-US" dirty="0"/>
            <a:t>“This was missed on three assessments </a:t>
          </a:r>
          <a:r>
            <a:rPr lang="en-US" dirty="0" err="1"/>
            <a:t>ie</a:t>
          </a:r>
          <a:r>
            <a:rPr lang="en-US" dirty="0"/>
            <a:t>. Quiz, unit Exam, and final Exam.  Differentiating between Schizophreniform, Schizoaffective, and Schizophrenia proved to be difficult.“</a:t>
          </a:r>
        </a:p>
      </dgm:t>
    </dgm:pt>
    <dgm:pt modelId="{B28E4910-23AC-47B7-A74D-DC2A7C70A634}" type="parTrans" cxnId="{5B1B286B-33D3-454C-BB8E-80D818DA6CF7}">
      <dgm:prSet/>
      <dgm:spPr/>
      <dgm:t>
        <a:bodyPr/>
        <a:lstStyle/>
        <a:p>
          <a:endParaRPr lang="en-US"/>
        </a:p>
      </dgm:t>
    </dgm:pt>
    <dgm:pt modelId="{DE115194-9344-44C5-B6A8-0AE728012DA7}" type="sibTrans" cxnId="{5B1B286B-33D3-454C-BB8E-80D818DA6CF7}">
      <dgm:prSet/>
      <dgm:spPr/>
      <dgm:t>
        <a:bodyPr/>
        <a:lstStyle/>
        <a:p>
          <a:endParaRPr lang="en-US"/>
        </a:p>
      </dgm:t>
    </dgm:pt>
    <dgm:pt modelId="{30A47439-59C5-4272-BFA3-C2FF5E3F6984}">
      <dgm:prSet/>
      <dgm:spPr/>
      <dgm:t>
        <a:bodyPr/>
        <a:lstStyle/>
        <a:p>
          <a:r>
            <a:rPr lang="en-US" dirty="0"/>
            <a:t>“My student reported on the one-minute paper stating that she needed clarification on this.”</a:t>
          </a:r>
        </a:p>
      </dgm:t>
    </dgm:pt>
    <dgm:pt modelId="{2FE2506D-C76B-467F-AC67-948C96D2F5FE}" type="parTrans" cxnId="{39EAC01F-FE8E-4D34-B335-1866FECB794D}">
      <dgm:prSet/>
      <dgm:spPr/>
      <dgm:t>
        <a:bodyPr/>
        <a:lstStyle/>
        <a:p>
          <a:endParaRPr lang="en-US"/>
        </a:p>
      </dgm:t>
    </dgm:pt>
    <dgm:pt modelId="{4C188E48-1ED2-44FE-BC30-3F1F5A0D8076}" type="sibTrans" cxnId="{39EAC01F-FE8E-4D34-B335-1866FECB794D}">
      <dgm:prSet/>
      <dgm:spPr/>
      <dgm:t>
        <a:bodyPr/>
        <a:lstStyle/>
        <a:p>
          <a:endParaRPr lang="en-US"/>
        </a:p>
      </dgm:t>
    </dgm:pt>
    <dgm:pt modelId="{A984DFFE-23CA-43D6-904B-41727B1AEBD7}">
      <dgm:prSet phldrT="[Text]"/>
      <dgm:spPr/>
      <dgm:t>
        <a:bodyPr/>
        <a:lstStyle/>
        <a:p>
          <a:r>
            <a:rPr lang="en-US" dirty="0"/>
            <a:t>“</a:t>
          </a:r>
          <a:r>
            <a:rPr lang="en-US" b="0" i="0" u="none" dirty="0"/>
            <a:t>Only 43 out of 81 students were able to give a correct response to this question on the Post Test (Course Assessment)”</a:t>
          </a:r>
          <a:endParaRPr lang="en-US" dirty="0"/>
        </a:p>
      </dgm:t>
    </dgm:pt>
    <dgm:pt modelId="{289C45C3-A663-4289-925E-88A301D415E0}" type="parTrans" cxnId="{C4B2657F-B9B7-4C8D-8AA8-3230353C99FF}">
      <dgm:prSet/>
      <dgm:spPr/>
      <dgm:t>
        <a:bodyPr/>
        <a:lstStyle/>
        <a:p>
          <a:endParaRPr lang="en-US"/>
        </a:p>
      </dgm:t>
    </dgm:pt>
    <dgm:pt modelId="{98B1E897-0FD9-4ECF-A28C-F61B54275D9F}" type="sibTrans" cxnId="{C4B2657F-B9B7-4C8D-8AA8-3230353C99FF}">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1558E215-9BCE-41CD-99B0-19A0CC6D7486}" type="pres">
      <dgm:prSet presAssocID="{01E7AB2C-0CE3-4815-9D93-BDEAB49133F9}" presName="spaceBetweenRectangles" presStyleCnt="0"/>
      <dgm:spPr/>
    </dgm:pt>
    <dgm:pt modelId="{1F300BB2-07C5-4C0B-822F-3D79631CD9DB}" type="pres">
      <dgm:prSet presAssocID="{5980F4AB-DA0B-43D6-AF4B-B3F82EC5188E}" presName="parentLin" presStyleCnt="0"/>
      <dgm:spPr/>
    </dgm:pt>
    <dgm:pt modelId="{9EF2931B-17F6-4E9F-BDEB-86237416A16E}" type="pres">
      <dgm:prSet presAssocID="{5980F4AB-DA0B-43D6-AF4B-B3F82EC5188E}" presName="parentLeftMargin" presStyleLbl="node1" presStyleIdx="0" presStyleCnt="2"/>
      <dgm:spPr/>
    </dgm:pt>
    <dgm:pt modelId="{2DDB0022-8F4B-49DE-B4ED-DB82002B8941}" type="pres">
      <dgm:prSet presAssocID="{5980F4AB-DA0B-43D6-AF4B-B3F82EC5188E}" presName="parentText" presStyleLbl="node1" presStyleIdx="1" presStyleCnt="2">
        <dgm:presLayoutVars>
          <dgm:chMax val="0"/>
          <dgm:bulletEnabled val="1"/>
        </dgm:presLayoutVars>
      </dgm:prSet>
      <dgm:spPr/>
    </dgm:pt>
    <dgm:pt modelId="{E879D61E-47A8-48D0-857D-393663F092C2}" type="pres">
      <dgm:prSet presAssocID="{5980F4AB-DA0B-43D6-AF4B-B3F82EC5188E}" presName="negativeSpace" presStyleCnt="0"/>
      <dgm:spPr/>
    </dgm:pt>
    <dgm:pt modelId="{90823651-2A65-48B4-B649-E839E3719647}" type="pres">
      <dgm:prSet presAssocID="{5980F4AB-DA0B-43D6-AF4B-B3F82EC5188E}" presName="childText" presStyleLbl="conFgAcc1" presStyleIdx="1" presStyleCnt="2">
        <dgm:presLayoutVars>
          <dgm:bulletEnabled val="1"/>
        </dgm:presLayoutVars>
      </dgm:prSet>
      <dgm:spPr/>
    </dgm:pt>
  </dgm:ptLst>
  <dgm:cxnLst>
    <dgm:cxn modelId="{6542A00B-DFD0-44ED-986D-A9ABECB43E1B}" type="presOf" srcId="{5980F4AB-DA0B-43D6-AF4B-B3F82EC5188E}" destId="{2DDB0022-8F4B-49DE-B4ED-DB82002B8941}" srcOrd="1" destOrd="0" presId="urn:microsoft.com/office/officeart/2005/8/layout/list1"/>
    <dgm:cxn modelId="{E1A4771B-2475-4A0B-BD56-BE7BEA5A944F}" srcId="{D028600F-1A59-48D9-8DDE-9027E58E8E97}" destId="{5980F4AB-DA0B-43D6-AF4B-B3F82EC5188E}" srcOrd="1" destOrd="0" parTransId="{E1840E0B-D9F5-4BD1-B72C-E55FD93ECCE6}" sibTransId="{570C1D0E-2304-4C90-AFE8-0CEDD49170CD}"/>
    <dgm:cxn modelId="{39EAC01F-FE8E-4D34-B335-1866FECB794D}" srcId="{5980F4AB-DA0B-43D6-AF4B-B3F82EC5188E}" destId="{30A47439-59C5-4272-BFA3-C2FF5E3F6984}" srcOrd="1" destOrd="0" parTransId="{2FE2506D-C76B-467F-AC67-948C96D2F5FE}" sibTransId="{4C188E48-1ED2-44FE-BC30-3F1F5A0D8076}"/>
    <dgm:cxn modelId="{6A46D767-4BFD-4351-8D27-FC69C1DEACE4}" type="presOf" srcId="{5980F4AB-DA0B-43D6-AF4B-B3F82EC5188E}" destId="{9EF2931B-17F6-4E9F-BDEB-86237416A16E}" srcOrd="0" destOrd="0" presId="urn:microsoft.com/office/officeart/2005/8/layout/list1"/>
    <dgm:cxn modelId="{5B1B286B-33D3-454C-BB8E-80D818DA6CF7}" srcId="{2996D1B1-1BD3-4A67-92DD-3CAF51CE7616}" destId="{D30858F2-3433-4054-81D1-902809A89C2D}" srcOrd="0" destOrd="0" parTransId="{B28E4910-23AC-47B7-A74D-DC2A7C70A634}" sibTransId="{DE115194-9344-44C5-B6A8-0AE728012DA7}"/>
    <dgm:cxn modelId="{29C7756F-937B-4C9D-A56F-2CD9610C67FA}" type="presOf" srcId="{2996D1B1-1BD3-4A67-92DD-3CAF51CE7616}" destId="{4A289F6C-9CC7-4BAF-AC07-47AD6BAA7260}" srcOrd="0" destOrd="0" presId="urn:microsoft.com/office/officeart/2005/8/layout/list1"/>
    <dgm:cxn modelId="{7DEFEF70-7303-4EFF-8B29-618450442A34}" srcId="{5980F4AB-DA0B-43D6-AF4B-B3F82EC5188E}" destId="{A489A8F7-529B-43F2-93A8-99D7B74AF308}" srcOrd="0" destOrd="0" parTransId="{6FB703B9-0202-4EDA-95D2-62BBA96D3BE0}" sibTransId="{1B2B0680-9385-421C-BC38-703CCB5DEC6B}"/>
    <dgm:cxn modelId="{1932CD59-2DFB-470C-876B-BB0C5271B1FB}" srcId="{D028600F-1A59-48D9-8DDE-9027E58E8E97}" destId="{2996D1B1-1BD3-4A67-92DD-3CAF51CE7616}" srcOrd="0" destOrd="0" parTransId="{B1CB331A-74D6-4073-8F92-B7A6E3AD36A0}" sibTransId="{01E7AB2C-0CE3-4815-9D93-BDEAB49133F9}"/>
    <dgm:cxn modelId="{C4B2657F-B9B7-4C8D-8AA8-3230353C99FF}" srcId="{2996D1B1-1BD3-4A67-92DD-3CAF51CE7616}" destId="{A984DFFE-23CA-43D6-904B-41727B1AEBD7}" srcOrd="1" destOrd="0" parTransId="{289C45C3-A663-4289-925E-88A301D415E0}" sibTransId="{98B1E897-0FD9-4ECF-A28C-F61B54275D9F}"/>
    <dgm:cxn modelId="{6FB98EAB-F538-471B-B79D-900AA678F167}" type="presOf" srcId="{A489A8F7-529B-43F2-93A8-99D7B74AF308}" destId="{90823651-2A65-48B4-B649-E839E3719647}" srcOrd="0" destOrd="0" presId="urn:microsoft.com/office/officeart/2005/8/layout/list1"/>
    <dgm:cxn modelId="{A2B3DECB-3494-4BBE-AF9D-8F8B1C8EB385}" type="presOf" srcId="{D30858F2-3433-4054-81D1-902809A89C2D}" destId="{7302EBF9-269A-4209-9BD1-E62AF9F06470}" srcOrd="0" destOrd="0" presId="urn:microsoft.com/office/officeart/2005/8/layout/list1"/>
    <dgm:cxn modelId="{733DF7D8-AAE1-4623-8498-CE86907BA2C8}" type="presOf" srcId="{30A47439-59C5-4272-BFA3-C2FF5E3F6984}" destId="{90823651-2A65-48B4-B649-E839E3719647}" srcOrd="0" destOrd="1" presId="urn:microsoft.com/office/officeart/2005/8/layout/list1"/>
    <dgm:cxn modelId="{318C9BD9-CFFA-43B0-BB87-D8EE3CA3C2AA}" type="presOf" srcId="{2996D1B1-1BD3-4A67-92DD-3CAF51CE7616}" destId="{04ABDD5D-8324-4716-AC85-7CB98A334C71}" srcOrd="1" destOrd="0" presId="urn:microsoft.com/office/officeart/2005/8/layout/list1"/>
    <dgm:cxn modelId="{12919CE9-2B89-4327-859D-0021109FFC4C}" type="presOf" srcId="{A984DFFE-23CA-43D6-904B-41727B1AEBD7}" destId="{7302EBF9-269A-4209-9BD1-E62AF9F06470}" srcOrd="0" destOrd="1" presId="urn:microsoft.com/office/officeart/2005/8/layout/list1"/>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27307219-79E5-45F6-9A65-E96422B88228}" type="presParOf" srcId="{76F5B31E-D502-475A-AD5D-047577BFCCB4}" destId="{1558E215-9BCE-41CD-99B0-19A0CC6D7486}" srcOrd="3" destOrd="0" presId="urn:microsoft.com/office/officeart/2005/8/layout/list1"/>
    <dgm:cxn modelId="{F8B37B54-6925-4A40-B218-CD1AE6C19594}" type="presParOf" srcId="{76F5B31E-D502-475A-AD5D-047577BFCCB4}" destId="{1F300BB2-07C5-4C0B-822F-3D79631CD9DB}" srcOrd="4" destOrd="0" presId="urn:microsoft.com/office/officeart/2005/8/layout/list1"/>
    <dgm:cxn modelId="{8E3677AF-5B3E-43B8-BEDE-A429A97BADAB}" type="presParOf" srcId="{1F300BB2-07C5-4C0B-822F-3D79631CD9DB}" destId="{9EF2931B-17F6-4E9F-BDEB-86237416A16E}" srcOrd="0" destOrd="0" presId="urn:microsoft.com/office/officeart/2005/8/layout/list1"/>
    <dgm:cxn modelId="{71DF4F31-D3A4-4357-BF2D-4F1CAB89BBD1}" type="presParOf" srcId="{1F300BB2-07C5-4C0B-822F-3D79631CD9DB}" destId="{2DDB0022-8F4B-49DE-B4ED-DB82002B8941}" srcOrd="1" destOrd="0" presId="urn:microsoft.com/office/officeart/2005/8/layout/list1"/>
    <dgm:cxn modelId="{BC2E4C2F-091C-4F2A-9BA6-0429246A0519}" type="presParOf" srcId="{76F5B31E-D502-475A-AD5D-047577BFCCB4}" destId="{E879D61E-47A8-48D0-857D-393663F092C2}" srcOrd="5" destOrd="0" presId="urn:microsoft.com/office/officeart/2005/8/layout/list1"/>
    <dgm:cxn modelId="{9A511D77-4F58-4D00-874E-C932AF6D94B2}" type="presParOf" srcId="{76F5B31E-D502-475A-AD5D-047577BFCCB4}" destId="{90823651-2A65-48B4-B649-E839E371964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49124F-CFCE-406B-AE73-5C6241338225}" type="doc">
      <dgm:prSet loTypeId="urn:microsoft.com/office/officeart/2005/8/layout/vList2" loCatId="list" qsTypeId="urn:microsoft.com/office/officeart/2005/8/quickstyle/simple2" qsCatId="simple" csTypeId="urn:microsoft.com/office/officeart/2005/8/colors/accent3_2" csCatId="accent3" phldr="1"/>
      <dgm:spPr/>
      <dgm:t>
        <a:bodyPr/>
        <a:lstStyle/>
        <a:p>
          <a:endParaRPr lang="en-US"/>
        </a:p>
      </dgm:t>
    </dgm:pt>
    <dgm:pt modelId="{D1845494-E5D9-4614-B2C5-32464E5A230E}">
      <dgm:prSet phldrT="[Text]"/>
      <dgm:spPr/>
      <dgm:t>
        <a:bodyPr/>
        <a:lstStyle/>
        <a:p>
          <a:r>
            <a:rPr lang="en-US" dirty="0"/>
            <a:t>Assessment at Barton …</a:t>
          </a:r>
        </a:p>
      </dgm:t>
    </dgm:pt>
    <dgm:pt modelId="{D874E6D4-5B12-4BCD-A853-0029F71B3E90}" type="parTrans" cxnId="{AF2DD581-C7EB-4CD0-949B-90860BD6A7CB}">
      <dgm:prSet/>
      <dgm:spPr/>
      <dgm:t>
        <a:bodyPr/>
        <a:lstStyle/>
        <a:p>
          <a:endParaRPr lang="en-US"/>
        </a:p>
      </dgm:t>
    </dgm:pt>
    <dgm:pt modelId="{BD65E275-DA90-4E01-9D9C-4F08AAB52650}" type="sibTrans" cxnId="{AF2DD581-C7EB-4CD0-949B-90860BD6A7CB}">
      <dgm:prSet/>
      <dgm:spPr/>
      <dgm:t>
        <a:bodyPr/>
        <a:lstStyle/>
        <a:p>
          <a:endParaRPr lang="en-US"/>
        </a:p>
      </dgm:t>
    </dgm:pt>
    <dgm:pt modelId="{4DE6C5AF-4E56-46F3-BE09-DD37CE45D7AF}">
      <dgm:prSet phldrT="[Text]"/>
      <dgm:spPr/>
      <dgm:t>
        <a:bodyPr/>
        <a:lstStyle/>
        <a:p>
          <a:pPr>
            <a:buFont typeface="Arial" panose="020B0604020202020204" pitchFamily="34" charset="0"/>
            <a:buChar char="•"/>
          </a:pPr>
          <a:r>
            <a:rPr lang="en-US" b="0" i="0">
              <a:effectLst/>
              <a:latin typeface="museo_sans300"/>
            </a:rPr>
            <a:t>serves to </a:t>
          </a:r>
          <a:r>
            <a:rPr lang="en-US" b="0" i="0">
              <a:effectLst/>
              <a:highlight>
                <a:srgbClr val="FFFF00"/>
              </a:highlight>
              <a:latin typeface="museo_sans300"/>
            </a:rPr>
            <a:t>improve student learning</a:t>
          </a:r>
          <a:endParaRPr lang="en-US">
            <a:highlight>
              <a:srgbClr val="FFFF00"/>
            </a:highlight>
          </a:endParaRPr>
        </a:p>
      </dgm:t>
    </dgm:pt>
    <dgm:pt modelId="{472F9C80-4EFB-41FC-9E74-48BEAC007ECA}" type="parTrans" cxnId="{0E206B09-E6DE-4B79-BD01-123CEA09EEA5}">
      <dgm:prSet/>
      <dgm:spPr/>
      <dgm:t>
        <a:bodyPr/>
        <a:lstStyle/>
        <a:p>
          <a:endParaRPr lang="en-US"/>
        </a:p>
      </dgm:t>
    </dgm:pt>
    <dgm:pt modelId="{0C7C65EB-FD93-4B4C-817F-DD5C28CC2A98}" type="sibTrans" cxnId="{0E206B09-E6DE-4B79-BD01-123CEA09EEA5}">
      <dgm:prSet/>
      <dgm:spPr/>
      <dgm:t>
        <a:bodyPr/>
        <a:lstStyle/>
        <a:p>
          <a:endParaRPr lang="en-US"/>
        </a:p>
      </dgm:t>
    </dgm:pt>
    <dgm:pt modelId="{B38EE7C5-474A-4D60-961E-71BAEF02780D}">
      <dgm:prSet/>
      <dgm:spPr/>
      <dgm:t>
        <a:bodyPr/>
        <a:lstStyle/>
        <a:p>
          <a:r>
            <a:rPr lang="en-US" b="0" i="0">
              <a:effectLst/>
              <a:latin typeface="museo_sans300"/>
            </a:rPr>
            <a:t>is comprehensive and based upon the values reflected in the mission of the college</a:t>
          </a:r>
        </a:p>
      </dgm:t>
    </dgm:pt>
    <dgm:pt modelId="{9F390B22-559A-4649-B0CB-DB0F18B72AAC}" type="parTrans" cxnId="{965B2CFE-0809-448F-A018-CC36AA0B96C8}">
      <dgm:prSet/>
      <dgm:spPr/>
      <dgm:t>
        <a:bodyPr/>
        <a:lstStyle/>
        <a:p>
          <a:endParaRPr lang="en-US"/>
        </a:p>
      </dgm:t>
    </dgm:pt>
    <dgm:pt modelId="{EA4ED59D-BEFE-4D55-A0FE-43C57232E4E0}" type="sibTrans" cxnId="{965B2CFE-0809-448F-A018-CC36AA0B96C8}">
      <dgm:prSet/>
      <dgm:spPr/>
      <dgm:t>
        <a:bodyPr/>
        <a:lstStyle/>
        <a:p>
          <a:endParaRPr lang="en-US"/>
        </a:p>
      </dgm:t>
    </dgm:pt>
    <dgm:pt modelId="{20B1E545-CFB7-45BA-A99C-5243E2E03FAB}">
      <dgm:prSet/>
      <dgm:spPr/>
      <dgm:t>
        <a:bodyPr/>
        <a:lstStyle/>
        <a:p>
          <a:r>
            <a:rPr lang="en-US" b="0" i="0">
              <a:effectLst/>
              <a:latin typeface="museo_sans300"/>
            </a:rPr>
            <a:t>involves a variety of assessment methods</a:t>
          </a:r>
        </a:p>
      </dgm:t>
    </dgm:pt>
    <dgm:pt modelId="{B9208EFA-4E74-4C1C-A714-780CD457C6CA}" type="parTrans" cxnId="{0CEC8766-1F20-4B56-BFC9-DC717DFB3FB5}">
      <dgm:prSet/>
      <dgm:spPr/>
      <dgm:t>
        <a:bodyPr/>
        <a:lstStyle/>
        <a:p>
          <a:endParaRPr lang="en-US"/>
        </a:p>
      </dgm:t>
    </dgm:pt>
    <dgm:pt modelId="{F836C5C0-B2DC-45E8-9222-AEB94D047082}" type="sibTrans" cxnId="{0CEC8766-1F20-4B56-BFC9-DC717DFB3FB5}">
      <dgm:prSet/>
      <dgm:spPr/>
      <dgm:t>
        <a:bodyPr/>
        <a:lstStyle/>
        <a:p>
          <a:endParaRPr lang="en-US"/>
        </a:p>
      </dgm:t>
    </dgm:pt>
    <dgm:pt modelId="{6EDDF97D-62F2-4248-B30C-0D0C74700BA9}">
      <dgm:prSet/>
      <dgm:spPr/>
      <dgm:t>
        <a:bodyPr/>
        <a:lstStyle/>
        <a:p>
          <a:r>
            <a:rPr lang="en-US" b="0" i="0">
              <a:effectLst/>
              <a:latin typeface="museo_sans300"/>
            </a:rPr>
            <a:t>is a systematic and continuous </a:t>
          </a:r>
          <a:r>
            <a:rPr lang="en-US" b="0" i="0">
              <a:effectLst/>
              <a:highlight>
                <a:srgbClr val="FFFF00"/>
              </a:highlight>
              <a:latin typeface="museo_sans300"/>
            </a:rPr>
            <a:t>process for gathering and using information about student learning</a:t>
          </a:r>
        </a:p>
      </dgm:t>
    </dgm:pt>
    <dgm:pt modelId="{11D8664B-1389-4997-A49C-BCB5711CEE0F}" type="parTrans" cxnId="{B7018DCF-0CDD-445D-AABB-40B927C92807}">
      <dgm:prSet/>
      <dgm:spPr/>
      <dgm:t>
        <a:bodyPr/>
        <a:lstStyle/>
        <a:p>
          <a:endParaRPr lang="en-US"/>
        </a:p>
      </dgm:t>
    </dgm:pt>
    <dgm:pt modelId="{4DB8DD17-5B41-4588-8F31-8F722C9261EC}" type="sibTrans" cxnId="{B7018DCF-0CDD-445D-AABB-40B927C92807}">
      <dgm:prSet/>
      <dgm:spPr/>
      <dgm:t>
        <a:bodyPr/>
        <a:lstStyle/>
        <a:p>
          <a:endParaRPr lang="en-US"/>
        </a:p>
      </dgm:t>
    </dgm:pt>
    <dgm:pt modelId="{DF086976-058D-4A58-848F-D20FB835D769}">
      <dgm:prSet/>
      <dgm:spPr/>
      <dgm:t>
        <a:bodyPr/>
        <a:lstStyle/>
        <a:p>
          <a:r>
            <a:rPr lang="en-US" b="0" i="0">
              <a:effectLst/>
              <a:latin typeface="museo_sans300"/>
            </a:rPr>
            <a:t>confirms the achievement of student learning outcomes at Barton</a:t>
          </a:r>
        </a:p>
      </dgm:t>
    </dgm:pt>
    <dgm:pt modelId="{AA5E5A48-3D24-4595-A421-FAE4BB78098B}" type="parTrans" cxnId="{B9B56DE5-E561-4384-BFC6-B59EF69F1A61}">
      <dgm:prSet/>
      <dgm:spPr/>
      <dgm:t>
        <a:bodyPr/>
        <a:lstStyle/>
        <a:p>
          <a:endParaRPr lang="en-US"/>
        </a:p>
      </dgm:t>
    </dgm:pt>
    <dgm:pt modelId="{F1371A5E-9CB6-494E-BA2F-D826D4E5F19D}" type="sibTrans" cxnId="{B9B56DE5-E561-4384-BFC6-B59EF69F1A61}">
      <dgm:prSet/>
      <dgm:spPr/>
      <dgm:t>
        <a:bodyPr/>
        <a:lstStyle/>
        <a:p>
          <a:endParaRPr lang="en-US"/>
        </a:p>
      </dgm:t>
    </dgm:pt>
    <dgm:pt modelId="{E52579CD-BC83-4C35-9EB1-412601BABD4B}">
      <dgm:prSet/>
      <dgm:spPr/>
      <dgm:t>
        <a:bodyPr/>
        <a:lstStyle/>
        <a:p>
          <a:r>
            <a:rPr lang="en-US" b="0" i="0">
              <a:effectLst/>
              <a:latin typeface="museo_sans300"/>
            </a:rPr>
            <a:t>is integrated as </a:t>
          </a:r>
          <a:r>
            <a:rPr lang="en-US" b="0" i="0">
              <a:effectLst/>
              <a:highlight>
                <a:srgbClr val="FFFF00"/>
              </a:highlight>
              <a:latin typeface="museo_sans300"/>
            </a:rPr>
            <a:t>part of the culture at Barton</a:t>
          </a:r>
        </a:p>
      </dgm:t>
    </dgm:pt>
    <dgm:pt modelId="{FA4AC0B3-8FC5-4919-A862-C1F6F53F2219}" type="parTrans" cxnId="{1364F9E8-A833-4E16-A825-DEBB8CE33C37}">
      <dgm:prSet/>
      <dgm:spPr/>
      <dgm:t>
        <a:bodyPr/>
        <a:lstStyle/>
        <a:p>
          <a:endParaRPr lang="en-US"/>
        </a:p>
      </dgm:t>
    </dgm:pt>
    <dgm:pt modelId="{3D3E9EB0-E82B-49D8-B222-98D11B28DDDD}" type="sibTrans" cxnId="{1364F9E8-A833-4E16-A825-DEBB8CE33C37}">
      <dgm:prSet/>
      <dgm:spPr/>
      <dgm:t>
        <a:bodyPr/>
        <a:lstStyle/>
        <a:p>
          <a:endParaRPr lang="en-US"/>
        </a:p>
      </dgm:t>
    </dgm:pt>
    <dgm:pt modelId="{A00D6D0A-AEAE-4C75-B3D8-0444256F97F9}">
      <dgm:prSet/>
      <dgm:spPr/>
      <dgm:t>
        <a:bodyPr/>
        <a:lstStyle/>
        <a:p>
          <a:r>
            <a:rPr lang="en-US" b="0" i="0">
              <a:effectLst/>
              <a:latin typeface="museo_sans300"/>
            </a:rPr>
            <a:t>is supported through on-going training and budgeting processes</a:t>
          </a:r>
        </a:p>
      </dgm:t>
    </dgm:pt>
    <dgm:pt modelId="{2CE3E635-BBB4-4198-9790-857A1F26AA5E}" type="parTrans" cxnId="{B3975DB2-FBD0-40FF-AF6C-E5FEE0EC6EAB}">
      <dgm:prSet/>
      <dgm:spPr/>
      <dgm:t>
        <a:bodyPr/>
        <a:lstStyle/>
        <a:p>
          <a:endParaRPr lang="en-US"/>
        </a:p>
      </dgm:t>
    </dgm:pt>
    <dgm:pt modelId="{1CC7904A-93A5-4DA1-8EE7-928B229B6325}" type="sibTrans" cxnId="{B3975DB2-FBD0-40FF-AF6C-E5FEE0EC6EAB}">
      <dgm:prSet/>
      <dgm:spPr/>
      <dgm:t>
        <a:bodyPr/>
        <a:lstStyle/>
        <a:p>
          <a:endParaRPr lang="en-US"/>
        </a:p>
      </dgm:t>
    </dgm:pt>
    <dgm:pt modelId="{D4948FDD-86C1-4706-84C3-22C34EDF80CB}" type="pres">
      <dgm:prSet presAssocID="{8C49124F-CFCE-406B-AE73-5C6241338225}" presName="linear" presStyleCnt="0">
        <dgm:presLayoutVars>
          <dgm:animLvl val="lvl"/>
          <dgm:resizeHandles val="exact"/>
        </dgm:presLayoutVars>
      </dgm:prSet>
      <dgm:spPr/>
    </dgm:pt>
    <dgm:pt modelId="{C2609200-E1B6-42BE-AC59-FF6D02BC24F0}" type="pres">
      <dgm:prSet presAssocID="{D1845494-E5D9-4614-B2C5-32464E5A230E}" presName="parentText" presStyleLbl="node1" presStyleIdx="0" presStyleCnt="1">
        <dgm:presLayoutVars>
          <dgm:chMax val="0"/>
          <dgm:bulletEnabled val="1"/>
        </dgm:presLayoutVars>
      </dgm:prSet>
      <dgm:spPr/>
    </dgm:pt>
    <dgm:pt modelId="{51BE6641-34AC-428B-AF31-9D4F79499893}" type="pres">
      <dgm:prSet presAssocID="{D1845494-E5D9-4614-B2C5-32464E5A230E}" presName="childText" presStyleLbl="revTx" presStyleIdx="0" presStyleCnt="1">
        <dgm:presLayoutVars>
          <dgm:bulletEnabled val="1"/>
        </dgm:presLayoutVars>
      </dgm:prSet>
      <dgm:spPr/>
    </dgm:pt>
  </dgm:ptLst>
  <dgm:cxnLst>
    <dgm:cxn modelId="{0E206B09-E6DE-4B79-BD01-123CEA09EEA5}" srcId="{D1845494-E5D9-4614-B2C5-32464E5A230E}" destId="{4DE6C5AF-4E56-46F3-BE09-DD37CE45D7AF}" srcOrd="0" destOrd="0" parTransId="{472F9C80-4EFB-41FC-9E74-48BEAC007ECA}" sibTransId="{0C7C65EB-FD93-4B4C-817F-DD5C28CC2A98}"/>
    <dgm:cxn modelId="{422F280C-20AB-4798-ADB4-8304AA2FCC84}" type="presOf" srcId="{D1845494-E5D9-4614-B2C5-32464E5A230E}" destId="{C2609200-E1B6-42BE-AC59-FF6D02BC24F0}" srcOrd="0" destOrd="0" presId="urn:microsoft.com/office/officeart/2005/8/layout/vList2"/>
    <dgm:cxn modelId="{724A8013-3A3A-4BC7-B062-47168B9AC030}" type="presOf" srcId="{B38EE7C5-474A-4D60-961E-71BAEF02780D}" destId="{51BE6641-34AC-428B-AF31-9D4F79499893}" srcOrd="0" destOrd="1" presId="urn:microsoft.com/office/officeart/2005/8/layout/vList2"/>
    <dgm:cxn modelId="{3D343D43-0DC6-4C97-8783-3244AADD6512}" type="presOf" srcId="{DF086976-058D-4A58-848F-D20FB835D769}" destId="{51BE6641-34AC-428B-AF31-9D4F79499893}" srcOrd="0" destOrd="4" presId="urn:microsoft.com/office/officeart/2005/8/layout/vList2"/>
    <dgm:cxn modelId="{3171FA64-440C-444F-A721-2B926103E03D}" type="presOf" srcId="{8C49124F-CFCE-406B-AE73-5C6241338225}" destId="{D4948FDD-86C1-4706-84C3-22C34EDF80CB}" srcOrd="0" destOrd="0" presId="urn:microsoft.com/office/officeart/2005/8/layout/vList2"/>
    <dgm:cxn modelId="{0CEC8766-1F20-4B56-BFC9-DC717DFB3FB5}" srcId="{D1845494-E5D9-4614-B2C5-32464E5A230E}" destId="{20B1E545-CFB7-45BA-A99C-5243E2E03FAB}" srcOrd="2" destOrd="0" parTransId="{B9208EFA-4E74-4C1C-A714-780CD457C6CA}" sibTransId="{F836C5C0-B2DC-45E8-9222-AEB94D047082}"/>
    <dgm:cxn modelId="{AF2DD581-C7EB-4CD0-949B-90860BD6A7CB}" srcId="{8C49124F-CFCE-406B-AE73-5C6241338225}" destId="{D1845494-E5D9-4614-B2C5-32464E5A230E}" srcOrd="0" destOrd="0" parTransId="{D874E6D4-5B12-4BCD-A853-0029F71B3E90}" sibTransId="{BD65E275-DA90-4E01-9D9C-4F08AAB52650}"/>
    <dgm:cxn modelId="{EE3BC689-AE81-450F-A090-65EF34313058}" type="presOf" srcId="{20B1E545-CFB7-45BA-A99C-5243E2E03FAB}" destId="{51BE6641-34AC-428B-AF31-9D4F79499893}" srcOrd="0" destOrd="2" presId="urn:microsoft.com/office/officeart/2005/8/layout/vList2"/>
    <dgm:cxn modelId="{FF5E0D9E-F30E-443E-A00D-891FF282162B}" type="presOf" srcId="{A00D6D0A-AEAE-4C75-B3D8-0444256F97F9}" destId="{51BE6641-34AC-428B-AF31-9D4F79499893}" srcOrd="0" destOrd="6" presId="urn:microsoft.com/office/officeart/2005/8/layout/vList2"/>
    <dgm:cxn modelId="{B3975DB2-FBD0-40FF-AF6C-E5FEE0EC6EAB}" srcId="{D1845494-E5D9-4614-B2C5-32464E5A230E}" destId="{A00D6D0A-AEAE-4C75-B3D8-0444256F97F9}" srcOrd="6" destOrd="0" parTransId="{2CE3E635-BBB4-4198-9790-857A1F26AA5E}" sibTransId="{1CC7904A-93A5-4DA1-8EE7-928B229B6325}"/>
    <dgm:cxn modelId="{8EC430BB-BEDB-4885-BF41-6DA99AB4E625}" type="presOf" srcId="{6EDDF97D-62F2-4248-B30C-0D0C74700BA9}" destId="{51BE6641-34AC-428B-AF31-9D4F79499893}" srcOrd="0" destOrd="3" presId="urn:microsoft.com/office/officeart/2005/8/layout/vList2"/>
    <dgm:cxn modelId="{B7018DCF-0CDD-445D-AABB-40B927C92807}" srcId="{D1845494-E5D9-4614-B2C5-32464E5A230E}" destId="{6EDDF97D-62F2-4248-B30C-0D0C74700BA9}" srcOrd="3" destOrd="0" parTransId="{11D8664B-1389-4997-A49C-BCB5711CEE0F}" sibTransId="{4DB8DD17-5B41-4588-8F31-8F722C9261EC}"/>
    <dgm:cxn modelId="{F263C8D2-AC17-4BFB-B520-7819B72AE446}" type="presOf" srcId="{E52579CD-BC83-4C35-9EB1-412601BABD4B}" destId="{51BE6641-34AC-428B-AF31-9D4F79499893}" srcOrd="0" destOrd="5" presId="urn:microsoft.com/office/officeart/2005/8/layout/vList2"/>
    <dgm:cxn modelId="{73C94ADE-27D7-4B27-A668-E45D44702081}" type="presOf" srcId="{4DE6C5AF-4E56-46F3-BE09-DD37CE45D7AF}" destId="{51BE6641-34AC-428B-AF31-9D4F79499893}" srcOrd="0" destOrd="0" presId="urn:microsoft.com/office/officeart/2005/8/layout/vList2"/>
    <dgm:cxn modelId="{B9B56DE5-E561-4384-BFC6-B59EF69F1A61}" srcId="{D1845494-E5D9-4614-B2C5-32464E5A230E}" destId="{DF086976-058D-4A58-848F-D20FB835D769}" srcOrd="4" destOrd="0" parTransId="{AA5E5A48-3D24-4595-A421-FAE4BB78098B}" sibTransId="{F1371A5E-9CB6-494E-BA2F-D826D4E5F19D}"/>
    <dgm:cxn modelId="{1364F9E8-A833-4E16-A825-DEBB8CE33C37}" srcId="{D1845494-E5D9-4614-B2C5-32464E5A230E}" destId="{E52579CD-BC83-4C35-9EB1-412601BABD4B}" srcOrd="5" destOrd="0" parTransId="{FA4AC0B3-8FC5-4919-A862-C1F6F53F2219}" sibTransId="{3D3E9EB0-E82B-49D8-B222-98D11B28DDDD}"/>
    <dgm:cxn modelId="{965B2CFE-0809-448F-A018-CC36AA0B96C8}" srcId="{D1845494-E5D9-4614-B2C5-32464E5A230E}" destId="{B38EE7C5-474A-4D60-961E-71BAEF02780D}" srcOrd="1" destOrd="0" parTransId="{9F390B22-559A-4649-B0CB-DB0F18B72AAC}" sibTransId="{EA4ED59D-BEFE-4D55-A0FE-43C57232E4E0}"/>
    <dgm:cxn modelId="{A0603D86-F432-4543-B496-4916E7368CA1}" type="presParOf" srcId="{D4948FDD-86C1-4706-84C3-22C34EDF80CB}" destId="{C2609200-E1B6-42BE-AC59-FF6D02BC24F0}" srcOrd="0" destOrd="0" presId="urn:microsoft.com/office/officeart/2005/8/layout/vList2"/>
    <dgm:cxn modelId="{015F8960-B5F4-4EFA-8057-B3C60E38FE52}" type="presParOf" srcId="{D4948FDD-86C1-4706-84C3-22C34EDF80CB}" destId="{51BE6641-34AC-428B-AF31-9D4F7949989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3E2344-D8D2-4313-BF11-A044804E31D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821D414-5C4D-4334-B49B-34147B146BDA}">
      <dgm:prSet phldrT="[Text]"/>
      <dgm:spPr/>
      <dgm:t>
        <a:bodyPr/>
        <a:lstStyle/>
        <a:p>
          <a:r>
            <a:rPr lang="en-US" dirty="0"/>
            <a:t>Now (CATs)</a:t>
          </a:r>
        </a:p>
      </dgm:t>
    </dgm:pt>
    <dgm:pt modelId="{4A53017F-9BA1-4E51-9E50-C4A74B13A0A3}" type="parTrans" cxnId="{DC3DC297-67D5-461C-AA11-EC7659E42D4A}">
      <dgm:prSet/>
      <dgm:spPr/>
      <dgm:t>
        <a:bodyPr/>
        <a:lstStyle/>
        <a:p>
          <a:endParaRPr lang="en-US"/>
        </a:p>
      </dgm:t>
    </dgm:pt>
    <dgm:pt modelId="{88152341-3B51-4EE6-8169-0F97C0FB6905}" type="sibTrans" cxnId="{DC3DC297-67D5-461C-AA11-EC7659E42D4A}">
      <dgm:prSet/>
      <dgm:spPr/>
      <dgm:t>
        <a:bodyPr/>
        <a:lstStyle/>
        <a:p>
          <a:endParaRPr lang="en-US"/>
        </a:p>
      </dgm:t>
    </dgm:pt>
    <dgm:pt modelId="{1D6BE7D0-A21D-4DE9-8691-9B31E0B28650}">
      <dgm:prSet phldrT="[Text]"/>
      <dgm:spPr/>
      <dgm:t>
        <a:bodyPr/>
        <a:lstStyle/>
        <a:p>
          <a:pPr algn="l"/>
          <a:r>
            <a:rPr lang="en-US" dirty="0"/>
            <a:t>Day-in-day-out adjustments </a:t>
          </a:r>
          <a:r>
            <a:rPr lang="en-US" i="1" dirty="0"/>
            <a:t>within the same course </a:t>
          </a:r>
          <a:r>
            <a:rPr lang="en-US" dirty="0"/>
            <a:t>are </a:t>
          </a:r>
          <a:r>
            <a:rPr lang="en-US" b="0" dirty="0"/>
            <a:t>still expected</a:t>
          </a:r>
        </a:p>
      </dgm:t>
    </dgm:pt>
    <dgm:pt modelId="{C99E7DB3-9C9B-47E8-9D5F-0442ED625414}" type="parTrans" cxnId="{D10AB285-A075-4B0B-9D80-46F6F13EA4EA}">
      <dgm:prSet/>
      <dgm:spPr/>
      <dgm:t>
        <a:bodyPr/>
        <a:lstStyle/>
        <a:p>
          <a:endParaRPr lang="en-US"/>
        </a:p>
      </dgm:t>
    </dgm:pt>
    <dgm:pt modelId="{F3AB3FB9-0889-4A79-8C95-0522F6340F65}" type="sibTrans" cxnId="{D10AB285-A075-4B0B-9D80-46F6F13EA4EA}">
      <dgm:prSet/>
      <dgm:spPr/>
      <dgm:t>
        <a:bodyPr/>
        <a:lstStyle/>
        <a:p>
          <a:endParaRPr lang="en-US"/>
        </a:p>
      </dgm:t>
    </dgm:pt>
    <dgm:pt modelId="{0114DA0B-F5FD-48E7-9CE0-E6AB12726954}">
      <dgm:prSet phldrT="[Text]"/>
      <dgm:spPr/>
      <dgm:t>
        <a:bodyPr/>
        <a:lstStyle/>
        <a:p>
          <a:r>
            <a:rPr lang="en-US" dirty="0"/>
            <a:t>Later (Course)</a:t>
          </a:r>
        </a:p>
      </dgm:t>
    </dgm:pt>
    <dgm:pt modelId="{6E348815-999C-47B1-BA97-06207B1AD16E}" type="parTrans" cxnId="{F0D672B9-0043-41AC-A651-36A791F5FA3B}">
      <dgm:prSet/>
      <dgm:spPr/>
      <dgm:t>
        <a:bodyPr/>
        <a:lstStyle/>
        <a:p>
          <a:endParaRPr lang="en-US"/>
        </a:p>
      </dgm:t>
    </dgm:pt>
    <dgm:pt modelId="{3B7D2E59-E80E-4CB4-A45D-EFB1A1D2D61D}" type="sibTrans" cxnId="{F0D672B9-0043-41AC-A651-36A791F5FA3B}">
      <dgm:prSet/>
      <dgm:spPr/>
      <dgm:t>
        <a:bodyPr/>
        <a:lstStyle/>
        <a:p>
          <a:endParaRPr lang="en-US"/>
        </a:p>
      </dgm:t>
    </dgm:pt>
    <dgm:pt modelId="{F62CEEF9-DE54-4235-987C-3FD6FE7E49FB}">
      <dgm:prSet phldrT="[Text]"/>
      <dgm:spPr/>
      <dgm:t>
        <a:bodyPr/>
        <a:lstStyle/>
        <a:p>
          <a:r>
            <a:rPr lang="en-US" dirty="0"/>
            <a:t>Assessments of student learning vis-à-vis course competencies a</a:t>
          </a:r>
          <a:r>
            <a:rPr lang="en-US" i="1" dirty="0"/>
            <a:t>t the conclusion of a course</a:t>
          </a:r>
        </a:p>
      </dgm:t>
    </dgm:pt>
    <dgm:pt modelId="{538ABAF1-F780-47BD-8803-820BBC85AA06}" type="parTrans" cxnId="{FC44E0DC-CC08-40D8-A0EE-4642DAB8D039}">
      <dgm:prSet/>
      <dgm:spPr/>
      <dgm:t>
        <a:bodyPr/>
        <a:lstStyle/>
        <a:p>
          <a:endParaRPr lang="en-US"/>
        </a:p>
      </dgm:t>
    </dgm:pt>
    <dgm:pt modelId="{B82DF845-0E2B-4F8B-81DB-4345CC869C7D}" type="sibTrans" cxnId="{FC44E0DC-CC08-40D8-A0EE-4642DAB8D039}">
      <dgm:prSet/>
      <dgm:spPr/>
      <dgm:t>
        <a:bodyPr/>
        <a:lstStyle/>
        <a:p>
          <a:endParaRPr lang="en-US"/>
        </a:p>
      </dgm:t>
    </dgm:pt>
    <dgm:pt modelId="{20DDC9E6-014B-4EDD-88C3-5D0B683C4549}">
      <dgm:prSet phldrT="[Text]"/>
      <dgm:spPr/>
      <dgm:t>
        <a:bodyPr/>
        <a:lstStyle/>
        <a:p>
          <a:pPr algn="l"/>
          <a:r>
            <a:rPr lang="en-US" dirty="0"/>
            <a:t>Reporting on those adjustments is no longer required</a:t>
          </a:r>
        </a:p>
      </dgm:t>
    </dgm:pt>
    <dgm:pt modelId="{78586B9B-5233-4666-AE84-69366E4E5358}" type="parTrans" cxnId="{EE81DAFE-C1E6-4A76-988C-1762551566F2}">
      <dgm:prSet/>
      <dgm:spPr/>
      <dgm:t>
        <a:bodyPr/>
        <a:lstStyle/>
        <a:p>
          <a:endParaRPr lang="en-US"/>
        </a:p>
      </dgm:t>
    </dgm:pt>
    <dgm:pt modelId="{15D433AA-2022-4751-B7B5-AEF1F584E930}" type="sibTrans" cxnId="{EE81DAFE-C1E6-4A76-988C-1762551566F2}">
      <dgm:prSet/>
      <dgm:spPr/>
      <dgm:t>
        <a:bodyPr/>
        <a:lstStyle/>
        <a:p>
          <a:endParaRPr lang="en-US"/>
        </a:p>
      </dgm:t>
    </dgm:pt>
    <dgm:pt modelId="{1EC4D3ED-C71E-4552-A117-7D8165BC0B3B}">
      <dgm:prSet phldrT="[Text]"/>
      <dgm:spPr/>
      <dgm:t>
        <a:bodyPr/>
        <a:lstStyle/>
        <a:p>
          <a:r>
            <a:rPr lang="en-US" i="0" dirty="0"/>
            <a:t>Reporting is required every Fall and Spring</a:t>
          </a:r>
        </a:p>
      </dgm:t>
    </dgm:pt>
    <dgm:pt modelId="{240A45DC-929E-4ECE-8FB0-F3DC35F49986}" type="parTrans" cxnId="{49543AEB-18A4-49AD-A611-B333D0E87357}">
      <dgm:prSet/>
      <dgm:spPr/>
      <dgm:t>
        <a:bodyPr/>
        <a:lstStyle/>
        <a:p>
          <a:endParaRPr lang="en-US"/>
        </a:p>
      </dgm:t>
    </dgm:pt>
    <dgm:pt modelId="{C79FC871-8EC3-4CCF-AB72-D6ADF090D269}" type="sibTrans" cxnId="{49543AEB-18A4-49AD-A611-B333D0E87357}">
      <dgm:prSet/>
      <dgm:spPr/>
      <dgm:t>
        <a:bodyPr/>
        <a:lstStyle/>
        <a:p>
          <a:endParaRPr lang="en-US"/>
        </a:p>
      </dgm:t>
    </dgm:pt>
    <dgm:pt modelId="{E247FA6E-4A36-4699-9AA6-F76A478763EA}" type="pres">
      <dgm:prSet presAssocID="{513E2344-D8D2-4313-BF11-A044804E31DC}" presName="linear" presStyleCnt="0">
        <dgm:presLayoutVars>
          <dgm:animLvl val="lvl"/>
          <dgm:resizeHandles val="exact"/>
        </dgm:presLayoutVars>
      </dgm:prSet>
      <dgm:spPr/>
    </dgm:pt>
    <dgm:pt modelId="{0E011318-B545-4E72-8FE9-0614A3FB5116}" type="pres">
      <dgm:prSet presAssocID="{7821D414-5C4D-4334-B49B-34147B146BDA}" presName="parentText" presStyleLbl="node1" presStyleIdx="0" presStyleCnt="2" custLinFactNeighborY="1791">
        <dgm:presLayoutVars>
          <dgm:chMax val="0"/>
          <dgm:bulletEnabled val="1"/>
        </dgm:presLayoutVars>
      </dgm:prSet>
      <dgm:spPr/>
    </dgm:pt>
    <dgm:pt modelId="{7968D566-CD1A-4291-8C6F-A02DA057FCAE}" type="pres">
      <dgm:prSet presAssocID="{7821D414-5C4D-4334-B49B-34147B146BDA}" presName="childText" presStyleLbl="revTx" presStyleIdx="0" presStyleCnt="2">
        <dgm:presLayoutVars>
          <dgm:bulletEnabled val="1"/>
        </dgm:presLayoutVars>
      </dgm:prSet>
      <dgm:spPr/>
    </dgm:pt>
    <dgm:pt modelId="{04BE6855-4231-4FB7-90E7-2F142D3F9BA4}" type="pres">
      <dgm:prSet presAssocID="{0114DA0B-F5FD-48E7-9CE0-E6AB12726954}" presName="parentText" presStyleLbl="node1" presStyleIdx="1" presStyleCnt="2">
        <dgm:presLayoutVars>
          <dgm:chMax val="0"/>
          <dgm:bulletEnabled val="1"/>
        </dgm:presLayoutVars>
      </dgm:prSet>
      <dgm:spPr/>
    </dgm:pt>
    <dgm:pt modelId="{DE71DEB6-D39B-4BC6-8C47-24C524A2C33B}" type="pres">
      <dgm:prSet presAssocID="{0114DA0B-F5FD-48E7-9CE0-E6AB12726954}" presName="childText" presStyleLbl="revTx" presStyleIdx="1" presStyleCnt="2">
        <dgm:presLayoutVars>
          <dgm:bulletEnabled val="1"/>
        </dgm:presLayoutVars>
      </dgm:prSet>
      <dgm:spPr/>
    </dgm:pt>
  </dgm:ptLst>
  <dgm:cxnLst>
    <dgm:cxn modelId="{AF72B039-016B-44C1-8721-2EA2C381A898}" type="presOf" srcId="{0114DA0B-F5FD-48E7-9CE0-E6AB12726954}" destId="{04BE6855-4231-4FB7-90E7-2F142D3F9BA4}" srcOrd="0" destOrd="0" presId="urn:microsoft.com/office/officeart/2005/8/layout/vList2"/>
    <dgm:cxn modelId="{04986964-ED8D-453B-BBCA-23F75C8BDE21}" type="presOf" srcId="{1EC4D3ED-C71E-4552-A117-7D8165BC0B3B}" destId="{DE71DEB6-D39B-4BC6-8C47-24C524A2C33B}" srcOrd="0" destOrd="1" presId="urn:microsoft.com/office/officeart/2005/8/layout/vList2"/>
    <dgm:cxn modelId="{90F15365-D2EF-4946-A89E-E6DD7E488AF2}" type="presOf" srcId="{20DDC9E6-014B-4EDD-88C3-5D0B683C4549}" destId="{7968D566-CD1A-4291-8C6F-A02DA057FCAE}" srcOrd="0" destOrd="1" presId="urn:microsoft.com/office/officeart/2005/8/layout/vList2"/>
    <dgm:cxn modelId="{CB2BC946-CE21-4078-8777-60270628FD4D}" type="presOf" srcId="{7821D414-5C4D-4334-B49B-34147B146BDA}" destId="{0E011318-B545-4E72-8FE9-0614A3FB5116}" srcOrd="0" destOrd="0" presId="urn:microsoft.com/office/officeart/2005/8/layout/vList2"/>
    <dgm:cxn modelId="{444D4D4C-1B62-4829-8F7A-2DF5729E1B44}" type="presOf" srcId="{1D6BE7D0-A21D-4DE9-8691-9B31E0B28650}" destId="{7968D566-CD1A-4291-8C6F-A02DA057FCAE}" srcOrd="0" destOrd="0" presId="urn:microsoft.com/office/officeart/2005/8/layout/vList2"/>
    <dgm:cxn modelId="{D9FF5F5A-0521-4CF5-8523-1657C89B0702}" type="presOf" srcId="{F62CEEF9-DE54-4235-987C-3FD6FE7E49FB}" destId="{DE71DEB6-D39B-4BC6-8C47-24C524A2C33B}" srcOrd="0" destOrd="0" presId="urn:microsoft.com/office/officeart/2005/8/layout/vList2"/>
    <dgm:cxn modelId="{D10AB285-A075-4B0B-9D80-46F6F13EA4EA}" srcId="{7821D414-5C4D-4334-B49B-34147B146BDA}" destId="{1D6BE7D0-A21D-4DE9-8691-9B31E0B28650}" srcOrd="0" destOrd="0" parTransId="{C99E7DB3-9C9B-47E8-9D5F-0442ED625414}" sibTransId="{F3AB3FB9-0889-4A79-8C95-0522F6340F65}"/>
    <dgm:cxn modelId="{DC3DC297-67D5-461C-AA11-EC7659E42D4A}" srcId="{513E2344-D8D2-4313-BF11-A044804E31DC}" destId="{7821D414-5C4D-4334-B49B-34147B146BDA}" srcOrd="0" destOrd="0" parTransId="{4A53017F-9BA1-4E51-9E50-C4A74B13A0A3}" sibTransId="{88152341-3B51-4EE6-8169-0F97C0FB6905}"/>
    <dgm:cxn modelId="{F0D672B9-0043-41AC-A651-36A791F5FA3B}" srcId="{513E2344-D8D2-4313-BF11-A044804E31DC}" destId="{0114DA0B-F5FD-48E7-9CE0-E6AB12726954}" srcOrd="1" destOrd="0" parTransId="{6E348815-999C-47B1-BA97-06207B1AD16E}" sibTransId="{3B7D2E59-E80E-4CB4-A45D-EFB1A1D2D61D}"/>
    <dgm:cxn modelId="{84F628D3-7244-4F52-A038-D2E3DAC8BBD6}" type="presOf" srcId="{513E2344-D8D2-4313-BF11-A044804E31DC}" destId="{E247FA6E-4A36-4699-9AA6-F76A478763EA}" srcOrd="0" destOrd="0" presId="urn:microsoft.com/office/officeart/2005/8/layout/vList2"/>
    <dgm:cxn modelId="{FC44E0DC-CC08-40D8-A0EE-4642DAB8D039}" srcId="{0114DA0B-F5FD-48E7-9CE0-E6AB12726954}" destId="{F62CEEF9-DE54-4235-987C-3FD6FE7E49FB}" srcOrd="0" destOrd="0" parTransId="{538ABAF1-F780-47BD-8803-820BBC85AA06}" sibTransId="{B82DF845-0E2B-4F8B-81DB-4345CC869C7D}"/>
    <dgm:cxn modelId="{49543AEB-18A4-49AD-A611-B333D0E87357}" srcId="{0114DA0B-F5FD-48E7-9CE0-E6AB12726954}" destId="{1EC4D3ED-C71E-4552-A117-7D8165BC0B3B}" srcOrd="1" destOrd="0" parTransId="{240A45DC-929E-4ECE-8FB0-F3DC35F49986}" sibTransId="{C79FC871-8EC3-4CCF-AB72-D6ADF090D269}"/>
    <dgm:cxn modelId="{EE81DAFE-C1E6-4A76-988C-1762551566F2}" srcId="{7821D414-5C4D-4334-B49B-34147B146BDA}" destId="{20DDC9E6-014B-4EDD-88C3-5D0B683C4549}" srcOrd="1" destOrd="0" parTransId="{78586B9B-5233-4666-AE84-69366E4E5358}" sibTransId="{15D433AA-2022-4751-B7B5-AEF1F584E930}"/>
    <dgm:cxn modelId="{15625510-4609-4438-B5ED-495166C25724}" type="presParOf" srcId="{E247FA6E-4A36-4699-9AA6-F76A478763EA}" destId="{0E011318-B545-4E72-8FE9-0614A3FB5116}" srcOrd="0" destOrd="0" presId="urn:microsoft.com/office/officeart/2005/8/layout/vList2"/>
    <dgm:cxn modelId="{709291C3-7675-48CE-B817-6EF865F7B927}" type="presParOf" srcId="{E247FA6E-4A36-4699-9AA6-F76A478763EA}" destId="{7968D566-CD1A-4291-8C6F-A02DA057FCAE}" srcOrd="1" destOrd="0" presId="urn:microsoft.com/office/officeart/2005/8/layout/vList2"/>
    <dgm:cxn modelId="{A43F7B31-AE89-4250-9305-1C2B939DA2B1}" type="presParOf" srcId="{E247FA6E-4A36-4699-9AA6-F76A478763EA}" destId="{04BE6855-4231-4FB7-90E7-2F142D3F9BA4}" srcOrd="2" destOrd="0" presId="urn:microsoft.com/office/officeart/2005/8/layout/vList2"/>
    <dgm:cxn modelId="{240F75E6-3227-4F61-8015-B20ECCBC6CF7}" type="presParOf" srcId="{E247FA6E-4A36-4699-9AA6-F76A478763EA}" destId="{DE71DEB6-D39B-4BC6-8C47-24C524A2C33B}"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Course Assessment Reporting Rates</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85FDCFA0-3EC4-42FA-BDB2-2FA82E501C57}">
      <dgm:prSet/>
      <dgm:spPr/>
      <dgm:t>
        <a:bodyPr/>
        <a:lstStyle/>
        <a:p>
          <a:r>
            <a:rPr lang="en-US" dirty="0"/>
            <a:t>Fall 2021 – 51%</a:t>
          </a:r>
        </a:p>
      </dgm:t>
    </dgm:pt>
    <dgm:pt modelId="{BFF5D327-8353-432C-9F10-FE6B87584C88}" type="parTrans" cxnId="{5AA4055D-BD34-4713-BF53-792A6273E6CB}">
      <dgm:prSet/>
      <dgm:spPr/>
      <dgm:t>
        <a:bodyPr/>
        <a:lstStyle/>
        <a:p>
          <a:endParaRPr lang="en-US"/>
        </a:p>
      </dgm:t>
    </dgm:pt>
    <dgm:pt modelId="{D3F849A9-E777-4EC8-9D4F-C5EEEAE2BF1E}" type="sibTrans" cxnId="{5AA4055D-BD34-4713-BF53-792A6273E6CB}">
      <dgm:prSet/>
      <dgm:spPr/>
      <dgm:t>
        <a:bodyPr/>
        <a:lstStyle/>
        <a:p>
          <a:endParaRPr lang="en-US"/>
        </a:p>
      </dgm:t>
    </dgm:pt>
    <dgm:pt modelId="{DF2C2845-6174-4315-A29A-9D528ED863AF}">
      <dgm:prSet/>
      <dgm:spPr/>
      <dgm:t>
        <a:bodyPr/>
        <a:lstStyle/>
        <a:p>
          <a:r>
            <a:rPr lang="en-US" dirty="0"/>
            <a:t>Spring 2022 – 70%</a:t>
          </a:r>
        </a:p>
      </dgm:t>
    </dgm:pt>
    <dgm:pt modelId="{B6399BEB-1B33-4F8E-B396-A3760AB7F139}" type="parTrans" cxnId="{20F91DD0-7362-4DA8-B0C0-D9EFA5325696}">
      <dgm:prSet/>
      <dgm:spPr/>
      <dgm:t>
        <a:bodyPr/>
        <a:lstStyle/>
        <a:p>
          <a:endParaRPr lang="en-US"/>
        </a:p>
      </dgm:t>
    </dgm:pt>
    <dgm:pt modelId="{6465CA76-68FD-43C0-85CB-3806695CCF7A}" type="sibTrans" cxnId="{20F91DD0-7362-4DA8-B0C0-D9EFA5325696}">
      <dgm:prSet/>
      <dgm:spPr/>
      <dgm:t>
        <a:bodyPr/>
        <a:lstStyle/>
        <a:p>
          <a:endParaRPr lang="en-US"/>
        </a:p>
      </dgm:t>
    </dgm:pt>
    <dgm:pt modelId="{A0B3A9C0-D0B7-4C4A-A389-F9E9B3482F26}">
      <dgm:prSet/>
      <dgm:spPr/>
      <dgm:t>
        <a:bodyPr/>
        <a:lstStyle/>
        <a:p>
          <a:r>
            <a:rPr lang="en-US" dirty="0"/>
            <a:t>Fall 2022 – 89%</a:t>
          </a:r>
        </a:p>
      </dgm:t>
    </dgm:pt>
    <dgm:pt modelId="{E2BC0AA9-B5D6-47AD-97BC-F307877277C8}" type="parTrans" cxnId="{D8173281-5132-4AC3-A566-D78B09A27075}">
      <dgm:prSet/>
      <dgm:spPr/>
      <dgm:t>
        <a:bodyPr/>
        <a:lstStyle/>
        <a:p>
          <a:endParaRPr lang="en-US"/>
        </a:p>
      </dgm:t>
    </dgm:pt>
    <dgm:pt modelId="{94D1A3F1-FE71-4E30-84A7-12CAE22499AC}" type="sibTrans" cxnId="{D8173281-5132-4AC3-A566-D78B09A27075}">
      <dgm:prSet/>
      <dgm:spPr/>
      <dgm:t>
        <a:bodyPr/>
        <a:lstStyle/>
        <a:p>
          <a:endParaRPr lang="en-US"/>
        </a:p>
      </dgm:t>
    </dgm:pt>
    <dgm:pt modelId="{EA889811-88DE-4F11-BC58-448E552E4D0E}">
      <dgm:prSet/>
      <dgm:spPr/>
      <dgm:t>
        <a:bodyPr/>
        <a:lstStyle/>
        <a:p>
          <a:r>
            <a:rPr lang="en-US" dirty="0"/>
            <a:t>Fall 2022 Reporting</a:t>
          </a:r>
        </a:p>
      </dgm:t>
    </dgm:pt>
    <dgm:pt modelId="{C857D719-1DA8-4754-8ABB-B6908D6A9DF6}" type="parTrans" cxnId="{43D6C74C-9FC3-401B-8860-CDC535E856DF}">
      <dgm:prSet/>
      <dgm:spPr/>
      <dgm:t>
        <a:bodyPr/>
        <a:lstStyle/>
        <a:p>
          <a:endParaRPr lang="en-US"/>
        </a:p>
      </dgm:t>
    </dgm:pt>
    <dgm:pt modelId="{CEF3D731-AF8D-4432-867C-DEE5EB660F37}" type="sibTrans" cxnId="{43D6C74C-9FC3-401B-8860-CDC535E856DF}">
      <dgm:prSet/>
      <dgm:spPr/>
      <dgm:t>
        <a:bodyPr/>
        <a:lstStyle/>
        <a:p>
          <a:endParaRPr lang="en-US"/>
        </a:p>
      </dgm:t>
    </dgm:pt>
    <dgm:pt modelId="{96E7EE22-6AB2-4E5F-A1D0-0A9652F0ECD7}">
      <dgm:prSet/>
      <dgm:spPr/>
      <dgm:t>
        <a:bodyPr/>
        <a:lstStyle/>
        <a:p>
          <a:r>
            <a:rPr lang="en-US" dirty="0"/>
            <a:t>Great Bend campus – 84%</a:t>
          </a:r>
        </a:p>
      </dgm:t>
    </dgm:pt>
    <dgm:pt modelId="{93F70CDA-1DB8-4C90-AAD6-B9AD93B77E7B}" type="parTrans" cxnId="{B4F55646-E0DF-4225-882D-2AF638EEA0D5}">
      <dgm:prSet/>
      <dgm:spPr/>
      <dgm:t>
        <a:bodyPr/>
        <a:lstStyle/>
        <a:p>
          <a:endParaRPr lang="en-US"/>
        </a:p>
      </dgm:t>
    </dgm:pt>
    <dgm:pt modelId="{C35071BD-049A-4650-84B7-2F78649CC811}" type="sibTrans" cxnId="{B4F55646-E0DF-4225-882D-2AF638EEA0D5}">
      <dgm:prSet/>
      <dgm:spPr/>
      <dgm:t>
        <a:bodyPr/>
        <a:lstStyle/>
        <a:p>
          <a:endParaRPr lang="en-US"/>
        </a:p>
      </dgm:t>
    </dgm:pt>
    <dgm:pt modelId="{4C214934-04DD-4AFC-8C4A-106AFBB22EC0}">
      <dgm:prSet/>
      <dgm:spPr/>
      <dgm:t>
        <a:bodyPr/>
        <a:lstStyle/>
        <a:p>
          <a:r>
            <a:rPr lang="en-US" dirty="0"/>
            <a:t>Ft. Riley – 96%</a:t>
          </a:r>
        </a:p>
      </dgm:t>
    </dgm:pt>
    <dgm:pt modelId="{F6215940-C0D3-46EC-A5DB-5A69D65FFAB0}" type="parTrans" cxnId="{E6A57C4C-ACB0-4AB0-BC8B-CA5FC17C6DE2}">
      <dgm:prSet/>
      <dgm:spPr/>
      <dgm:t>
        <a:bodyPr/>
        <a:lstStyle/>
        <a:p>
          <a:endParaRPr lang="en-US"/>
        </a:p>
      </dgm:t>
    </dgm:pt>
    <dgm:pt modelId="{8CE0545A-DAC1-4574-8BA3-AEDA1C911051}" type="sibTrans" cxnId="{E6A57C4C-ACB0-4AB0-BC8B-CA5FC17C6DE2}">
      <dgm:prSet/>
      <dgm:spPr/>
      <dgm:t>
        <a:bodyPr/>
        <a:lstStyle/>
        <a:p>
          <a:endParaRPr lang="en-US"/>
        </a:p>
      </dgm:t>
    </dgm:pt>
    <dgm:pt modelId="{980C36BF-B127-436E-8A94-4812BD68C1A3}">
      <dgm:prSet/>
      <dgm:spPr/>
      <dgm:t>
        <a:bodyPr/>
        <a:lstStyle/>
        <a:p>
          <a:r>
            <a:rPr lang="en-US" dirty="0"/>
            <a:t>Ft. Leavenworth, Grandview, Barton Online – 100%</a:t>
          </a:r>
        </a:p>
      </dgm:t>
    </dgm:pt>
    <dgm:pt modelId="{980450A2-E4F1-4D9E-94BA-0E94A25B9BFF}" type="parTrans" cxnId="{628A4038-59E7-4DD2-AFB1-89EDC7BF1225}">
      <dgm:prSet/>
      <dgm:spPr/>
      <dgm:t>
        <a:bodyPr/>
        <a:lstStyle/>
        <a:p>
          <a:endParaRPr lang="en-US"/>
        </a:p>
      </dgm:t>
    </dgm:pt>
    <dgm:pt modelId="{4CE59DEA-AC3C-4761-87FE-B5721EA52F6A}" type="sibTrans" cxnId="{628A4038-59E7-4DD2-AFB1-89EDC7BF1225}">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67771EED-0DDD-4FF3-860E-31628EA2217F}" type="pres">
      <dgm:prSet presAssocID="{01E7AB2C-0CE3-4815-9D93-BDEAB49133F9}" presName="spaceBetweenRectangles" presStyleCnt="0"/>
      <dgm:spPr/>
    </dgm:pt>
    <dgm:pt modelId="{91EE57AA-F228-47BE-B173-459D725975BE}" type="pres">
      <dgm:prSet presAssocID="{EA889811-88DE-4F11-BC58-448E552E4D0E}" presName="parentLin" presStyleCnt="0"/>
      <dgm:spPr/>
    </dgm:pt>
    <dgm:pt modelId="{BDBFAE6F-15E1-4B2A-9EA5-0A7060EC8277}" type="pres">
      <dgm:prSet presAssocID="{EA889811-88DE-4F11-BC58-448E552E4D0E}" presName="parentLeftMargin" presStyleLbl="node1" presStyleIdx="0" presStyleCnt="2"/>
      <dgm:spPr/>
    </dgm:pt>
    <dgm:pt modelId="{069FAB62-1104-4743-AB5C-12A047941DCB}" type="pres">
      <dgm:prSet presAssocID="{EA889811-88DE-4F11-BC58-448E552E4D0E}" presName="parentText" presStyleLbl="node1" presStyleIdx="1" presStyleCnt="2">
        <dgm:presLayoutVars>
          <dgm:chMax val="0"/>
          <dgm:bulletEnabled val="1"/>
        </dgm:presLayoutVars>
      </dgm:prSet>
      <dgm:spPr/>
    </dgm:pt>
    <dgm:pt modelId="{4BB7FF12-5851-4F3E-BE21-B5CA856AD5DE}" type="pres">
      <dgm:prSet presAssocID="{EA889811-88DE-4F11-BC58-448E552E4D0E}" presName="negativeSpace" presStyleCnt="0"/>
      <dgm:spPr/>
    </dgm:pt>
    <dgm:pt modelId="{95B2A37C-E0BE-4D7C-B0D4-3E3D6B110186}" type="pres">
      <dgm:prSet presAssocID="{EA889811-88DE-4F11-BC58-448E552E4D0E}" presName="childText" presStyleLbl="conFgAcc1" presStyleIdx="1" presStyleCnt="2">
        <dgm:presLayoutVars>
          <dgm:bulletEnabled val="1"/>
        </dgm:presLayoutVars>
      </dgm:prSet>
      <dgm:spPr/>
    </dgm:pt>
  </dgm:ptLst>
  <dgm:cxnLst>
    <dgm:cxn modelId="{C43F6004-CDF5-4FF1-AE12-FB324D8B8306}" type="presOf" srcId="{980C36BF-B127-436E-8A94-4812BD68C1A3}" destId="{95B2A37C-E0BE-4D7C-B0D4-3E3D6B110186}" srcOrd="0" destOrd="2" presId="urn:microsoft.com/office/officeart/2005/8/layout/list1"/>
    <dgm:cxn modelId="{628A4038-59E7-4DD2-AFB1-89EDC7BF1225}" srcId="{EA889811-88DE-4F11-BC58-448E552E4D0E}" destId="{980C36BF-B127-436E-8A94-4812BD68C1A3}" srcOrd="2" destOrd="0" parTransId="{980450A2-E4F1-4D9E-94BA-0E94A25B9BFF}" sibTransId="{4CE59DEA-AC3C-4761-87FE-B5721EA52F6A}"/>
    <dgm:cxn modelId="{5AA4055D-BD34-4713-BF53-792A6273E6CB}" srcId="{2996D1B1-1BD3-4A67-92DD-3CAF51CE7616}" destId="{85FDCFA0-3EC4-42FA-BDB2-2FA82E501C57}" srcOrd="0" destOrd="0" parTransId="{BFF5D327-8353-432C-9F10-FE6B87584C88}" sibTransId="{D3F849A9-E777-4EC8-9D4F-C5EEEAE2BF1E}"/>
    <dgm:cxn modelId="{848ABD5F-8107-4BC1-9DED-8BB564037F71}" type="presOf" srcId="{A0B3A9C0-D0B7-4C4A-A389-F9E9B3482F26}" destId="{7302EBF9-269A-4209-9BD1-E62AF9F06470}" srcOrd="0" destOrd="2" presId="urn:microsoft.com/office/officeart/2005/8/layout/list1"/>
    <dgm:cxn modelId="{4974BB43-1AF5-47E9-A097-08A8211B0D0D}" type="presOf" srcId="{85FDCFA0-3EC4-42FA-BDB2-2FA82E501C57}" destId="{7302EBF9-269A-4209-9BD1-E62AF9F06470}" srcOrd="0" destOrd="0" presId="urn:microsoft.com/office/officeart/2005/8/layout/list1"/>
    <dgm:cxn modelId="{B4F55646-E0DF-4225-882D-2AF638EEA0D5}" srcId="{EA889811-88DE-4F11-BC58-448E552E4D0E}" destId="{96E7EE22-6AB2-4E5F-A1D0-0A9652F0ECD7}" srcOrd="0" destOrd="0" parTransId="{93F70CDA-1DB8-4C90-AAD6-B9AD93B77E7B}" sibTransId="{C35071BD-049A-4650-84B7-2F78649CC811}"/>
    <dgm:cxn modelId="{E6A57C4C-ACB0-4AB0-BC8B-CA5FC17C6DE2}" srcId="{EA889811-88DE-4F11-BC58-448E552E4D0E}" destId="{4C214934-04DD-4AFC-8C4A-106AFBB22EC0}" srcOrd="1" destOrd="0" parTransId="{F6215940-C0D3-46EC-A5DB-5A69D65FFAB0}" sibTransId="{8CE0545A-DAC1-4574-8BA3-AEDA1C911051}"/>
    <dgm:cxn modelId="{43D6C74C-9FC3-401B-8860-CDC535E856DF}" srcId="{D028600F-1A59-48D9-8DDE-9027E58E8E97}" destId="{EA889811-88DE-4F11-BC58-448E552E4D0E}" srcOrd="1" destOrd="0" parTransId="{C857D719-1DA8-4754-8ABB-B6908D6A9DF6}" sibTransId="{CEF3D731-AF8D-4432-867C-DEE5EB660F37}"/>
    <dgm:cxn modelId="{29C7756F-937B-4C9D-A56F-2CD9610C67FA}" type="presOf" srcId="{2996D1B1-1BD3-4A67-92DD-3CAF51CE7616}" destId="{4A289F6C-9CC7-4BAF-AC07-47AD6BAA7260}" srcOrd="0" destOrd="0" presId="urn:microsoft.com/office/officeart/2005/8/layout/list1"/>
    <dgm:cxn modelId="{99B32850-4742-4E82-BF82-4507C288675B}" type="presOf" srcId="{96E7EE22-6AB2-4E5F-A1D0-0A9652F0ECD7}" destId="{95B2A37C-E0BE-4D7C-B0D4-3E3D6B110186}" srcOrd="0" destOrd="0" presId="urn:microsoft.com/office/officeart/2005/8/layout/list1"/>
    <dgm:cxn modelId="{1932CD59-2DFB-470C-876B-BB0C5271B1FB}" srcId="{D028600F-1A59-48D9-8DDE-9027E58E8E97}" destId="{2996D1B1-1BD3-4A67-92DD-3CAF51CE7616}" srcOrd="0" destOrd="0" parTransId="{B1CB331A-74D6-4073-8F92-B7A6E3AD36A0}" sibTransId="{01E7AB2C-0CE3-4815-9D93-BDEAB49133F9}"/>
    <dgm:cxn modelId="{D8173281-5132-4AC3-A566-D78B09A27075}" srcId="{2996D1B1-1BD3-4A67-92DD-3CAF51CE7616}" destId="{A0B3A9C0-D0B7-4C4A-A389-F9E9B3482F26}" srcOrd="2" destOrd="0" parTransId="{E2BC0AA9-B5D6-47AD-97BC-F307877277C8}" sibTransId="{94D1A3F1-FE71-4E30-84A7-12CAE22499AC}"/>
    <dgm:cxn modelId="{DF35CCA3-AD54-433D-AB79-73CA84D90DED}" type="presOf" srcId="{EA889811-88DE-4F11-BC58-448E552E4D0E}" destId="{BDBFAE6F-15E1-4B2A-9EA5-0A7060EC8277}" srcOrd="0" destOrd="0" presId="urn:microsoft.com/office/officeart/2005/8/layout/list1"/>
    <dgm:cxn modelId="{4B6A5AA8-CE25-46FE-A1BB-031C6EEB3528}" type="presOf" srcId="{DF2C2845-6174-4315-A29A-9D528ED863AF}" destId="{7302EBF9-269A-4209-9BD1-E62AF9F06470}" srcOrd="0" destOrd="1" presId="urn:microsoft.com/office/officeart/2005/8/layout/list1"/>
    <dgm:cxn modelId="{20F91DD0-7362-4DA8-B0C0-D9EFA5325696}" srcId="{2996D1B1-1BD3-4A67-92DD-3CAF51CE7616}" destId="{DF2C2845-6174-4315-A29A-9D528ED863AF}" srcOrd="1" destOrd="0" parTransId="{B6399BEB-1B33-4F8E-B396-A3760AB7F139}" sibTransId="{6465CA76-68FD-43C0-85CB-3806695CCF7A}"/>
    <dgm:cxn modelId="{D1656DD7-0620-4AB9-A252-58A7CA7B7C6F}" type="presOf" srcId="{EA889811-88DE-4F11-BC58-448E552E4D0E}" destId="{069FAB62-1104-4743-AB5C-12A047941DCB}" srcOrd="1" destOrd="0" presId="urn:microsoft.com/office/officeart/2005/8/layout/list1"/>
    <dgm:cxn modelId="{318C9BD9-CFFA-43B0-BB87-D8EE3CA3C2AA}" type="presOf" srcId="{2996D1B1-1BD3-4A67-92DD-3CAF51CE7616}" destId="{04ABDD5D-8324-4716-AC85-7CB98A334C71}" srcOrd="1" destOrd="0" presId="urn:microsoft.com/office/officeart/2005/8/layout/list1"/>
    <dgm:cxn modelId="{39C93DEC-437F-4FC9-822B-C5D6BAA25FEA}" type="presOf" srcId="{4C214934-04DD-4AFC-8C4A-106AFBB22EC0}" destId="{95B2A37C-E0BE-4D7C-B0D4-3E3D6B110186}" srcOrd="0" destOrd="1" presId="urn:microsoft.com/office/officeart/2005/8/layout/list1"/>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B882868A-5534-47E6-B4D6-106DEC6ED47C}" type="presParOf" srcId="{76F5B31E-D502-475A-AD5D-047577BFCCB4}" destId="{67771EED-0DDD-4FF3-860E-31628EA2217F}" srcOrd="3" destOrd="0" presId="urn:microsoft.com/office/officeart/2005/8/layout/list1"/>
    <dgm:cxn modelId="{6772E276-2BB5-4C49-941C-D42F3F4DD931}" type="presParOf" srcId="{76F5B31E-D502-475A-AD5D-047577BFCCB4}" destId="{91EE57AA-F228-47BE-B173-459D725975BE}" srcOrd="4" destOrd="0" presId="urn:microsoft.com/office/officeart/2005/8/layout/list1"/>
    <dgm:cxn modelId="{7F8F8BBB-1346-468F-89B0-4804802D82F0}" type="presParOf" srcId="{91EE57AA-F228-47BE-B173-459D725975BE}" destId="{BDBFAE6F-15E1-4B2A-9EA5-0A7060EC8277}" srcOrd="0" destOrd="0" presId="urn:microsoft.com/office/officeart/2005/8/layout/list1"/>
    <dgm:cxn modelId="{09241790-0FAA-4AD8-A68D-50214A9DE1ED}" type="presParOf" srcId="{91EE57AA-F228-47BE-B173-459D725975BE}" destId="{069FAB62-1104-4743-AB5C-12A047941DCB}" srcOrd="1" destOrd="0" presId="urn:microsoft.com/office/officeart/2005/8/layout/list1"/>
    <dgm:cxn modelId="{848DD2B2-7435-44C5-ACC1-0537931A346A}" type="presParOf" srcId="{76F5B31E-D502-475A-AD5D-047577BFCCB4}" destId="{4BB7FF12-5851-4F3E-BE21-B5CA856AD5DE}" srcOrd="5" destOrd="0" presId="urn:microsoft.com/office/officeart/2005/8/layout/list1"/>
    <dgm:cxn modelId="{FD3CC460-78A5-4D3F-ADFE-E6B12A53208E}" type="presParOf" srcId="{76F5B31E-D502-475A-AD5D-047577BFCCB4}" destId="{95B2A37C-E0BE-4D7C-B0D4-3E3D6B11018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54CA24-9265-4181-AE83-1FEC71AB261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A7383D8-82C6-4A0A-A2AD-F3685DA84CFD}">
      <dgm:prSet phldrT="[Text]"/>
      <dgm:spPr/>
      <dgm:t>
        <a:bodyPr/>
        <a:lstStyle/>
        <a:p>
          <a:r>
            <a:rPr lang="en-US" dirty="0"/>
            <a:t>93% of instructors reported making adjustments to their courses.  Adjustments include:</a:t>
          </a:r>
        </a:p>
      </dgm:t>
    </dgm:pt>
    <dgm:pt modelId="{17EF95A4-C413-4951-AD75-ADC0343945EF}" type="parTrans" cxnId="{F777C626-1B83-47FC-85F1-039332A86DBE}">
      <dgm:prSet/>
      <dgm:spPr/>
      <dgm:t>
        <a:bodyPr/>
        <a:lstStyle/>
        <a:p>
          <a:endParaRPr lang="en-US"/>
        </a:p>
      </dgm:t>
    </dgm:pt>
    <dgm:pt modelId="{2F516650-47AB-40DE-AC84-28D13E9EFE1F}" type="sibTrans" cxnId="{F777C626-1B83-47FC-85F1-039332A86DBE}">
      <dgm:prSet/>
      <dgm:spPr/>
      <dgm:t>
        <a:bodyPr/>
        <a:lstStyle/>
        <a:p>
          <a:endParaRPr lang="en-US"/>
        </a:p>
      </dgm:t>
    </dgm:pt>
    <dgm:pt modelId="{54E9214C-D88F-452E-8509-F3D74F3CAE2C}">
      <dgm:prSet phldrT="[Text]"/>
      <dgm:spPr/>
      <dgm:t>
        <a:bodyPr/>
        <a:lstStyle/>
        <a:p>
          <a:r>
            <a:rPr lang="en-US" dirty="0"/>
            <a:t>Altering existing course materials</a:t>
          </a:r>
        </a:p>
      </dgm:t>
    </dgm:pt>
    <dgm:pt modelId="{58F1E543-E47D-49A3-99E1-2E2E7F0C5C3A}" type="parTrans" cxnId="{ECB14123-5577-44F3-BBE2-E7710BECD98D}">
      <dgm:prSet/>
      <dgm:spPr/>
      <dgm:t>
        <a:bodyPr/>
        <a:lstStyle/>
        <a:p>
          <a:endParaRPr lang="en-US"/>
        </a:p>
      </dgm:t>
    </dgm:pt>
    <dgm:pt modelId="{B90732A8-30B1-4FFD-B20E-86DF5B21A94E}" type="sibTrans" cxnId="{ECB14123-5577-44F3-BBE2-E7710BECD98D}">
      <dgm:prSet/>
      <dgm:spPr/>
      <dgm:t>
        <a:bodyPr/>
        <a:lstStyle/>
        <a:p>
          <a:endParaRPr lang="en-US"/>
        </a:p>
      </dgm:t>
    </dgm:pt>
    <dgm:pt modelId="{37F5E57C-487C-4702-B95E-8B79715C5A1E}">
      <dgm:prSet phldrT="[Text]"/>
      <dgm:spPr/>
      <dgm:t>
        <a:bodyPr/>
        <a:lstStyle/>
        <a:p>
          <a:r>
            <a:rPr lang="en-US" dirty="0"/>
            <a:t>68% of instructors provided specific quantitative data</a:t>
          </a:r>
        </a:p>
      </dgm:t>
    </dgm:pt>
    <dgm:pt modelId="{D7967E21-E244-48E6-8C2B-60C0C6F8B11A}" type="parTrans" cxnId="{1ED4969C-01F3-4347-9249-6AD5680B41AE}">
      <dgm:prSet/>
      <dgm:spPr/>
      <dgm:t>
        <a:bodyPr/>
        <a:lstStyle/>
        <a:p>
          <a:endParaRPr lang="en-US"/>
        </a:p>
      </dgm:t>
    </dgm:pt>
    <dgm:pt modelId="{13D7A5A1-F37A-4983-87B3-18322B62DECA}" type="sibTrans" cxnId="{1ED4969C-01F3-4347-9249-6AD5680B41AE}">
      <dgm:prSet/>
      <dgm:spPr/>
      <dgm:t>
        <a:bodyPr/>
        <a:lstStyle/>
        <a:p>
          <a:endParaRPr lang="en-US"/>
        </a:p>
      </dgm:t>
    </dgm:pt>
    <dgm:pt modelId="{A2AC9BC4-69CB-439B-9564-43AFB8EA7082}">
      <dgm:prSet phldrT="[Text]"/>
      <dgm:spPr/>
      <dgm:t>
        <a:bodyPr/>
        <a:lstStyle/>
        <a:p>
          <a:r>
            <a:rPr lang="en-US" dirty="0"/>
            <a:t>creating or finding new course materials, </a:t>
          </a:r>
        </a:p>
      </dgm:t>
    </dgm:pt>
    <dgm:pt modelId="{D87AE631-FE93-45A7-8C8E-7B70253AD15E}" type="parTrans" cxnId="{37AC31F9-0521-4993-867D-39C95DD0DCC4}">
      <dgm:prSet/>
      <dgm:spPr/>
      <dgm:t>
        <a:bodyPr/>
        <a:lstStyle/>
        <a:p>
          <a:endParaRPr lang="en-US"/>
        </a:p>
      </dgm:t>
    </dgm:pt>
    <dgm:pt modelId="{261784A7-3F62-4364-81D6-F65312053018}" type="sibTrans" cxnId="{37AC31F9-0521-4993-867D-39C95DD0DCC4}">
      <dgm:prSet/>
      <dgm:spPr/>
      <dgm:t>
        <a:bodyPr/>
        <a:lstStyle/>
        <a:p>
          <a:endParaRPr lang="en-US"/>
        </a:p>
      </dgm:t>
    </dgm:pt>
    <dgm:pt modelId="{A4C13E71-8203-4AC8-8C2A-D7EB82E1E46A}">
      <dgm:prSet phldrT="[Text]"/>
      <dgm:spPr/>
      <dgm:t>
        <a:bodyPr/>
        <a:lstStyle/>
        <a:p>
          <a:r>
            <a:rPr lang="en-US" dirty="0"/>
            <a:t>attempting new/different instructional approaches, </a:t>
          </a:r>
        </a:p>
      </dgm:t>
    </dgm:pt>
    <dgm:pt modelId="{595C316E-F4C8-4030-89CE-9FACA78A26CD}" type="parTrans" cxnId="{52196AA3-FA5C-4BC0-9383-3597BF468A69}">
      <dgm:prSet/>
      <dgm:spPr/>
      <dgm:t>
        <a:bodyPr/>
        <a:lstStyle/>
        <a:p>
          <a:endParaRPr lang="en-US"/>
        </a:p>
      </dgm:t>
    </dgm:pt>
    <dgm:pt modelId="{15D1893A-0D6B-4153-AF6C-F13984248283}" type="sibTrans" cxnId="{52196AA3-FA5C-4BC0-9383-3597BF468A69}">
      <dgm:prSet/>
      <dgm:spPr/>
      <dgm:t>
        <a:bodyPr/>
        <a:lstStyle/>
        <a:p>
          <a:endParaRPr lang="en-US"/>
        </a:p>
      </dgm:t>
    </dgm:pt>
    <dgm:pt modelId="{C2DAE9A2-B68B-4800-9584-0767E30132CA}">
      <dgm:prSet phldrT="[Text]"/>
      <dgm:spPr/>
      <dgm:t>
        <a:bodyPr/>
        <a:lstStyle/>
        <a:p>
          <a:r>
            <a:rPr lang="en-US"/>
            <a:t>changing </a:t>
          </a:r>
          <a:r>
            <a:rPr lang="en-US" dirty="0"/>
            <a:t>the sequence or relative emphasis of topics covered in class</a:t>
          </a:r>
        </a:p>
      </dgm:t>
    </dgm:pt>
    <dgm:pt modelId="{57602C68-CD93-41C2-BD76-E763E491C5CB}" type="parTrans" cxnId="{DC0A6F2C-91AB-42A6-A771-EC5971BC20D8}">
      <dgm:prSet/>
      <dgm:spPr/>
      <dgm:t>
        <a:bodyPr/>
        <a:lstStyle/>
        <a:p>
          <a:endParaRPr lang="en-US"/>
        </a:p>
      </dgm:t>
    </dgm:pt>
    <dgm:pt modelId="{333E3F42-1E2D-43CD-B07E-AF9F68C67EFA}" type="sibTrans" cxnId="{DC0A6F2C-91AB-42A6-A771-EC5971BC20D8}">
      <dgm:prSet/>
      <dgm:spPr/>
      <dgm:t>
        <a:bodyPr/>
        <a:lstStyle/>
        <a:p>
          <a:endParaRPr lang="en-US"/>
        </a:p>
      </dgm:t>
    </dgm:pt>
    <dgm:pt modelId="{9F82E62A-FEDF-4CE7-BC1B-4EECD5763BF2}" type="pres">
      <dgm:prSet presAssocID="{4754CA24-9265-4181-AE83-1FEC71AB261E}" presName="linear" presStyleCnt="0">
        <dgm:presLayoutVars>
          <dgm:animLvl val="lvl"/>
          <dgm:resizeHandles val="exact"/>
        </dgm:presLayoutVars>
      </dgm:prSet>
      <dgm:spPr/>
    </dgm:pt>
    <dgm:pt modelId="{813D49FF-3FF6-4DFB-8AB2-AA1A5BD79AED}" type="pres">
      <dgm:prSet presAssocID="{9A7383D8-82C6-4A0A-A2AD-F3685DA84CFD}" presName="parentText" presStyleLbl="node1" presStyleIdx="0" presStyleCnt="2">
        <dgm:presLayoutVars>
          <dgm:chMax val="0"/>
          <dgm:bulletEnabled val="1"/>
        </dgm:presLayoutVars>
      </dgm:prSet>
      <dgm:spPr/>
    </dgm:pt>
    <dgm:pt modelId="{1BCF0EE3-FDE0-4961-92E8-F31C92F33A15}" type="pres">
      <dgm:prSet presAssocID="{9A7383D8-82C6-4A0A-A2AD-F3685DA84CFD}" presName="childText" presStyleLbl="revTx" presStyleIdx="0" presStyleCnt="1">
        <dgm:presLayoutVars>
          <dgm:bulletEnabled val="1"/>
        </dgm:presLayoutVars>
      </dgm:prSet>
      <dgm:spPr/>
    </dgm:pt>
    <dgm:pt modelId="{219A8400-70AC-4160-B1D6-190F5C6A21D9}" type="pres">
      <dgm:prSet presAssocID="{37F5E57C-487C-4702-B95E-8B79715C5A1E}" presName="parentText" presStyleLbl="node1" presStyleIdx="1" presStyleCnt="2">
        <dgm:presLayoutVars>
          <dgm:chMax val="0"/>
          <dgm:bulletEnabled val="1"/>
        </dgm:presLayoutVars>
      </dgm:prSet>
      <dgm:spPr/>
    </dgm:pt>
  </dgm:ptLst>
  <dgm:cxnLst>
    <dgm:cxn modelId="{AF622317-1494-4EF2-8932-E3ABFBB65295}" type="presOf" srcId="{A2AC9BC4-69CB-439B-9564-43AFB8EA7082}" destId="{1BCF0EE3-FDE0-4961-92E8-F31C92F33A15}" srcOrd="0" destOrd="1" presId="urn:microsoft.com/office/officeart/2005/8/layout/vList2"/>
    <dgm:cxn modelId="{ECB14123-5577-44F3-BBE2-E7710BECD98D}" srcId="{9A7383D8-82C6-4A0A-A2AD-F3685DA84CFD}" destId="{54E9214C-D88F-452E-8509-F3D74F3CAE2C}" srcOrd="0" destOrd="0" parTransId="{58F1E543-E47D-49A3-99E1-2E2E7F0C5C3A}" sibTransId="{B90732A8-30B1-4FFD-B20E-86DF5B21A94E}"/>
    <dgm:cxn modelId="{F777C626-1B83-47FC-85F1-039332A86DBE}" srcId="{4754CA24-9265-4181-AE83-1FEC71AB261E}" destId="{9A7383D8-82C6-4A0A-A2AD-F3685DA84CFD}" srcOrd="0" destOrd="0" parTransId="{17EF95A4-C413-4951-AD75-ADC0343945EF}" sibTransId="{2F516650-47AB-40DE-AC84-28D13E9EFE1F}"/>
    <dgm:cxn modelId="{DC0A6F2C-91AB-42A6-A771-EC5971BC20D8}" srcId="{9A7383D8-82C6-4A0A-A2AD-F3685DA84CFD}" destId="{C2DAE9A2-B68B-4800-9584-0767E30132CA}" srcOrd="3" destOrd="0" parTransId="{57602C68-CD93-41C2-BD76-E763E491C5CB}" sibTransId="{333E3F42-1E2D-43CD-B07E-AF9F68C67EFA}"/>
    <dgm:cxn modelId="{01A04F2C-A2D7-4641-ADBE-312C69647BDB}" type="presOf" srcId="{37F5E57C-487C-4702-B95E-8B79715C5A1E}" destId="{219A8400-70AC-4160-B1D6-190F5C6A21D9}" srcOrd="0" destOrd="0" presId="urn:microsoft.com/office/officeart/2005/8/layout/vList2"/>
    <dgm:cxn modelId="{646AED61-1489-463D-A294-632584074CFA}" type="presOf" srcId="{9A7383D8-82C6-4A0A-A2AD-F3685DA84CFD}" destId="{813D49FF-3FF6-4DFB-8AB2-AA1A5BD79AED}" srcOrd="0" destOrd="0" presId="urn:microsoft.com/office/officeart/2005/8/layout/vList2"/>
    <dgm:cxn modelId="{FAEF184D-F4CC-4930-9F0F-1E6C8DA0C720}" type="presOf" srcId="{A4C13E71-8203-4AC8-8C2A-D7EB82E1E46A}" destId="{1BCF0EE3-FDE0-4961-92E8-F31C92F33A15}" srcOrd="0" destOrd="2" presId="urn:microsoft.com/office/officeart/2005/8/layout/vList2"/>
    <dgm:cxn modelId="{1B3AF27B-9920-4E4D-A901-BABF604465FD}" type="presOf" srcId="{54E9214C-D88F-452E-8509-F3D74F3CAE2C}" destId="{1BCF0EE3-FDE0-4961-92E8-F31C92F33A15}" srcOrd="0" destOrd="0" presId="urn:microsoft.com/office/officeart/2005/8/layout/vList2"/>
    <dgm:cxn modelId="{66BA368C-0386-445E-9053-0376230856DD}" type="presOf" srcId="{C2DAE9A2-B68B-4800-9584-0767E30132CA}" destId="{1BCF0EE3-FDE0-4961-92E8-F31C92F33A15}" srcOrd="0" destOrd="3" presId="urn:microsoft.com/office/officeart/2005/8/layout/vList2"/>
    <dgm:cxn modelId="{F524AA90-2A18-44C0-9774-CB101E1E1A0D}" type="presOf" srcId="{4754CA24-9265-4181-AE83-1FEC71AB261E}" destId="{9F82E62A-FEDF-4CE7-BC1B-4EECD5763BF2}" srcOrd="0" destOrd="0" presId="urn:microsoft.com/office/officeart/2005/8/layout/vList2"/>
    <dgm:cxn modelId="{1ED4969C-01F3-4347-9249-6AD5680B41AE}" srcId="{4754CA24-9265-4181-AE83-1FEC71AB261E}" destId="{37F5E57C-487C-4702-B95E-8B79715C5A1E}" srcOrd="1" destOrd="0" parTransId="{D7967E21-E244-48E6-8C2B-60C0C6F8B11A}" sibTransId="{13D7A5A1-F37A-4983-87B3-18322B62DECA}"/>
    <dgm:cxn modelId="{52196AA3-FA5C-4BC0-9383-3597BF468A69}" srcId="{9A7383D8-82C6-4A0A-A2AD-F3685DA84CFD}" destId="{A4C13E71-8203-4AC8-8C2A-D7EB82E1E46A}" srcOrd="2" destOrd="0" parTransId="{595C316E-F4C8-4030-89CE-9FACA78A26CD}" sibTransId="{15D1893A-0D6B-4153-AF6C-F13984248283}"/>
    <dgm:cxn modelId="{37AC31F9-0521-4993-867D-39C95DD0DCC4}" srcId="{9A7383D8-82C6-4A0A-A2AD-F3685DA84CFD}" destId="{A2AC9BC4-69CB-439B-9564-43AFB8EA7082}" srcOrd="1" destOrd="0" parTransId="{D87AE631-FE93-45A7-8C8E-7B70253AD15E}" sibTransId="{261784A7-3F62-4364-81D6-F65312053018}"/>
    <dgm:cxn modelId="{24842FEF-1CB6-4335-A2C9-53F1809DCD39}" type="presParOf" srcId="{9F82E62A-FEDF-4CE7-BC1B-4EECD5763BF2}" destId="{813D49FF-3FF6-4DFB-8AB2-AA1A5BD79AED}" srcOrd="0" destOrd="0" presId="urn:microsoft.com/office/officeart/2005/8/layout/vList2"/>
    <dgm:cxn modelId="{28853ED6-D8A1-42DA-A2D1-643861A6E8E3}" type="presParOf" srcId="{9F82E62A-FEDF-4CE7-BC1B-4EECD5763BF2}" destId="{1BCF0EE3-FDE0-4961-92E8-F31C92F33A15}" srcOrd="1" destOrd="0" presId="urn:microsoft.com/office/officeart/2005/8/layout/vList2"/>
    <dgm:cxn modelId="{974F861D-9474-419F-BB30-42883C17D619}" type="presParOf" srcId="{9F82E62A-FEDF-4CE7-BC1B-4EECD5763BF2}" destId="{219A8400-70AC-4160-B1D6-190F5C6A21D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Current Procedure</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85FDCFA0-3EC4-42FA-BDB2-2FA82E501C57}">
      <dgm:prSet/>
      <dgm:spPr/>
      <dgm:t>
        <a:bodyPr/>
        <a:lstStyle/>
        <a:p>
          <a:r>
            <a:rPr lang="en-US" dirty="0"/>
            <a:t>Lag between one semester and the next </a:t>
          </a:r>
        </a:p>
      </dgm:t>
    </dgm:pt>
    <dgm:pt modelId="{BFF5D327-8353-432C-9F10-FE6B87584C88}" type="parTrans" cxnId="{5AA4055D-BD34-4713-BF53-792A6273E6CB}">
      <dgm:prSet/>
      <dgm:spPr/>
      <dgm:t>
        <a:bodyPr/>
        <a:lstStyle/>
        <a:p>
          <a:endParaRPr lang="en-US"/>
        </a:p>
      </dgm:t>
    </dgm:pt>
    <dgm:pt modelId="{D3F849A9-E777-4EC8-9D4F-C5EEEAE2BF1E}" type="sibTrans" cxnId="{5AA4055D-BD34-4713-BF53-792A6273E6CB}">
      <dgm:prSet/>
      <dgm:spPr/>
      <dgm:t>
        <a:bodyPr/>
        <a:lstStyle/>
        <a:p>
          <a:endParaRPr lang="en-US"/>
        </a:p>
      </dgm:t>
    </dgm:pt>
    <dgm:pt modelId="{DF2C2845-6174-4315-A29A-9D528ED863AF}">
      <dgm:prSet/>
      <dgm:spPr/>
      <dgm:t>
        <a:bodyPr/>
        <a:lstStyle/>
        <a:p>
          <a:r>
            <a:rPr lang="en-US" dirty="0"/>
            <a:t>Passive data collection at end of semester</a:t>
          </a:r>
        </a:p>
      </dgm:t>
    </dgm:pt>
    <dgm:pt modelId="{B6399BEB-1B33-4F8E-B396-A3760AB7F139}" type="parTrans" cxnId="{20F91DD0-7362-4DA8-B0C0-D9EFA5325696}">
      <dgm:prSet/>
      <dgm:spPr/>
      <dgm:t>
        <a:bodyPr/>
        <a:lstStyle/>
        <a:p>
          <a:endParaRPr lang="en-US"/>
        </a:p>
      </dgm:t>
    </dgm:pt>
    <dgm:pt modelId="{6465CA76-68FD-43C0-85CB-3806695CCF7A}" type="sibTrans" cxnId="{20F91DD0-7362-4DA8-B0C0-D9EFA5325696}">
      <dgm:prSet/>
      <dgm:spPr/>
      <dgm:t>
        <a:bodyPr/>
        <a:lstStyle/>
        <a:p>
          <a:endParaRPr lang="en-US"/>
        </a:p>
      </dgm:t>
    </dgm:pt>
    <dgm:pt modelId="{A0B3A9C0-D0B7-4C4A-A389-F9E9B3482F26}">
      <dgm:prSet/>
      <dgm:spPr/>
      <dgm:t>
        <a:bodyPr/>
        <a:lstStyle/>
        <a:p>
          <a:r>
            <a:rPr lang="en-US" dirty="0"/>
            <a:t>Active data collection at start of next semester</a:t>
          </a:r>
        </a:p>
      </dgm:t>
    </dgm:pt>
    <dgm:pt modelId="{E2BC0AA9-B5D6-47AD-97BC-F307877277C8}" type="parTrans" cxnId="{D8173281-5132-4AC3-A566-D78B09A27075}">
      <dgm:prSet/>
      <dgm:spPr/>
      <dgm:t>
        <a:bodyPr/>
        <a:lstStyle/>
        <a:p>
          <a:endParaRPr lang="en-US"/>
        </a:p>
      </dgm:t>
    </dgm:pt>
    <dgm:pt modelId="{94D1A3F1-FE71-4E30-84A7-12CAE22499AC}" type="sibTrans" cxnId="{D8173281-5132-4AC3-A566-D78B09A27075}">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1"/>
      <dgm:spPr/>
    </dgm:pt>
    <dgm:pt modelId="{04ABDD5D-8324-4716-AC85-7CB98A334C71}" type="pres">
      <dgm:prSet presAssocID="{2996D1B1-1BD3-4A67-92DD-3CAF51CE7616}" presName="parentText" presStyleLbl="node1" presStyleIdx="0" presStyleCnt="1">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1">
        <dgm:presLayoutVars>
          <dgm:bulletEnabled val="1"/>
        </dgm:presLayoutVars>
      </dgm:prSet>
      <dgm:spPr/>
    </dgm:pt>
  </dgm:ptLst>
  <dgm:cxnLst>
    <dgm:cxn modelId="{5AA4055D-BD34-4713-BF53-792A6273E6CB}" srcId="{2996D1B1-1BD3-4A67-92DD-3CAF51CE7616}" destId="{85FDCFA0-3EC4-42FA-BDB2-2FA82E501C57}" srcOrd="0" destOrd="0" parTransId="{BFF5D327-8353-432C-9F10-FE6B87584C88}" sibTransId="{D3F849A9-E777-4EC8-9D4F-C5EEEAE2BF1E}"/>
    <dgm:cxn modelId="{848ABD5F-8107-4BC1-9DED-8BB564037F71}" type="presOf" srcId="{A0B3A9C0-D0B7-4C4A-A389-F9E9B3482F26}" destId="{7302EBF9-269A-4209-9BD1-E62AF9F06470}" srcOrd="0" destOrd="2" presId="urn:microsoft.com/office/officeart/2005/8/layout/list1"/>
    <dgm:cxn modelId="{4974BB43-1AF5-47E9-A097-08A8211B0D0D}" type="presOf" srcId="{85FDCFA0-3EC4-42FA-BDB2-2FA82E501C57}" destId="{7302EBF9-269A-4209-9BD1-E62AF9F06470}" srcOrd="0" destOrd="0" presId="urn:microsoft.com/office/officeart/2005/8/layout/list1"/>
    <dgm:cxn modelId="{29C7756F-937B-4C9D-A56F-2CD9610C67FA}" type="presOf" srcId="{2996D1B1-1BD3-4A67-92DD-3CAF51CE7616}" destId="{4A289F6C-9CC7-4BAF-AC07-47AD6BAA7260}" srcOrd="0" destOrd="0" presId="urn:microsoft.com/office/officeart/2005/8/layout/list1"/>
    <dgm:cxn modelId="{1932CD59-2DFB-470C-876B-BB0C5271B1FB}" srcId="{D028600F-1A59-48D9-8DDE-9027E58E8E97}" destId="{2996D1B1-1BD3-4A67-92DD-3CAF51CE7616}" srcOrd="0" destOrd="0" parTransId="{B1CB331A-74D6-4073-8F92-B7A6E3AD36A0}" sibTransId="{01E7AB2C-0CE3-4815-9D93-BDEAB49133F9}"/>
    <dgm:cxn modelId="{D8173281-5132-4AC3-A566-D78B09A27075}" srcId="{2996D1B1-1BD3-4A67-92DD-3CAF51CE7616}" destId="{A0B3A9C0-D0B7-4C4A-A389-F9E9B3482F26}" srcOrd="2" destOrd="0" parTransId="{E2BC0AA9-B5D6-47AD-97BC-F307877277C8}" sibTransId="{94D1A3F1-FE71-4E30-84A7-12CAE22499AC}"/>
    <dgm:cxn modelId="{4B6A5AA8-CE25-46FE-A1BB-031C6EEB3528}" type="presOf" srcId="{DF2C2845-6174-4315-A29A-9D528ED863AF}" destId="{7302EBF9-269A-4209-9BD1-E62AF9F06470}" srcOrd="0" destOrd="1" presId="urn:microsoft.com/office/officeart/2005/8/layout/list1"/>
    <dgm:cxn modelId="{20F91DD0-7362-4DA8-B0C0-D9EFA5325696}" srcId="{2996D1B1-1BD3-4A67-92DD-3CAF51CE7616}" destId="{DF2C2845-6174-4315-A29A-9D528ED863AF}" srcOrd="1" destOrd="0" parTransId="{B6399BEB-1B33-4F8E-B396-A3760AB7F139}" sibTransId="{6465CA76-68FD-43C0-85CB-3806695CCF7A}"/>
    <dgm:cxn modelId="{318C9BD9-CFFA-43B0-BB87-D8EE3CA3C2AA}" type="presOf" srcId="{2996D1B1-1BD3-4A67-92DD-3CAF51CE7616}" destId="{04ABDD5D-8324-4716-AC85-7CB98A334C71}" srcOrd="1"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85FDCFA0-3EC4-42FA-BDB2-2FA82E501C57}">
      <dgm:prSet/>
      <dgm:spPr/>
      <dgm:t>
        <a:bodyPr/>
        <a:lstStyle/>
        <a:p>
          <a:r>
            <a:rPr lang="en-US" dirty="0"/>
            <a:t>Passive data collection is already open</a:t>
          </a:r>
        </a:p>
      </dgm:t>
    </dgm:pt>
    <dgm:pt modelId="{BFF5D327-8353-432C-9F10-FE6B87584C88}" type="parTrans" cxnId="{5AA4055D-BD34-4713-BF53-792A6273E6CB}">
      <dgm:prSet/>
      <dgm:spPr/>
      <dgm:t>
        <a:bodyPr/>
        <a:lstStyle/>
        <a:p>
          <a:endParaRPr lang="en-US"/>
        </a:p>
      </dgm:t>
    </dgm:pt>
    <dgm:pt modelId="{D3F849A9-E777-4EC8-9D4F-C5EEEAE2BF1E}" type="sibTrans" cxnId="{5AA4055D-BD34-4713-BF53-792A6273E6CB}">
      <dgm:prSet/>
      <dgm:spPr/>
      <dgm:t>
        <a:bodyPr/>
        <a:lstStyle/>
        <a:p>
          <a:endParaRPr lang="en-US"/>
        </a:p>
      </dgm:t>
    </dgm:pt>
    <dgm:pt modelId="{10F1CD22-ECCE-4F27-9E51-0CAE03860D61}">
      <dgm:prSet/>
      <dgm:spPr/>
      <dgm:t>
        <a:bodyPr/>
        <a:lstStyle/>
        <a:p>
          <a:r>
            <a:rPr lang="en-US" dirty="0"/>
            <a:t>Submitting a Report</a:t>
          </a:r>
        </a:p>
      </dgm:t>
    </dgm:pt>
    <dgm:pt modelId="{D4D45989-B4A3-41E4-BC8A-71E88B7504FA}" type="parTrans" cxnId="{8085B24C-4FE7-49D9-B125-9C31EF6BDB5C}">
      <dgm:prSet/>
      <dgm:spPr/>
      <dgm:t>
        <a:bodyPr/>
        <a:lstStyle/>
        <a:p>
          <a:endParaRPr lang="en-US"/>
        </a:p>
      </dgm:t>
    </dgm:pt>
    <dgm:pt modelId="{925E0B9D-9F90-4F09-AA5D-F5EAFD54F291}" type="sibTrans" cxnId="{8085B24C-4FE7-49D9-B125-9C31EF6BDB5C}">
      <dgm:prSet/>
      <dgm:spPr/>
      <dgm:t>
        <a:bodyPr/>
        <a:lstStyle/>
        <a:p>
          <a:endParaRPr lang="en-US"/>
        </a:p>
      </dgm:t>
    </dgm:pt>
    <dgm:pt modelId="{FC8C9BD4-674F-4423-B93E-965BF6551A33}">
      <dgm:prSet/>
      <dgm:spPr/>
      <dgm:t>
        <a:bodyPr/>
        <a:lstStyle/>
        <a:p>
          <a:r>
            <a:rPr lang="en-US" dirty="0"/>
            <a:t>Active solicitation via email</a:t>
          </a:r>
        </a:p>
      </dgm:t>
    </dgm:pt>
    <dgm:pt modelId="{583A9421-AE4B-492A-A08D-2282B126B6C9}" type="parTrans" cxnId="{AC39CA3D-A432-4DCF-97BC-55A0A4935766}">
      <dgm:prSet/>
      <dgm:spPr/>
    </dgm:pt>
    <dgm:pt modelId="{75E3CB61-FD36-4B2A-A869-318E0E71E37F}" type="sibTrans" cxnId="{AC39CA3D-A432-4DCF-97BC-55A0A4935766}">
      <dgm:prSet/>
      <dgm:spPr/>
    </dgm:pt>
    <dgm:pt modelId="{C6B3DA1F-F3F7-4959-84BB-3FD78EC2EF36}">
      <dgm:prSet/>
      <dgm:spPr/>
      <dgm:t>
        <a:bodyPr/>
        <a:lstStyle/>
        <a:p>
          <a:r>
            <a:rPr lang="en-US" dirty="0"/>
            <a:t>One blanket email on Friday August 11</a:t>
          </a:r>
        </a:p>
      </dgm:t>
    </dgm:pt>
    <dgm:pt modelId="{46D0B110-F7B6-4E24-80C1-525DEC01DCEC}" type="parTrans" cxnId="{9A5E8FF5-B213-4A5B-80B9-11A0ED6A01D6}">
      <dgm:prSet/>
      <dgm:spPr/>
    </dgm:pt>
    <dgm:pt modelId="{11F0A3B6-D11B-497C-B968-93F66548040B}" type="sibTrans" cxnId="{9A5E8FF5-B213-4A5B-80B9-11A0ED6A01D6}">
      <dgm:prSet/>
      <dgm:spPr/>
    </dgm:pt>
    <dgm:pt modelId="{64BBFE08-6BD8-42A5-8FBA-736C3CD2ECEC}">
      <dgm:prSet/>
      <dgm:spPr/>
      <dgm:t>
        <a:bodyPr/>
        <a:lstStyle/>
        <a:p>
          <a:r>
            <a:rPr lang="en-US" dirty="0"/>
            <a:t>Targeted email reminders Friday August 18, 25, and September 1</a:t>
          </a:r>
        </a:p>
      </dgm:t>
    </dgm:pt>
    <dgm:pt modelId="{5D803C56-6686-46D9-8104-6B4CF691A734}" type="parTrans" cxnId="{750D2D9E-F17B-4613-B76B-994A74506DB7}">
      <dgm:prSet/>
      <dgm:spPr/>
    </dgm:pt>
    <dgm:pt modelId="{4595A0A3-CEE3-41F0-800E-44B45622E66C}" type="sibTrans" cxnId="{750D2D9E-F17B-4613-B76B-994A74506DB7}">
      <dgm:prSet/>
      <dgm:spPr/>
    </dgm:pt>
    <dgm:pt modelId="{5D690B44-AEFC-4B3C-A4BA-EF57DCB0D4AE}">
      <dgm:prSet/>
      <dgm:spPr/>
      <dgm:t>
        <a:bodyPr/>
        <a:lstStyle/>
        <a:p>
          <a:r>
            <a:rPr lang="en-US"/>
            <a:t>https://forms.office.com/r/1T44RfFKZW</a:t>
          </a:r>
          <a:endParaRPr lang="en-US" dirty="0"/>
        </a:p>
      </dgm:t>
    </dgm:pt>
    <dgm:pt modelId="{19403E8F-0CC7-4E61-9AF2-87213C8BB932}" type="parTrans" cxnId="{D253ECC6-9033-461C-9EC9-3CB7D6D2EA6E}">
      <dgm:prSet/>
      <dgm:spPr/>
    </dgm:pt>
    <dgm:pt modelId="{A0DA0B0E-5E14-488B-88A1-DD220A75CFF9}" type="sibTrans" cxnId="{D253ECC6-9033-461C-9EC9-3CB7D6D2EA6E}">
      <dgm:prSet/>
      <dgm:spPr/>
    </dgm:pt>
    <dgm:pt modelId="{49A67109-8A73-4C6A-A453-006B8FE6D542}">
      <dgm:prSet/>
      <dgm:spPr/>
      <dgm:t>
        <a:bodyPr/>
        <a:lstStyle/>
        <a:p>
          <a:r>
            <a:rPr lang="en-US" dirty="0"/>
            <a:t>Deadline is Monday, September 4 at 11:59 PM</a:t>
          </a:r>
        </a:p>
      </dgm:t>
    </dgm:pt>
    <dgm:pt modelId="{CB774EC3-F35F-4F28-8EAE-789678D04F89}" type="parTrans" cxnId="{D8D9E198-1928-48EE-9F3C-0EFD972C55D2}">
      <dgm:prSet/>
      <dgm:spPr/>
    </dgm:pt>
    <dgm:pt modelId="{7BBAF5D9-FBE7-412B-AC7C-52355A5B9566}" type="sibTrans" cxnId="{D8D9E198-1928-48EE-9F3C-0EFD972C55D2}">
      <dgm:prSet/>
      <dgm:spPr/>
    </dgm:pt>
    <dgm:pt modelId="{E4BA7F35-2A2A-41AC-9BA1-25529FF53130}">
      <dgm:prSet/>
      <dgm:spPr/>
      <dgm:t>
        <a:bodyPr/>
        <a:lstStyle/>
        <a:p>
          <a:r>
            <a:rPr lang="en-US" dirty="0"/>
            <a:t>57 Responses through Sunday, August 6th</a:t>
          </a:r>
        </a:p>
      </dgm:t>
    </dgm:pt>
    <dgm:pt modelId="{EDCFC357-8030-4EC8-AC5D-E1D56CFB84E8}" type="parTrans" cxnId="{A612C373-D113-4F92-A944-6CC0984F021D}">
      <dgm:prSet/>
      <dgm:spPr/>
    </dgm:pt>
    <dgm:pt modelId="{16CA0939-5D75-4C05-A1D7-EDE3A0D9DF99}" type="sibTrans" cxnId="{A612C373-D113-4F92-A944-6CC0984F021D}">
      <dgm:prSet/>
      <dgm:spPr/>
    </dgm:pt>
    <dgm:pt modelId="{76F5B31E-D502-475A-AD5D-047577BFCCB4}" type="pres">
      <dgm:prSet presAssocID="{D028600F-1A59-48D9-8DDE-9027E58E8E97}" presName="linear" presStyleCnt="0">
        <dgm:presLayoutVars>
          <dgm:dir/>
          <dgm:animLvl val="lvl"/>
          <dgm:resizeHandles val="exact"/>
        </dgm:presLayoutVars>
      </dgm:prSet>
      <dgm:spPr/>
    </dgm:pt>
    <dgm:pt modelId="{5DDBD247-E588-4FF5-9377-8B07BBE95F9C}" type="pres">
      <dgm:prSet presAssocID="{85FDCFA0-3EC4-42FA-BDB2-2FA82E501C57}" presName="parentLin" presStyleCnt="0"/>
      <dgm:spPr/>
    </dgm:pt>
    <dgm:pt modelId="{CA24F0DE-92C4-49E5-8E2A-84534543E144}" type="pres">
      <dgm:prSet presAssocID="{85FDCFA0-3EC4-42FA-BDB2-2FA82E501C57}" presName="parentLeftMargin" presStyleLbl="node1" presStyleIdx="0" presStyleCnt="3"/>
      <dgm:spPr/>
    </dgm:pt>
    <dgm:pt modelId="{8C1FE0B7-20E7-49C8-B640-2711AB66E2FD}" type="pres">
      <dgm:prSet presAssocID="{85FDCFA0-3EC4-42FA-BDB2-2FA82E501C57}" presName="parentText" presStyleLbl="node1" presStyleIdx="0" presStyleCnt="3">
        <dgm:presLayoutVars>
          <dgm:chMax val="0"/>
          <dgm:bulletEnabled val="1"/>
        </dgm:presLayoutVars>
      </dgm:prSet>
      <dgm:spPr/>
    </dgm:pt>
    <dgm:pt modelId="{90969394-A95D-4787-89E6-7BC18A503188}" type="pres">
      <dgm:prSet presAssocID="{85FDCFA0-3EC4-42FA-BDB2-2FA82E501C57}" presName="negativeSpace" presStyleCnt="0"/>
      <dgm:spPr/>
    </dgm:pt>
    <dgm:pt modelId="{4452122A-75D1-45D7-9DA7-0C4194FDBB3F}" type="pres">
      <dgm:prSet presAssocID="{85FDCFA0-3EC4-42FA-BDB2-2FA82E501C57}" presName="childText" presStyleLbl="conFgAcc1" presStyleIdx="0" presStyleCnt="3">
        <dgm:presLayoutVars>
          <dgm:bulletEnabled val="1"/>
        </dgm:presLayoutVars>
      </dgm:prSet>
      <dgm:spPr/>
    </dgm:pt>
    <dgm:pt modelId="{0456BAB0-5F33-4D1E-A658-2FCCE2F72243}" type="pres">
      <dgm:prSet presAssocID="{D3F849A9-E777-4EC8-9D4F-C5EEEAE2BF1E}" presName="spaceBetweenRectangles" presStyleCnt="0"/>
      <dgm:spPr/>
    </dgm:pt>
    <dgm:pt modelId="{9BCE7B14-01F2-4351-858A-6D681BA2AC40}" type="pres">
      <dgm:prSet presAssocID="{FC8C9BD4-674F-4423-B93E-965BF6551A33}" presName="parentLin" presStyleCnt="0"/>
      <dgm:spPr/>
    </dgm:pt>
    <dgm:pt modelId="{AB525F35-B07D-4C58-9125-2193C8AB587B}" type="pres">
      <dgm:prSet presAssocID="{FC8C9BD4-674F-4423-B93E-965BF6551A33}" presName="parentLeftMargin" presStyleLbl="node1" presStyleIdx="0" presStyleCnt="3"/>
      <dgm:spPr/>
    </dgm:pt>
    <dgm:pt modelId="{1DFBB4D0-3FB8-484B-9C3B-7C7CF73271F9}" type="pres">
      <dgm:prSet presAssocID="{FC8C9BD4-674F-4423-B93E-965BF6551A33}" presName="parentText" presStyleLbl="node1" presStyleIdx="1" presStyleCnt="3">
        <dgm:presLayoutVars>
          <dgm:chMax val="0"/>
          <dgm:bulletEnabled val="1"/>
        </dgm:presLayoutVars>
      </dgm:prSet>
      <dgm:spPr/>
    </dgm:pt>
    <dgm:pt modelId="{8A0F5655-9E4E-40FC-92C7-514B2DD4F6DE}" type="pres">
      <dgm:prSet presAssocID="{FC8C9BD4-674F-4423-B93E-965BF6551A33}" presName="negativeSpace" presStyleCnt="0"/>
      <dgm:spPr/>
    </dgm:pt>
    <dgm:pt modelId="{37FA1511-BB18-462A-813D-A2DF18F1E974}" type="pres">
      <dgm:prSet presAssocID="{FC8C9BD4-674F-4423-B93E-965BF6551A33}" presName="childText" presStyleLbl="conFgAcc1" presStyleIdx="1" presStyleCnt="3">
        <dgm:presLayoutVars>
          <dgm:bulletEnabled val="1"/>
        </dgm:presLayoutVars>
      </dgm:prSet>
      <dgm:spPr/>
    </dgm:pt>
    <dgm:pt modelId="{AF0D86ED-FCCC-4438-85FB-A528B148AD9D}" type="pres">
      <dgm:prSet presAssocID="{75E3CB61-FD36-4B2A-A869-318E0E71E37F}" presName="spaceBetweenRectangles" presStyleCnt="0"/>
      <dgm:spPr/>
    </dgm:pt>
    <dgm:pt modelId="{E2314660-4A00-4D9C-916B-748B18DFB7CE}" type="pres">
      <dgm:prSet presAssocID="{10F1CD22-ECCE-4F27-9E51-0CAE03860D61}" presName="parentLin" presStyleCnt="0"/>
      <dgm:spPr/>
    </dgm:pt>
    <dgm:pt modelId="{25C381EB-B9DC-41AD-A254-920AEA92B62E}" type="pres">
      <dgm:prSet presAssocID="{10F1CD22-ECCE-4F27-9E51-0CAE03860D61}" presName="parentLeftMargin" presStyleLbl="node1" presStyleIdx="1" presStyleCnt="3"/>
      <dgm:spPr/>
    </dgm:pt>
    <dgm:pt modelId="{B42E7D6A-17A3-4504-9E50-25610E1700B3}" type="pres">
      <dgm:prSet presAssocID="{10F1CD22-ECCE-4F27-9E51-0CAE03860D61}" presName="parentText" presStyleLbl="node1" presStyleIdx="2" presStyleCnt="3">
        <dgm:presLayoutVars>
          <dgm:chMax val="0"/>
          <dgm:bulletEnabled val="1"/>
        </dgm:presLayoutVars>
      </dgm:prSet>
      <dgm:spPr/>
    </dgm:pt>
    <dgm:pt modelId="{F212CCB1-8196-444B-9D02-A25F97B40E4A}" type="pres">
      <dgm:prSet presAssocID="{10F1CD22-ECCE-4F27-9E51-0CAE03860D61}" presName="negativeSpace" presStyleCnt="0"/>
      <dgm:spPr/>
    </dgm:pt>
    <dgm:pt modelId="{E4DA9191-9011-4D45-A884-3D07025BCDA9}" type="pres">
      <dgm:prSet presAssocID="{10F1CD22-ECCE-4F27-9E51-0CAE03860D61}" presName="childText" presStyleLbl="conFgAcc1" presStyleIdx="2" presStyleCnt="3">
        <dgm:presLayoutVars>
          <dgm:bulletEnabled val="1"/>
        </dgm:presLayoutVars>
      </dgm:prSet>
      <dgm:spPr/>
    </dgm:pt>
  </dgm:ptLst>
  <dgm:cxnLst>
    <dgm:cxn modelId="{A0303E19-A4DF-4D5E-B15D-46E92423CFA5}" type="presOf" srcId="{49A67109-8A73-4C6A-A453-006B8FE6D542}" destId="{E4DA9191-9011-4D45-A884-3D07025BCDA9}" srcOrd="0" destOrd="1" presId="urn:microsoft.com/office/officeart/2005/8/layout/list1"/>
    <dgm:cxn modelId="{9683551D-5714-4F87-B2EB-9BC8DA6ED686}" type="presOf" srcId="{85FDCFA0-3EC4-42FA-BDB2-2FA82E501C57}" destId="{8C1FE0B7-20E7-49C8-B640-2711AB66E2FD}" srcOrd="1" destOrd="0" presId="urn:microsoft.com/office/officeart/2005/8/layout/list1"/>
    <dgm:cxn modelId="{A18C3B31-1554-4014-9A7A-B44803785D6C}" type="presOf" srcId="{E4BA7F35-2A2A-41AC-9BA1-25529FF53130}" destId="{4452122A-75D1-45D7-9DA7-0C4194FDBB3F}" srcOrd="0" destOrd="0" presId="urn:microsoft.com/office/officeart/2005/8/layout/list1"/>
    <dgm:cxn modelId="{AC39CA3D-A432-4DCF-97BC-55A0A4935766}" srcId="{D028600F-1A59-48D9-8DDE-9027E58E8E97}" destId="{FC8C9BD4-674F-4423-B93E-965BF6551A33}" srcOrd="1" destOrd="0" parTransId="{583A9421-AE4B-492A-A08D-2282B126B6C9}" sibTransId="{75E3CB61-FD36-4B2A-A869-318E0E71E37F}"/>
    <dgm:cxn modelId="{27E14B3E-667F-486E-8EEA-0903CE081247}" type="presOf" srcId="{64BBFE08-6BD8-42A5-8FBA-736C3CD2ECEC}" destId="{37FA1511-BB18-462A-813D-A2DF18F1E974}" srcOrd="0" destOrd="1" presId="urn:microsoft.com/office/officeart/2005/8/layout/list1"/>
    <dgm:cxn modelId="{5AA4055D-BD34-4713-BF53-792A6273E6CB}" srcId="{D028600F-1A59-48D9-8DDE-9027E58E8E97}" destId="{85FDCFA0-3EC4-42FA-BDB2-2FA82E501C57}" srcOrd="0" destOrd="0" parTransId="{BFF5D327-8353-432C-9F10-FE6B87584C88}" sibTransId="{D3F849A9-E777-4EC8-9D4F-C5EEEAE2BF1E}"/>
    <dgm:cxn modelId="{5702A66B-BCE4-4F56-98EE-20B792351CBF}" type="presOf" srcId="{C6B3DA1F-F3F7-4959-84BB-3FD78EC2EF36}" destId="{37FA1511-BB18-462A-813D-A2DF18F1E974}" srcOrd="0" destOrd="0" presId="urn:microsoft.com/office/officeart/2005/8/layout/list1"/>
    <dgm:cxn modelId="{8085B24C-4FE7-49D9-B125-9C31EF6BDB5C}" srcId="{D028600F-1A59-48D9-8DDE-9027E58E8E97}" destId="{10F1CD22-ECCE-4F27-9E51-0CAE03860D61}" srcOrd="2" destOrd="0" parTransId="{D4D45989-B4A3-41E4-BC8A-71E88B7504FA}" sibTransId="{925E0B9D-9F90-4F09-AA5D-F5EAFD54F291}"/>
    <dgm:cxn modelId="{A612C373-D113-4F92-A944-6CC0984F021D}" srcId="{85FDCFA0-3EC4-42FA-BDB2-2FA82E501C57}" destId="{E4BA7F35-2A2A-41AC-9BA1-25529FF53130}" srcOrd="0" destOrd="0" parTransId="{EDCFC357-8030-4EC8-AC5D-E1D56CFB84E8}" sibTransId="{16CA0939-5D75-4C05-A1D7-EDE3A0D9DF99}"/>
    <dgm:cxn modelId="{6B15BC86-7180-4D0C-8FB7-153AE211BF8D}" type="presOf" srcId="{5D690B44-AEFC-4B3C-A4BA-EF57DCB0D4AE}" destId="{E4DA9191-9011-4D45-A884-3D07025BCDA9}" srcOrd="0" destOrd="0" presId="urn:microsoft.com/office/officeart/2005/8/layout/list1"/>
    <dgm:cxn modelId="{D8D9E198-1928-48EE-9F3C-0EFD972C55D2}" srcId="{10F1CD22-ECCE-4F27-9E51-0CAE03860D61}" destId="{49A67109-8A73-4C6A-A453-006B8FE6D542}" srcOrd="1" destOrd="0" parTransId="{CB774EC3-F35F-4F28-8EAE-789678D04F89}" sibTransId="{7BBAF5D9-FBE7-412B-AC7C-52355A5B9566}"/>
    <dgm:cxn modelId="{750D2D9E-F17B-4613-B76B-994A74506DB7}" srcId="{FC8C9BD4-674F-4423-B93E-965BF6551A33}" destId="{64BBFE08-6BD8-42A5-8FBA-736C3CD2ECEC}" srcOrd="1" destOrd="0" parTransId="{5D803C56-6686-46D9-8104-6B4CF691A734}" sibTransId="{4595A0A3-CEE3-41F0-800E-44B45622E66C}"/>
    <dgm:cxn modelId="{5AECF4A4-2C88-4EC4-8412-652225627A18}" type="presOf" srcId="{FC8C9BD4-674F-4423-B93E-965BF6551A33}" destId="{1DFBB4D0-3FB8-484B-9C3B-7C7CF73271F9}" srcOrd="1" destOrd="0" presId="urn:microsoft.com/office/officeart/2005/8/layout/list1"/>
    <dgm:cxn modelId="{D253ECC6-9033-461C-9EC9-3CB7D6D2EA6E}" srcId="{10F1CD22-ECCE-4F27-9E51-0CAE03860D61}" destId="{5D690B44-AEFC-4B3C-A4BA-EF57DCB0D4AE}" srcOrd="0" destOrd="0" parTransId="{19403E8F-0CC7-4E61-9AF2-87213C8BB932}" sibTransId="{A0DA0B0E-5E14-488B-88A1-DD220A75CFF9}"/>
    <dgm:cxn modelId="{BEF108C7-761D-47EA-B2DB-25CB2E6A8F34}" type="presOf" srcId="{10F1CD22-ECCE-4F27-9E51-0CAE03860D61}" destId="{B42E7D6A-17A3-4504-9E50-25610E1700B3}" srcOrd="1" destOrd="0" presId="urn:microsoft.com/office/officeart/2005/8/layout/list1"/>
    <dgm:cxn modelId="{7F9A03CB-7886-43C9-A3A6-3B6DA456E42B}" type="presOf" srcId="{10F1CD22-ECCE-4F27-9E51-0CAE03860D61}" destId="{25C381EB-B9DC-41AD-A254-920AEA92B62E}" srcOrd="0" destOrd="0" presId="urn:microsoft.com/office/officeart/2005/8/layout/list1"/>
    <dgm:cxn modelId="{C4B43FDD-2DA9-4D67-89CB-64762A36A8A4}" type="presOf" srcId="{FC8C9BD4-674F-4423-B93E-965BF6551A33}" destId="{AB525F35-B07D-4C58-9125-2193C8AB587B}" srcOrd="0" destOrd="0" presId="urn:microsoft.com/office/officeart/2005/8/layout/list1"/>
    <dgm:cxn modelId="{842DDBE9-907D-4AA3-A702-F588C15D39CA}" type="presOf" srcId="{85FDCFA0-3EC4-42FA-BDB2-2FA82E501C57}" destId="{CA24F0DE-92C4-49E5-8E2A-84534543E144}" srcOrd="0"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9A5E8FF5-B213-4A5B-80B9-11A0ED6A01D6}" srcId="{FC8C9BD4-674F-4423-B93E-965BF6551A33}" destId="{C6B3DA1F-F3F7-4959-84BB-3FD78EC2EF36}" srcOrd="0" destOrd="0" parTransId="{46D0B110-F7B6-4E24-80C1-525DEC01DCEC}" sibTransId="{11F0A3B6-D11B-497C-B968-93F66548040B}"/>
    <dgm:cxn modelId="{E5BA0015-B5B4-4306-97AF-F9EEBF1A7D85}" type="presParOf" srcId="{76F5B31E-D502-475A-AD5D-047577BFCCB4}" destId="{5DDBD247-E588-4FF5-9377-8B07BBE95F9C}" srcOrd="0" destOrd="0" presId="urn:microsoft.com/office/officeart/2005/8/layout/list1"/>
    <dgm:cxn modelId="{B09BCCEF-7E8B-400B-A5C5-59EE595DF56B}" type="presParOf" srcId="{5DDBD247-E588-4FF5-9377-8B07BBE95F9C}" destId="{CA24F0DE-92C4-49E5-8E2A-84534543E144}" srcOrd="0" destOrd="0" presId="urn:microsoft.com/office/officeart/2005/8/layout/list1"/>
    <dgm:cxn modelId="{33BC94EA-C0A6-4DE8-97F3-AB2F1AFF6060}" type="presParOf" srcId="{5DDBD247-E588-4FF5-9377-8B07BBE95F9C}" destId="{8C1FE0B7-20E7-49C8-B640-2711AB66E2FD}" srcOrd="1" destOrd="0" presId="urn:microsoft.com/office/officeart/2005/8/layout/list1"/>
    <dgm:cxn modelId="{8ED61E33-B49A-4CC9-A97E-67D9D2B1F6E2}" type="presParOf" srcId="{76F5B31E-D502-475A-AD5D-047577BFCCB4}" destId="{90969394-A95D-4787-89E6-7BC18A503188}" srcOrd="1" destOrd="0" presId="urn:microsoft.com/office/officeart/2005/8/layout/list1"/>
    <dgm:cxn modelId="{BD759150-1B2F-481A-A14A-521C02B5109E}" type="presParOf" srcId="{76F5B31E-D502-475A-AD5D-047577BFCCB4}" destId="{4452122A-75D1-45D7-9DA7-0C4194FDBB3F}" srcOrd="2" destOrd="0" presId="urn:microsoft.com/office/officeart/2005/8/layout/list1"/>
    <dgm:cxn modelId="{B8978305-D21B-48FE-978A-8B078A952BC4}" type="presParOf" srcId="{76F5B31E-D502-475A-AD5D-047577BFCCB4}" destId="{0456BAB0-5F33-4D1E-A658-2FCCE2F72243}" srcOrd="3" destOrd="0" presId="urn:microsoft.com/office/officeart/2005/8/layout/list1"/>
    <dgm:cxn modelId="{21DE0449-AF06-47C5-96C4-49221EF90CBB}" type="presParOf" srcId="{76F5B31E-D502-475A-AD5D-047577BFCCB4}" destId="{9BCE7B14-01F2-4351-858A-6D681BA2AC40}" srcOrd="4" destOrd="0" presId="urn:microsoft.com/office/officeart/2005/8/layout/list1"/>
    <dgm:cxn modelId="{CEF3C19E-7EA8-419E-9899-B3BA9B99BD24}" type="presParOf" srcId="{9BCE7B14-01F2-4351-858A-6D681BA2AC40}" destId="{AB525F35-B07D-4C58-9125-2193C8AB587B}" srcOrd="0" destOrd="0" presId="urn:microsoft.com/office/officeart/2005/8/layout/list1"/>
    <dgm:cxn modelId="{89895222-3FAE-49B0-903A-117A6DF84B90}" type="presParOf" srcId="{9BCE7B14-01F2-4351-858A-6D681BA2AC40}" destId="{1DFBB4D0-3FB8-484B-9C3B-7C7CF73271F9}" srcOrd="1" destOrd="0" presId="urn:microsoft.com/office/officeart/2005/8/layout/list1"/>
    <dgm:cxn modelId="{1DDED507-82C5-47A2-90BE-219C534A699C}" type="presParOf" srcId="{76F5B31E-D502-475A-AD5D-047577BFCCB4}" destId="{8A0F5655-9E4E-40FC-92C7-514B2DD4F6DE}" srcOrd="5" destOrd="0" presId="urn:microsoft.com/office/officeart/2005/8/layout/list1"/>
    <dgm:cxn modelId="{E15A10E5-84E5-4C6B-9D6D-632A63B99C70}" type="presParOf" srcId="{76F5B31E-D502-475A-AD5D-047577BFCCB4}" destId="{37FA1511-BB18-462A-813D-A2DF18F1E974}" srcOrd="6" destOrd="0" presId="urn:microsoft.com/office/officeart/2005/8/layout/list1"/>
    <dgm:cxn modelId="{16B59159-6771-439B-B015-1AC38E94AA73}" type="presParOf" srcId="{76F5B31E-D502-475A-AD5D-047577BFCCB4}" destId="{AF0D86ED-FCCC-4438-85FB-A528B148AD9D}" srcOrd="7" destOrd="0" presId="urn:microsoft.com/office/officeart/2005/8/layout/list1"/>
    <dgm:cxn modelId="{3FC7F84B-E587-4200-921C-62DED2FDB5CE}" type="presParOf" srcId="{76F5B31E-D502-475A-AD5D-047577BFCCB4}" destId="{E2314660-4A00-4D9C-916B-748B18DFB7CE}" srcOrd="8" destOrd="0" presId="urn:microsoft.com/office/officeart/2005/8/layout/list1"/>
    <dgm:cxn modelId="{1165E802-3FC2-4CBF-A7A8-125A56E89840}" type="presParOf" srcId="{E2314660-4A00-4D9C-916B-748B18DFB7CE}" destId="{25C381EB-B9DC-41AD-A254-920AEA92B62E}" srcOrd="0" destOrd="0" presId="urn:microsoft.com/office/officeart/2005/8/layout/list1"/>
    <dgm:cxn modelId="{CD92185A-D27A-4674-B7D7-6B51D6FF1468}" type="presParOf" srcId="{E2314660-4A00-4D9C-916B-748B18DFB7CE}" destId="{B42E7D6A-17A3-4504-9E50-25610E1700B3}" srcOrd="1" destOrd="0" presId="urn:microsoft.com/office/officeart/2005/8/layout/list1"/>
    <dgm:cxn modelId="{D244C3EE-939E-42C1-BD9F-F127496CF5E1}" type="presParOf" srcId="{76F5B31E-D502-475A-AD5D-047577BFCCB4}" destId="{F212CCB1-8196-444B-9D02-A25F97B40E4A}" srcOrd="9" destOrd="0" presId="urn:microsoft.com/office/officeart/2005/8/layout/list1"/>
    <dgm:cxn modelId="{3B8200A7-E148-4EF7-9327-C4CE886B51CD}" type="presParOf" srcId="{76F5B31E-D502-475A-AD5D-047577BFCCB4}" destId="{E4DA9191-9011-4D45-A884-3D07025BCDA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dgm:spPr/>
      <dgm:t>
        <a:bodyPr/>
        <a:lstStyle/>
        <a:p>
          <a:r>
            <a:rPr lang="en-US" dirty="0"/>
            <a:t>Future Procedure</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85FDCFA0-3EC4-42FA-BDB2-2FA82E501C57}">
      <dgm:prSet/>
      <dgm:spPr/>
      <dgm:t>
        <a:bodyPr/>
        <a:lstStyle/>
        <a:p>
          <a:r>
            <a:rPr lang="en-US" dirty="0"/>
            <a:t>Starting Fall 2023, we will be collecting at the end of the semester (November-December 2023)</a:t>
          </a:r>
        </a:p>
      </dgm:t>
    </dgm:pt>
    <dgm:pt modelId="{BFF5D327-8353-432C-9F10-FE6B87584C88}" type="parTrans" cxnId="{5AA4055D-BD34-4713-BF53-792A6273E6CB}">
      <dgm:prSet/>
      <dgm:spPr/>
      <dgm:t>
        <a:bodyPr/>
        <a:lstStyle/>
        <a:p>
          <a:endParaRPr lang="en-US"/>
        </a:p>
      </dgm:t>
    </dgm:pt>
    <dgm:pt modelId="{D3F849A9-E777-4EC8-9D4F-C5EEEAE2BF1E}" type="sibTrans" cxnId="{5AA4055D-BD34-4713-BF53-792A6273E6CB}">
      <dgm:prSet/>
      <dgm:spPr/>
      <dgm:t>
        <a:bodyPr/>
        <a:lstStyle/>
        <a:p>
          <a:endParaRPr lang="en-US"/>
        </a:p>
      </dgm:t>
    </dgm:pt>
    <dgm:pt modelId="{DF2C2845-6174-4315-A29A-9D528ED863AF}">
      <dgm:prSet/>
      <dgm:spPr/>
      <dgm:t>
        <a:bodyPr/>
        <a:lstStyle/>
        <a:p>
          <a:r>
            <a:rPr lang="en-US" dirty="0"/>
            <a:t>Why???</a:t>
          </a:r>
        </a:p>
      </dgm:t>
    </dgm:pt>
    <dgm:pt modelId="{B6399BEB-1B33-4F8E-B396-A3760AB7F139}" type="parTrans" cxnId="{20F91DD0-7362-4DA8-B0C0-D9EFA5325696}">
      <dgm:prSet/>
      <dgm:spPr/>
      <dgm:t>
        <a:bodyPr/>
        <a:lstStyle/>
        <a:p>
          <a:endParaRPr lang="en-US"/>
        </a:p>
      </dgm:t>
    </dgm:pt>
    <dgm:pt modelId="{6465CA76-68FD-43C0-85CB-3806695CCF7A}" type="sibTrans" cxnId="{20F91DD0-7362-4DA8-B0C0-D9EFA5325696}">
      <dgm:prSet/>
      <dgm:spPr/>
      <dgm:t>
        <a:bodyPr/>
        <a:lstStyle/>
        <a:p>
          <a:endParaRPr lang="en-US"/>
        </a:p>
      </dgm:t>
    </dgm:pt>
    <dgm:pt modelId="{A0B3A9C0-D0B7-4C4A-A389-F9E9B3482F26}">
      <dgm:prSet/>
      <dgm:spPr/>
      <dgm:t>
        <a:bodyPr/>
        <a:lstStyle/>
        <a:p>
          <a:r>
            <a:rPr lang="en-US" dirty="0"/>
            <a:t>Little difference between reporting  prospective vs retrospective changes is not </a:t>
          </a:r>
        </a:p>
      </dgm:t>
    </dgm:pt>
    <dgm:pt modelId="{E2BC0AA9-B5D6-47AD-97BC-F307877277C8}" type="parTrans" cxnId="{D8173281-5132-4AC3-A566-D78B09A27075}">
      <dgm:prSet/>
      <dgm:spPr/>
      <dgm:t>
        <a:bodyPr/>
        <a:lstStyle/>
        <a:p>
          <a:endParaRPr lang="en-US"/>
        </a:p>
      </dgm:t>
    </dgm:pt>
    <dgm:pt modelId="{94D1A3F1-FE71-4E30-84A7-12CAE22499AC}" type="sibTrans" cxnId="{D8173281-5132-4AC3-A566-D78B09A27075}">
      <dgm:prSet/>
      <dgm:spPr/>
      <dgm:t>
        <a:bodyPr/>
        <a:lstStyle/>
        <a:p>
          <a:endParaRPr lang="en-US"/>
        </a:p>
      </dgm:t>
    </dgm:pt>
    <dgm:pt modelId="{52DBD90B-0206-4E97-AD48-F94FAA1819BC}">
      <dgm:prSet/>
      <dgm:spPr/>
      <dgm:t>
        <a:bodyPr/>
        <a:lstStyle/>
        <a:p>
          <a:r>
            <a:rPr lang="en-US" dirty="0"/>
            <a:t>Fall vs Spring verbiage can be confusing with the data lag</a:t>
          </a:r>
        </a:p>
      </dgm:t>
    </dgm:pt>
    <dgm:pt modelId="{047DE57E-B934-4FE7-B74A-333970173FA9}" type="parTrans" cxnId="{E0B84FEA-8FD6-4362-BB9D-99C9039BE1A3}">
      <dgm:prSet/>
      <dgm:spPr/>
      <dgm:t>
        <a:bodyPr/>
        <a:lstStyle/>
        <a:p>
          <a:endParaRPr lang="en-US"/>
        </a:p>
      </dgm:t>
    </dgm:pt>
    <dgm:pt modelId="{D6B46A6E-DC73-4725-9DF3-1DA637089016}" type="sibTrans" cxnId="{E0B84FEA-8FD6-4362-BB9D-99C9039BE1A3}">
      <dgm:prSet/>
      <dgm:spPr/>
      <dgm:t>
        <a:bodyPr/>
        <a:lstStyle/>
        <a:p>
          <a:endParaRPr lang="en-US"/>
        </a:p>
      </dgm:t>
    </dgm:pt>
    <dgm:pt modelId="{7BB9743E-E740-4F33-900E-3D383C727AC5}">
      <dgm:prSet/>
      <dgm:spPr/>
      <dgm:t>
        <a:bodyPr/>
        <a:lstStyle/>
        <a:p>
          <a:r>
            <a:rPr lang="en-US" dirty="0"/>
            <a:t>Advantage of reporting while it’s still fresh in our minds</a:t>
          </a:r>
        </a:p>
      </dgm:t>
    </dgm:pt>
    <dgm:pt modelId="{2C733EA4-2C90-462F-951D-1FFE355CC39C}" type="parTrans" cxnId="{ED4CDA81-50F4-4074-B597-D545DBA2E246}">
      <dgm:prSet/>
      <dgm:spPr/>
      <dgm:t>
        <a:bodyPr/>
        <a:lstStyle/>
        <a:p>
          <a:endParaRPr lang="en-US"/>
        </a:p>
      </dgm:t>
    </dgm:pt>
    <dgm:pt modelId="{9F2CBCD1-832A-4F54-B9D8-ABA7632D4A3D}" type="sibTrans" cxnId="{ED4CDA81-50F4-4074-B597-D545DBA2E246}">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6B985597-521B-4C9A-8D2A-C1A87DBC5363}" type="pres">
      <dgm:prSet presAssocID="{01E7AB2C-0CE3-4815-9D93-BDEAB49133F9}" presName="spaceBetweenRectangles" presStyleCnt="0"/>
      <dgm:spPr/>
    </dgm:pt>
    <dgm:pt modelId="{0B6238DA-8A12-4D55-B2EF-9D03B22E9E18}" type="pres">
      <dgm:prSet presAssocID="{DF2C2845-6174-4315-A29A-9D528ED863AF}" presName="parentLin" presStyleCnt="0"/>
      <dgm:spPr/>
    </dgm:pt>
    <dgm:pt modelId="{14079239-9859-4AC4-AFD3-E6253CA88989}" type="pres">
      <dgm:prSet presAssocID="{DF2C2845-6174-4315-A29A-9D528ED863AF}" presName="parentLeftMargin" presStyleLbl="node1" presStyleIdx="0" presStyleCnt="2"/>
      <dgm:spPr/>
    </dgm:pt>
    <dgm:pt modelId="{3E40D738-9EA9-4D1C-8FC0-E14C7E901715}" type="pres">
      <dgm:prSet presAssocID="{DF2C2845-6174-4315-A29A-9D528ED863AF}" presName="parentText" presStyleLbl="node1" presStyleIdx="1" presStyleCnt="2">
        <dgm:presLayoutVars>
          <dgm:chMax val="0"/>
          <dgm:bulletEnabled val="1"/>
        </dgm:presLayoutVars>
      </dgm:prSet>
      <dgm:spPr/>
    </dgm:pt>
    <dgm:pt modelId="{C8EB5473-9738-4E38-82E6-AF6E4211E951}" type="pres">
      <dgm:prSet presAssocID="{DF2C2845-6174-4315-A29A-9D528ED863AF}" presName="negativeSpace" presStyleCnt="0"/>
      <dgm:spPr/>
    </dgm:pt>
    <dgm:pt modelId="{D0B15902-D23F-46A9-9D41-D60466A57594}" type="pres">
      <dgm:prSet presAssocID="{DF2C2845-6174-4315-A29A-9D528ED863AF}" presName="childText" presStyleLbl="conFgAcc1" presStyleIdx="1" presStyleCnt="2">
        <dgm:presLayoutVars>
          <dgm:bulletEnabled val="1"/>
        </dgm:presLayoutVars>
      </dgm:prSet>
      <dgm:spPr/>
    </dgm:pt>
  </dgm:ptLst>
  <dgm:cxnLst>
    <dgm:cxn modelId="{9FC80C2A-D6D4-4EA2-AA1A-A9A091DD5DAB}" type="presOf" srcId="{7BB9743E-E740-4F33-900E-3D383C727AC5}" destId="{D0B15902-D23F-46A9-9D41-D60466A57594}" srcOrd="0" destOrd="2" presId="urn:microsoft.com/office/officeart/2005/8/layout/list1"/>
    <dgm:cxn modelId="{C8DF6939-4CFA-4AC0-8C89-574E2DAA3788}" type="presOf" srcId="{A0B3A9C0-D0B7-4C4A-A389-F9E9B3482F26}" destId="{D0B15902-D23F-46A9-9D41-D60466A57594}" srcOrd="0" destOrd="1" presId="urn:microsoft.com/office/officeart/2005/8/layout/list1"/>
    <dgm:cxn modelId="{5AA4055D-BD34-4713-BF53-792A6273E6CB}" srcId="{2996D1B1-1BD3-4A67-92DD-3CAF51CE7616}" destId="{85FDCFA0-3EC4-42FA-BDB2-2FA82E501C57}" srcOrd="0" destOrd="0" parTransId="{BFF5D327-8353-432C-9F10-FE6B87584C88}" sibTransId="{D3F849A9-E777-4EC8-9D4F-C5EEEAE2BF1E}"/>
    <dgm:cxn modelId="{4974BB43-1AF5-47E9-A097-08A8211B0D0D}" type="presOf" srcId="{85FDCFA0-3EC4-42FA-BDB2-2FA82E501C57}" destId="{7302EBF9-269A-4209-9BD1-E62AF9F06470}" srcOrd="0" destOrd="0" presId="urn:microsoft.com/office/officeart/2005/8/layout/list1"/>
    <dgm:cxn modelId="{29C7756F-937B-4C9D-A56F-2CD9610C67FA}" type="presOf" srcId="{2996D1B1-1BD3-4A67-92DD-3CAF51CE7616}" destId="{4A289F6C-9CC7-4BAF-AC07-47AD6BAA7260}" srcOrd="0" destOrd="0" presId="urn:microsoft.com/office/officeart/2005/8/layout/list1"/>
    <dgm:cxn modelId="{1932CD59-2DFB-470C-876B-BB0C5271B1FB}" srcId="{D028600F-1A59-48D9-8DDE-9027E58E8E97}" destId="{2996D1B1-1BD3-4A67-92DD-3CAF51CE7616}" srcOrd="0" destOrd="0" parTransId="{B1CB331A-74D6-4073-8F92-B7A6E3AD36A0}" sibTransId="{01E7AB2C-0CE3-4815-9D93-BDEAB49133F9}"/>
    <dgm:cxn modelId="{D8173281-5132-4AC3-A566-D78B09A27075}" srcId="{DF2C2845-6174-4315-A29A-9D528ED863AF}" destId="{A0B3A9C0-D0B7-4C4A-A389-F9E9B3482F26}" srcOrd="1" destOrd="0" parTransId="{E2BC0AA9-B5D6-47AD-97BC-F307877277C8}" sibTransId="{94D1A3F1-FE71-4E30-84A7-12CAE22499AC}"/>
    <dgm:cxn modelId="{ED4CDA81-50F4-4074-B597-D545DBA2E246}" srcId="{DF2C2845-6174-4315-A29A-9D528ED863AF}" destId="{7BB9743E-E740-4F33-900E-3D383C727AC5}" srcOrd="2" destOrd="0" parTransId="{2C733EA4-2C90-462F-951D-1FFE355CC39C}" sibTransId="{9F2CBCD1-832A-4F54-B9D8-ABA7632D4A3D}"/>
    <dgm:cxn modelId="{5BD98482-0222-4A72-8475-4EEF63F86A9E}" type="presOf" srcId="{DF2C2845-6174-4315-A29A-9D528ED863AF}" destId="{3E40D738-9EA9-4D1C-8FC0-E14C7E901715}" srcOrd="1" destOrd="0" presId="urn:microsoft.com/office/officeart/2005/8/layout/list1"/>
    <dgm:cxn modelId="{3FAD3DB0-8EA2-4A1A-A589-14F902AE92B9}" type="presOf" srcId="{52DBD90B-0206-4E97-AD48-F94FAA1819BC}" destId="{D0B15902-D23F-46A9-9D41-D60466A57594}" srcOrd="0" destOrd="0" presId="urn:microsoft.com/office/officeart/2005/8/layout/list1"/>
    <dgm:cxn modelId="{20F91DD0-7362-4DA8-B0C0-D9EFA5325696}" srcId="{D028600F-1A59-48D9-8DDE-9027E58E8E97}" destId="{DF2C2845-6174-4315-A29A-9D528ED863AF}" srcOrd="1" destOrd="0" parTransId="{B6399BEB-1B33-4F8E-B396-A3760AB7F139}" sibTransId="{6465CA76-68FD-43C0-85CB-3806695CCF7A}"/>
    <dgm:cxn modelId="{318C9BD9-CFFA-43B0-BB87-D8EE3CA3C2AA}" type="presOf" srcId="{2996D1B1-1BD3-4A67-92DD-3CAF51CE7616}" destId="{04ABDD5D-8324-4716-AC85-7CB98A334C71}" srcOrd="1" destOrd="0" presId="urn:microsoft.com/office/officeart/2005/8/layout/list1"/>
    <dgm:cxn modelId="{E0B84FEA-8FD6-4362-BB9D-99C9039BE1A3}" srcId="{DF2C2845-6174-4315-A29A-9D528ED863AF}" destId="{52DBD90B-0206-4E97-AD48-F94FAA1819BC}" srcOrd="0" destOrd="0" parTransId="{047DE57E-B934-4FE7-B74A-333970173FA9}" sibTransId="{D6B46A6E-DC73-4725-9DF3-1DA637089016}"/>
    <dgm:cxn modelId="{673388EC-2F6E-4937-A4F2-9EBF203AAEC3}" type="presOf" srcId="{D028600F-1A59-48D9-8DDE-9027E58E8E97}" destId="{76F5B31E-D502-475A-AD5D-047577BFCCB4}" srcOrd="0" destOrd="0" presId="urn:microsoft.com/office/officeart/2005/8/layout/list1"/>
    <dgm:cxn modelId="{BF394BF7-DD79-408D-89AD-0AF16F6046DA}" type="presOf" srcId="{DF2C2845-6174-4315-A29A-9D528ED863AF}" destId="{14079239-9859-4AC4-AFD3-E6253CA88989}" srcOrd="0" destOrd="0" presId="urn:microsoft.com/office/officeart/2005/8/layout/list1"/>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6CC837B2-92DB-4AFE-A586-3A343D9459A9}" type="presParOf" srcId="{76F5B31E-D502-475A-AD5D-047577BFCCB4}" destId="{6B985597-521B-4C9A-8D2A-C1A87DBC5363}" srcOrd="3" destOrd="0" presId="urn:microsoft.com/office/officeart/2005/8/layout/list1"/>
    <dgm:cxn modelId="{2D3AC015-7C87-4A49-A522-74E55CA51E62}" type="presParOf" srcId="{76F5B31E-D502-475A-AD5D-047577BFCCB4}" destId="{0B6238DA-8A12-4D55-B2EF-9D03B22E9E18}" srcOrd="4" destOrd="0" presId="urn:microsoft.com/office/officeart/2005/8/layout/list1"/>
    <dgm:cxn modelId="{A348E8BB-AB16-4E0C-8249-9B38A95A6F6F}" type="presParOf" srcId="{0B6238DA-8A12-4D55-B2EF-9D03B22E9E18}" destId="{14079239-9859-4AC4-AFD3-E6253CA88989}" srcOrd="0" destOrd="0" presId="urn:microsoft.com/office/officeart/2005/8/layout/list1"/>
    <dgm:cxn modelId="{2B4AED39-3F98-4182-A49C-1A2BC0253DC8}" type="presParOf" srcId="{0B6238DA-8A12-4D55-B2EF-9D03B22E9E18}" destId="{3E40D738-9EA9-4D1C-8FC0-E14C7E901715}" srcOrd="1" destOrd="0" presId="urn:microsoft.com/office/officeart/2005/8/layout/list1"/>
    <dgm:cxn modelId="{F25F67AD-54BB-4C9A-AFF5-4D96F9C6BD12}" type="presParOf" srcId="{76F5B31E-D502-475A-AD5D-047577BFCCB4}" destId="{C8EB5473-9738-4E38-82E6-AF6E4211E951}" srcOrd="5" destOrd="0" presId="urn:microsoft.com/office/officeart/2005/8/layout/list1"/>
    <dgm:cxn modelId="{8055B326-DDD4-4A3C-98FC-2BF7F45F06B9}" type="presParOf" srcId="{76F5B31E-D502-475A-AD5D-047577BFCCB4}" destId="{D0B15902-D23F-46A9-9D41-D60466A5759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028600F-1A59-48D9-8DDE-9027E58E8E97}"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996D1B1-1BD3-4A67-92DD-3CAF51CE7616}">
      <dgm:prSet phldrT="[Text]" custT="1"/>
      <dgm:spPr/>
      <dgm:t>
        <a:bodyPr/>
        <a:lstStyle/>
        <a:p>
          <a:r>
            <a:rPr lang="en-US" sz="2400" dirty="0"/>
            <a:t>Response rates have been good and rising steadily</a:t>
          </a:r>
        </a:p>
      </dgm:t>
    </dgm:pt>
    <dgm:pt modelId="{B1CB331A-74D6-4073-8F92-B7A6E3AD36A0}" type="parTrans" cxnId="{1932CD59-2DFB-470C-876B-BB0C5271B1FB}">
      <dgm:prSet/>
      <dgm:spPr/>
      <dgm:t>
        <a:bodyPr/>
        <a:lstStyle/>
        <a:p>
          <a:endParaRPr lang="en-US"/>
        </a:p>
      </dgm:t>
    </dgm:pt>
    <dgm:pt modelId="{01E7AB2C-0CE3-4815-9D93-BDEAB49133F9}" type="sibTrans" cxnId="{1932CD59-2DFB-470C-876B-BB0C5271B1FB}">
      <dgm:prSet/>
      <dgm:spPr/>
      <dgm:t>
        <a:bodyPr/>
        <a:lstStyle/>
        <a:p>
          <a:endParaRPr lang="en-US"/>
        </a:p>
      </dgm:t>
    </dgm:pt>
    <dgm:pt modelId="{5980F4AB-DA0B-43D6-AF4B-B3F82EC5188E}">
      <dgm:prSet custT="1"/>
      <dgm:spPr/>
      <dgm:t>
        <a:bodyPr/>
        <a:lstStyle/>
        <a:p>
          <a:r>
            <a:rPr lang="en-US" sz="2400" dirty="0"/>
            <a:t>Want to focus on what we are actually putting in our reports</a:t>
          </a:r>
        </a:p>
      </dgm:t>
    </dgm:pt>
    <dgm:pt modelId="{E1840E0B-D9F5-4BD1-B72C-E55FD93ECCE6}" type="parTrans" cxnId="{E1A4771B-2475-4A0B-BD56-BE7BEA5A944F}">
      <dgm:prSet/>
      <dgm:spPr/>
      <dgm:t>
        <a:bodyPr/>
        <a:lstStyle/>
        <a:p>
          <a:endParaRPr lang="en-US"/>
        </a:p>
      </dgm:t>
    </dgm:pt>
    <dgm:pt modelId="{570C1D0E-2304-4C90-AFE8-0CEDD49170CD}" type="sibTrans" cxnId="{E1A4771B-2475-4A0B-BD56-BE7BEA5A944F}">
      <dgm:prSet/>
      <dgm:spPr/>
      <dgm:t>
        <a:bodyPr/>
        <a:lstStyle/>
        <a:p>
          <a:endParaRPr lang="en-US"/>
        </a:p>
      </dgm:t>
    </dgm:pt>
    <dgm:pt modelId="{3BD00917-4CA4-4A8D-84A7-FF4AC7C63E07}">
      <dgm:prSet custT="1"/>
      <dgm:spPr/>
      <dgm:t>
        <a:bodyPr/>
        <a:lstStyle/>
        <a:p>
          <a:r>
            <a:rPr lang="en-US" sz="2400" dirty="0"/>
            <a:t>Good numbers are a good start</a:t>
          </a:r>
        </a:p>
      </dgm:t>
    </dgm:pt>
    <dgm:pt modelId="{AA733254-618C-485C-91D3-4044A8F0586C}" type="parTrans" cxnId="{62BBE5FA-1D5F-468B-B623-A2226ADE55E0}">
      <dgm:prSet/>
      <dgm:spPr/>
      <dgm:t>
        <a:bodyPr/>
        <a:lstStyle/>
        <a:p>
          <a:endParaRPr lang="en-US"/>
        </a:p>
      </dgm:t>
    </dgm:pt>
    <dgm:pt modelId="{51C2F262-E716-4AD0-9F1B-77D27F5A52E6}" type="sibTrans" cxnId="{62BBE5FA-1D5F-468B-B623-A2226ADE55E0}">
      <dgm:prSet/>
      <dgm:spPr/>
      <dgm:t>
        <a:bodyPr/>
        <a:lstStyle/>
        <a:p>
          <a:endParaRPr lang="en-US"/>
        </a:p>
      </dgm:t>
    </dgm:pt>
    <dgm:pt modelId="{4C3F7827-F037-4479-92D7-2617B7BB0748}">
      <dgm:prSet custT="1"/>
      <dgm:spPr/>
      <dgm:t>
        <a:bodyPr/>
        <a:lstStyle/>
        <a:p>
          <a:r>
            <a:rPr lang="en-US" sz="2400" dirty="0"/>
            <a:t>Shift are focus to better quality and detail within our reports</a:t>
          </a:r>
        </a:p>
      </dgm:t>
    </dgm:pt>
    <dgm:pt modelId="{591E6388-8873-4474-9FDF-2581AC3D14F9}" type="parTrans" cxnId="{B41B3554-F528-40AF-8143-85495529D383}">
      <dgm:prSet/>
      <dgm:spPr/>
      <dgm:t>
        <a:bodyPr/>
        <a:lstStyle/>
        <a:p>
          <a:endParaRPr lang="en-US"/>
        </a:p>
      </dgm:t>
    </dgm:pt>
    <dgm:pt modelId="{157A4952-402D-4633-9FBC-68696E0D2778}" type="sibTrans" cxnId="{B41B3554-F528-40AF-8143-85495529D383}">
      <dgm:prSet/>
      <dgm:spPr/>
      <dgm:t>
        <a:bodyPr/>
        <a:lstStyle/>
        <a:p>
          <a:endParaRPr lang="en-US"/>
        </a:p>
      </dgm:t>
    </dgm:pt>
    <dgm:pt modelId="{76F5B31E-D502-475A-AD5D-047577BFCCB4}" type="pres">
      <dgm:prSet presAssocID="{D028600F-1A59-48D9-8DDE-9027E58E8E97}" presName="linear" presStyleCnt="0">
        <dgm:presLayoutVars>
          <dgm:dir/>
          <dgm:animLvl val="lvl"/>
          <dgm:resizeHandles val="exact"/>
        </dgm:presLayoutVars>
      </dgm:prSet>
      <dgm:spPr/>
    </dgm:pt>
    <dgm:pt modelId="{4F435898-12E8-4726-AEB2-CDE46F869C26}" type="pres">
      <dgm:prSet presAssocID="{2996D1B1-1BD3-4A67-92DD-3CAF51CE7616}" presName="parentLin" presStyleCnt="0"/>
      <dgm:spPr/>
    </dgm:pt>
    <dgm:pt modelId="{4A289F6C-9CC7-4BAF-AC07-47AD6BAA7260}" type="pres">
      <dgm:prSet presAssocID="{2996D1B1-1BD3-4A67-92DD-3CAF51CE7616}" presName="parentLeftMargin" presStyleLbl="node1" presStyleIdx="0" presStyleCnt="2"/>
      <dgm:spPr/>
    </dgm:pt>
    <dgm:pt modelId="{04ABDD5D-8324-4716-AC85-7CB98A334C71}" type="pres">
      <dgm:prSet presAssocID="{2996D1B1-1BD3-4A67-92DD-3CAF51CE7616}" presName="parentText" presStyleLbl="node1" presStyleIdx="0" presStyleCnt="2">
        <dgm:presLayoutVars>
          <dgm:chMax val="0"/>
          <dgm:bulletEnabled val="1"/>
        </dgm:presLayoutVars>
      </dgm:prSet>
      <dgm:spPr/>
    </dgm:pt>
    <dgm:pt modelId="{43F95238-9C82-4060-B48E-3B76394E19DF}" type="pres">
      <dgm:prSet presAssocID="{2996D1B1-1BD3-4A67-92DD-3CAF51CE7616}" presName="negativeSpace" presStyleCnt="0"/>
      <dgm:spPr/>
    </dgm:pt>
    <dgm:pt modelId="{7302EBF9-269A-4209-9BD1-E62AF9F06470}" type="pres">
      <dgm:prSet presAssocID="{2996D1B1-1BD3-4A67-92DD-3CAF51CE7616}" presName="childText" presStyleLbl="conFgAcc1" presStyleIdx="0" presStyleCnt="2">
        <dgm:presLayoutVars>
          <dgm:bulletEnabled val="1"/>
        </dgm:presLayoutVars>
      </dgm:prSet>
      <dgm:spPr/>
    </dgm:pt>
    <dgm:pt modelId="{E0D30584-9253-425C-BFC8-37255AC338A3}" type="pres">
      <dgm:prSet presAssocID="{01E7AB2C-0CE3-4815-9D93-BDEAB49133F9}" presName="spaceBetweenRectangles" presStyleCnt="0"/>
      <dgm:spPr/>
    </dgm:pt>
    <dgm:pt modelId="{137B2455-3A6B-4B00-9878-12660B43FF90}" type="pres">
      <dgm:prSet presAssocID="{5980F4AB-DA0B-43D6-AF4B-B3F82EC5188E}" presName="parentLin" presStyleCnt="0"/>
      <dgm:spPr/>
    </dgm:pt>
    <dgm:pt modelId="{61B4EC37-48FA-4DAA-B595-BF9FEE748FB0}" type="pres">
      <dgm:prSet presAssocID="{5980F4AB-DA0B-43D6-AF4B-B3F82EC5188E}" presName="parentLeftMargin" presStyleLbl="node1" presStyleIdx="0" presStyleCnt="2"/>
      <dgm:spPr/>
    </dgm:pt>
    <dgm:pt modelId="{B0800317-1524-415C-B73C-F43DAC51B657}" type="pres">
      <dgm:prSet presAssocID="{5980F4AB-DA0B-43D6-AF4B-B3F82EC5188E}" presName="parentText" presStyleLbl="node1" presStyleIdx="1" presStyleCnt="2">
        <dgm:presLayoutVars>
          <dgm:chMax val="0"/>
          <dgm:bulletEnabled val="1"/>
        </dgm:presLayoutVars>
      </dgm:prSet>
      <dgm:spPr/>
    </dgm:pt>
    <dgm:pt modelId="{4FA763D9-AA8A-4D40-B1FE-6062B980966E}" type="pres">
      <dgm:prSet presAssocID="{5980F4AB-DA0B-43D6-AF4B-B3F82EC5188E}" presName="negativeSpace" presStyleCnt="0"/>
      <dgm:spPr/>
    </dgm:pt>
    <dgm:pt modelId="{E7A6911A-005F-4C8E-B45B-BF9FF0BAA995}" type="pres">
      <dgm:prSet presAssocID="{5980F4AB-DA0B-43D6-AF4B-B3F82EC5188E}" presName="childText" presStyleLbl="conFgAcc1" presStyleIdx="1" presStyleCnt="2">
        <dgm:presLayoutVars>
          <dgm:bulletEnabled val="1"/>
        </dgm:presLayoutVars>
      </dgm:prSet>
      <dgm:spPr/>
    </dgm:pt>
  </dgm:ptLst>
  <dgm:cxnLst>
    <dgm:cxn modelId="{E1A4771B-2475-4A0B-BD56-BE7BEA5A944F}" srcId="{D028600F-1A59-48D9-8DDE-9027E58E8E97}" destId="{5980F4AB-DA0B-43D6-AF4B-B3F82EC5188E}" srcOrd="1" destOrd="0" parTransId="{E1840E0B-D9F5-4BD1-B72C-E55FD93ECCE6}" sibTransId="{570C1D0E-2304-4C90-AFE8-0CEDD49170CD}"/>
    <dgm:cxn modelId="{3F0BB762-7675-4FD4-AC01-80CF57861051}" type="presOf" srcId="{5980F4AB-DA0B-43D6-AF4B-B3F82EC5188E}" destId="{B0800317-1524-415C-B73C-F43DAC51B657}" srcOrd="1" destOrd="0" presId="urn:microsoft.com/office/officeart/2005/8/layout/list1"/>
    <dgm:cxn modelId="{536D3144-1F61-4945-8B18-91EF373F6233}" type="presOf" srcId="{5980F4AB-DA0B-43D6-AF4B-B3F82EC5188E}" destId="{61B4EC37-48FA-4DAA-B595-BF9FEE748FB0}" srcOrd="0" destOrd="0" presId="urn:microsoft.com/office/officeart/2005/8/layout/list1"/>
    <dgm:cxn modelId="{29C7756F-937B-4C9D-A56F-2CD9610C67FA}" type="presOf" srcId="{2996D1B1-1BD3-4A67-92DD-3CAF51CE7616}" destId="{4A289F6C-9CC7-4BAF-AC07-47AD6BAA7260}" srcOrd="0" destOrd="0" presId="urn:microsoft.com/office/officeart/2005/8/layout/list1"/>
    <dgm:cxn modelId="{C885B16F-A003-435E-988F-3AEA5DD92070}" type="presOf" srcId="{3BD00917-4CA4-4A8D-84A7-FF4AC7C63E07}" destId="{7302EBF9-269A-4209-9BD1-E62AF9F06470}" srcOrd="0" destOrd="0" presId="urn:microsoft.com/office/officeart/2005/8/layout/list1"/>
    <dgm:cxn modelId="{B41B3554-F528-40AF-8143-85495529D383}" srcId="{5980F4AB-DA0B-43D6-AF4B-B3F82EC5188E}" destId="{4C3F7827-F037-4479-92D7-2617B7BB0748}" srcOrd="0" destOrd="0" parTransId="{591E6388-8873-4474-9FDF-2581AC3D14F9}" sibTransId="{157A4952-402D-4633-9FBC-68696E0D2778}"/>
    <dgm:cxn modelId="{1932CD59-2DFB-470C-876B-BB0C5271B1FB}" srcId="{D028600F-1A59-48D9-8DDE-9027E58E8E97}" destId="{2996D1B1-1BD3-4A67-92DD-3CAF51CE7616}" srcOrd="0" destOrd="0" parTransId="{B1CB331A-74D6-4073-8F92-B7A6E3AD36A0}" sibTransId="{01E7AB2C-0CE3-4815-9D93-BDEAB49133F9}"/>
    <dgm:cxn modelId="{4D200B89-F3F0-4B3E-AE07-FBDAF723D7E8}" type="presOf" srcId="{4C3F7827-F037-4479-92D7-2617B7BB0748}" destId="{E7A6911A-005F-4C8E-B45B-BF9FF0BAA995}" srcOrd="0" destOrd="0" presId="urn:microsoft.com/office/officeart/2005/8/layout/list1"/>
    <dgm:cxn modelId="{318C9BD9-CFFA-43B0-BB87-D8EE3CA3C2AA}" type="presOf" srcId="{2996D1B1-1BD3-4A67-92DD-3CAF51CE7616}" destId="{04ABDD5D-8324-4716-AC85-7CB98A334C71}" srcOrd="1" destOrd="0" presId="urn:microsoft.com/office/officeart/2005/8/layout/list1"/>
    <dgm:cxn modelId="{673388EC-2F6E-4937-A4F2-9EBF203AAEC3}" type="presOf" srcId="{D028600F-1A59-48D9-8DDE-9027E58E8E97}" destId="{76F5B31E-D502-475A-AD5D-047577BFCCB4}" srcOrd="0" destOrd="0" presId="urn:microsoft.com/office/officeart/2005/8/layout/list1"/>
    <dgm:cxn modelId="{62BBE5FA-1D5F-468B-B623-A2226ADE55E0}" srcId="{2996D1B1-1BD3-4A67-92DD-3CAF51CE7616}" destId="{3BD00917-4CA4-4A8D-84A7-FF4AC7C63E07}" srcOrd="0" destOrd="0" parTransId="{AA733254-618C-485C-91D3-4044A8F0586C}" sibTransId="{51C2F262-E716-4AD0-9F1B-77D27F5A52E6}"/>
    <dgm:cxn modelId="{EB50BDFD-00C2-41A5-8744-EAEAED8A925F}" type="presParOf" srcId="{76F5B31E-D502-475A-AD5D-047577BFCCB4}" destId="{4F435898-12E8-4726-AEB2-CDE46F869C26}" srcOrd="0" destOrd="0" presId="urn:microsoft.com/office/officeart/2005/8/layout/list1"/>
    <dgm:cxn modelId="{90B40021-EEA1-401B-8D12-61D7AEA1744D}" type="presParOf" srcId="{4F435898-12E8-4726-AEB2-CDE46F869C26}" destId="{4A289F6C-9CC7-4BAF-AC07-47AD6BAA7260}" srcOrd="0" destOrd="0" presId="urn:microsoft.com/office/officeart/2005/8/layout/list1"/>
    <dgm:cxn modelId="{3DF8844B-9129-4B00-9B6A-0AB244868A6F}" type="presParOf" srcId="{4F435898-12E8-4726-AEB2-CDE46F869C26}" destId="{04ABDD5D-8324-4716-AC85-7CB98A334C71}" srcOrd="1" destOrd="0" presId="urn:microsoft.com/office/officeart/2005/8/layout/list1"/>
    <dgm:cxn modelId="{732413FD-FD18-4E64-82C5-BEF9DF74DC56}" type="presParOf" srcId="{76F5B31E-D502-475A-AD5D-047577BFCCB4}" destId="{43F95238-9C82-4060-B48E-3B76394E19DF}" srcOrd="1" destOrd="0" presId="urn:microsoft.com/office/officeart/2005/8/layout/list1"/>
    <dgm:cxn modelId="{BA1FACBB-5F37-4530-8E2C-925E0221358A}" type="presParOf" srcId="{76F5B31E-D502-475A-AD5D-047577BFCCB4}" destId="{7302EBF9-269A-4209-9BD1-E62AF9F06470}" srcOrd="2" destOrd="0" presId="urn:microsoft.com/office/officeart/2005/8/layout/list1"/>
    <dgm:cxn modelId="{A7FBD7FB-6D4D-4C7B-B8B7-792FFE558DA4}" type="presParOf" srcId="{76F5B31E-D502-475A-AD5D-047577BFCCB4}" destId="{E0D30584-9253-425C-BFC8-37255AC338A3}" srcOrd="3" destOrd="0" presId="urn:microsoft.com/office/officeart/2005/8/layout/list1"/>
    <dgm:cxn modelId="{1C47E792-33EE-4B14-A756-4646CD3D3CFA}" type="presParOf" srcId="{76F5B31E-D502-475A-AD5D-047577BFCCB4}" destId="{137B2455-3A6B-4B00-9878-12660B43FF90}" srcOrd="4" destOrd="0" presId="urn:microsoft.com/office/officeart/2005/8/layout/list1"/>
    <dgm:cxn modelId="{115C141E-81DE-4985-A0B6-7618D725FD95}" type="presParOf" srcId="{137B2455-3A6B-4B00-9878-12660B43FF90}" destId="{61B4EC37-48FA-4DAA-B595-BF9FEE748FB0}" srcOrd="0" destOrd="0" presId="urn:microsoft.com/office/officeart/2005/8/layout/list1"/>
    <dgm:cxn modelId="{6072AC89-3071-48BB-92EC-4D446CCD18B2}" type="presParOf" srcId="{137B2455-3A6B-4B00-9878-12660B43FF90}" destId="{B0800317-1524-415C-B73C-F43DAC51B657}" srcOrd="1" destOrd="0" presId="urn:microsoft.com/office/officeart/2005/8/layout/list1"/>
    <dgm:cxn modelId="{C0CD3514-A2B5-4862-AC38-52E391BB5422}" type="presParOf" srcId="{76F5B31E-D502-475A-AD5D-047577BFCCB4}" destId="{4FA763D9-AA8A-4D40-B1FE-6062B980966E}" srcOrd="5" destOrd="0" presId="urn:microsoft.com/office/officeart/2005/8/layout/list1"/>
    <dgm:cxn modelId="{2344F6E3-FDA9-4CD0-905E-AE2744FFDAAA}" type="presParOf" srcId="{76F5B31E-D502-475A-AD5D-047577BFCCB4}" destId="{E7A6911A-005F-4C8E-B45B-BF9FF0BAA99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E428D-BABC-4C65-8624-CF85A2E37822}">
      <dsp:nvSpPr>
        <dsp:cNvPr id="0" name=""/>
        <dsp:cNvSpPr/>
      </dsp:nvSpPr>
      <dsp:spPr>
        <a:xfrm>
          <a:off x="0" y="231052"/>
          <a:ext cx="7924800" cy="9833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Session Objectives</a:t>
          </a:r>
        </a:p>
      </dsp:txBody>
      <dsp:txXfrm>
        <a:off x="48005" y="279057"/>
        <a:ext cx="7828790" cy="887374"/>
      </dsp:txXfrm>
    </dsp:sp>
    <dsp:sp modelId="{585C803D-00A1-45A9-BCBE-0E929F41BE84}">
      <dsp:nvSpPr>
        <dsp:cNvPr id="0" name=""/>
        <dsp:cNvSpPr/>
      </dsp:nvSpPr>
      <dsp:spPr>
        <a:xfrm>
          <a:off x="0" y="1214437"/>
          <a:ext cx="7924800" cy="4498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52070" rIns="291592" bIns="52070" numCol="1" spcCol="1270" anchor="t" anchorCtr="0">
          <a:noAutofit/>
        </a:bodyPr>
        <a:lstStyle/>
        <a:p>
          <a:pPr marL="285750" lvl="1" indent="-285750" algn="l" defTabSz="1422400">
            <a:lnSpc>
              <a:spcPct val="90000"/>
            </a:lnSpc>
            <a:spcBef>
              <a:spcPct val="0"/>
            </a:spcBef>
            <a:spcAft>
              <a:spcPct val="20000"/>
            </a:spcAft>
            <a:buFont typeface="Arial" panose="020B0604020202020204" pitchFamily="34" charset="0"/>
            <a:buChar char="•"/>
          </a:pPr>
          <a:r>
            <a:rPr lang="en-US" sz="3200" kern="1200" dirty="0"/>
            <a:t>Summarize the current expectation around  the classroom level of assessment</a:t>
          </a:r>
        </a:p>
        <a:p>
          <a:pPr marL="285750" lvl="1" indent="-285750" algn="l" defTabSz="1422400">
            <a:lnSpc>
              <a:spcPct val="90000"/>
            </a:lnSpc>
            <a:spcBef>
              <a:spcPct val="0"/>
            </a:spcBef>
            <a:spcAft>
              <a:spcPct val="20000"/>
            </a:spcAft>
            <a:buChar char="•"/>
          </a:pPr>
          <a:r>
            <a:rPr lang="en-US" sz="3200" b="0" i="0" kern="1200" dirty="0">
              <a:solidFill>
                <a:srgbClr val="5C5C5C"/>
              </a:solidFill>
              <a:effectLst/>
              <a:latin typeface="museo_sans300"/>
            </a:rPr>
            <a:t>Articulate the place course assessment reporting plays in Barton’s larger culture of assessment</a:t>
          </a:r>
        </a:p>
        <a:p>
          <a:pPr marL="285750" lvl="1" indent="-285750" algn="l" defTabSz="1422400">
            <a:lnSpc>
              <a:spcPct val="90000"/>
            </a:lnSpc>
            <a:spcBef>
              <a:spcPct val="0"/>
            </a:spcBef>
            <a:spcAft>
              <a:spcPct val="20000"/>
            </a:spcAft>
            <a:buChar char="•"/>
          </a:pPr>
          <a:r>
            <a:rPr lang="en-US" sz="3200" b="0" i="0" kern="1200" dirty="0">
              <a:solidFill>
                <a:srgbClr val="5C5C5C"/>
              </a:solidFill>
              <a:effectLst/>
              <a:latin typeface="museo_sans300"/>
            </a:rPr>
            <a:t>Describe the current process for submitting a course assessment report</a:t>
          </a:r>
        </a:p>
        <a:p>
          <a:pPr marL="285750" lvl="1" indent="-285750" algn="l" defTabSz="1422400">
            <a:lnSpc>
              <a:spcPct val="90000"/>
            </a:lnSpc>
            <a:spcBef>
              <a:spcPct val="0"/>
            </a:spcBef>
            <a:spcAft>
              <a:spcPct val="20000"/>
            </a:spcAft>
            <a:buChar char="•"/>
          </a:pPr>
          <a:r>
            <a:rPr lang="en-US" sz="3200" b="0" i="0" kern="1200" dirty="0">
              <a:solidFill>
                <a:srgbClr val="5C5C5C"/>
              </a:solidFill>
              <a:effectLst/>
              <a:latin typeface="museo_sans300"/>
            </a:rPr>
            <a:t>Recognize best-practices for high-quality course assessment reporting</a:t>
          </a:r>
        </a:p>
      </dsp:txBody>
      <dsp:txXfrm>
        <a:off x="0" y="1214437"/>
        <a:ext cx="7924800" cy="449810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DF2E3-F224-4D3C-9AAF-4833205FADC5}">
      <dsp:nvSpPr>
        <dsp:cNvPr id="0" name=""/>
        <dsp:cNvSpPr/>
      </dsp:nvSpPr>
      <dsp:spPr>
        <a:xfrm>
          <a:off x="0" y="447419"/>
          <a:ext cx="8077200" cy="7056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D877F9-97C6-47F7-92F6-60EA3280E1C9}">
      <dsp:nvSpPr>
        <dsp:cNvPr id="0" name=""/>
        <dsp:cNvSpPr/>
      </dsp:nvSpPr>
      <dsp:spPr>
        <a:xfrm>
          <a:off x="403860" y="34139"/>
          <a:ext cx="5654040" cy="8265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Tie it to a specific competency</a:t>
          </a:r>
        </a:p>
      </dsp:txBody>
      <dsp:txXfrm>
        <a:off x="444209" y="74488"/>
        <a:ext cx="5573342" cy="745862"/>
      </dsp:txXfrm>
    </dsp:sp>
    <dsp:sp modelId="{06858B4E-D100-4CFE-9994-14E8FEE0DC23}">
      <dsp:nvSpPr>
        <dsp:cNvPr id="0" name=""/>
        <dsp:cNvSpPr/>
      </dsp:nvSpPr>
      <dsp:spPr>
        <a:xfrm>
          <a:off x="0" y="1717500"/>
          <a:ext cx="8077200" cy="1102500"/>
        </a:xfrm>
        <a:prstGeom prst="rect">
          <a:avLst/>
        </a:prstGeom>
        <a:solidFill>
          <a:schemeClr val="lt1">
            <a:alpha val="90000"/>
            <a:hueOff val="0"/>
            <a:satOff val="0"/>
            <a:lumOff val="0"/>
            <a:alphaOff val="0"/>
          </a:schemeClr>
        </a:solidFill>
        <a:ln w="25400" cap="flat" cmpd="sng" algn="ctr">
          <a:solidFill>
            <a:schemeClr val="accent4">
              <a:hueOff val="-1488257"/>
              <a:satOff val="8966"/>
              <a:lumOff val="7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83184"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Ex: 78% of students were …</a:t>
          </a:r>
        </a:p>
      </dsp:txBody>
      <dsp:txXfrm>
        <a:off x="0" y="1717500"/>
        <a:ext cx="8077200" cy="1102500"/>
      </dsp:txXfrm>
    </dsp:sp>
    <dsp:sp modelId="{DB1D7DBA-4EF0-4A26-A2A4-D3BE4AA42547}">
      <dsp:nvSpPr>
        <dsp:cNvPr id="0" name=""/>
        <dsp:cNvSpPr/>
      </dsp:nvSpPr>
      <dsp:spPr>
        <a:xfrm>
          <a:off x="403860" y="1304219"/>
          <a:ext cx="5654040" cy="826560"/>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Have empirical data to back it up</a:t>
          </a:r>
        </a:p>
      </dsp:txBody>
      <dsp:txXfrm>
        <a:off x="444209" y="1344568"/>
        <a:ext cx="5573342" cy="745862"/>
      </dsp:txXfrm>
    </dsp:sp>
    <dsp:sp modelId="{FF9A153B-1B8C-4B2D-B488-D0D1124A1363}">
      <dsp:nvSpPr>
        <dsp:cNvPr id="0" name=""/>
        <dsp:cNvSpPr/>
      </dsp:nvSpPr>
      <dsp:spPr>
        <a:xfrm>
          <a:off x="0" y="3384480"/>
          <a:ext cx="8077200" cy="705600"/>
        </a:xfrm>
        <a:prstGeom prst="rect">
          <a:avLst/>
        </a:prstGeom>
        <a:solidFill>
          <a:schemeClr val="lt1">
            <a:alpha val="90000"/>
            <a:hueOff val="0"/>
            <a:satOff val="0"/>
            <a:lumOff val="0"/>
            <a:alphaOff val="0"/>
          </a:schemeClr>
        </a:solidFill>
        <a:ln w="25400" cap="flat" cmpd="sng" algn="ctr">
          <a:solidFill>
            <a:schemeClr val="accent4">
              <a:hueOff val="-2976513"/>
              <a:satOff val="17933"/>
              <a:lumOff val="1437"/>
              <a:alphaOff val="0"/>
            </a:schemeClr>
          </a:solidFill>
          <a:prstDash val="solid"/>
        </a:ln>
        <a:effectLst/>
      </dsp:spPr>
      <dsp:style>
        <a:lnRef idx="2">
          <a:scrgbClr r="0" g="0" b="0"/>
        </a:lnRef>
        <a:fillRef idx="1">
          <a:scrgbClr r="0" g="0" b="0"/>
        </a:fillRef>
        <a:effectRef idx="0">
          <a:scrgbClr r="0" g="0" b="0"/>
        </a:effectRef>
        <a:fontRef idx="minor"/>
      </dsp:style>
    </dsp:sp>
    <dsp:sp modelId="{D1E8551D-CC54-4E87-9DCC-CE2DEC9E3247}">
      <dsp:nvSpPr>
        <dsp:cNvPr id="0" name=""/>
        <dsp:cNvSpPr/>
      </dsp:nvSpPr>
      <dsp:spPr>
        <a:xfrm>
          <a:off x="403860" y="2971200"/>
          <a:ext cx="5654040" cy="826560"/>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Be as detailed in describing your adjustment as possible</a:t>
          </a:r>
        </a:p>
      </dsp:txBody>
      <dsp:txXfrm>
        <a:off x="444209" y="3011549"/>
        <a:ext cx="5573342" cy="745862"/>
      </dsp:txXfrm>
    </dsp:sp>
    <dsp:sp modelId="{50D420A9-53F9-42EF-A6CF-2F5FCA058030}">
      <dsp:nvSpPr>
        <dsp:cNvPr id="0" name=""/>
        <dsp:cNvSpPr/>
      </dsp:nvSpPr>
      <dsp:spPr>
        <a:xfrm>
          <a:off x="0" y="4654560"/>
          <a:ext cx="8077200" cy="11025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83184"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Ex: </a:t>
          </a:r>
          <a:r>
            <a:rPr lang="en-US" sz="2400" i="1" kern="1200" dirty="0"/>
            <a:t>Next</a:t>
          </a:r>
          <a:r>
            <a:rPr lang="en-US" sz="2400" kern="1200" dirty="0"/>
            <a:t> time I teach this course …</a:t>
          </a:r>
        </a:p>
      </dsp:txBody>
      <dsp:txXfrm>
        <a:off x="0" y="4654560"/>
        <a:ext cx="8077200" cy="1102500"/>
      </dsp:txXfrm>
    </dsp:sp>
    <dsp:sp modelId="{A980087D-93DD-4537-AF0E-41611712B96A}">
      <dsp:nvSpPr>
        <dsp:cNvPr id="0" name=""/>
        <dsp:cNvSpPr/>
      </dsp:nvSpPr>
      <dsp:spPr>
        <a:xfrm>
          <a:off x="403860" y="4241280"/>
          <a:ext cx="5654040" cy="82656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Keep the focus on ‘Later’</a:t>
          </a:r>
        </a:p>
      </dsp:txBody>
      <dsp:txXfrm>
        <a:off x="444209" y="4281629"/>
        <a:ext cx="5573342" cy="7458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452624"/>
          <a:ext cx="7848600" cy="2620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139" tIns="541528" rIns="609139"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“H2 Work in a group setting safely and effectively, using scientific equipment carefully and correctly.”</a:t>
          </a:r>
        </a:p>
        <a:p>
          <a:pPr marL="228600" lvl="1" indent="-228600" algn="l" defTabSz="1155700">
            <a:lnSpc>
              <a:spcPct val="90000"/>
            </a:lnSpc>
            <a:spcBef>
              <a:spcPct val="0"/>
            </a:spcBef>
            <a:spcAft>
              <a:spcPct val="15000"/>
            </a:spcAft>
            <a:buChar char="•"/>
          </a:pPr>
          <a:r>
            <a:rPr lang="en-US" sz="2600" kern="1200" dirty="0"/>
            <a:t>“Define the role of the Electoral College in the election of a president.”</a:t>
          </a:r>
        </a:p>
      </dsp:txBody>
      <dsp:txXfrm>
        <a:off x="0" y="452624"/>
        <a:ext cx="7848600" cy="2620800"/>
      </dsp:txXfrm>
    </dsp:sp>
    <dsp:sp modelId="{04ABDD5D-8324-4716-AC85-7CB98A334C71}">
      <dsp:nvSpPr>
        <dsp:cNvPr id="0" name=""/>
        <dsp:cNvSpPr/>
      </dsp:nvSpPr>
      <dsp:spPr>
        <a:xfrm>
          <a:off x="392430" y="68864"/>
          <a:ext cx="5494020" cy="7675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marL="0" lvl="0" indent="0" algn="l" defTabSz="1155700">
            <a:lnSpc>
              <a:spcPct val="90000"/>
            </a:lnSpc>
            <a:spcBef>
              <a:spcPct val="0"/>
            </a:spcBef>
            <a:spcAft>
              <a:spcPct val="35000"/>
            </a:spcAft>
            <a:buNone/>
          </a:pPr>
          <a:r>
            <a:rPr lang="en-US" sz="2600" kern="1200" dirty="0"/>
            <a:t>Good Examples</a:t>
          </a:r>
        </a:p>
      </dsp:txBody>
      <dsp:txXfrm>
        <a:off x="429897" y="106331"/>
        <a:ext cx="5419086" cy="692586"/>
      </dsp:txXfrm>
    </dsp:sp>
    <dsp:sp modelId="{90823651-2A65-48B4-B649-E839E3719647}">
      <dsp:nvSpPr>
        <dsp:cNvPr id="0" name=""/>
        <dsp:cNvSpPr/>
      </dsp:nvSpPr>
      <dsp:spPr>
        <a:xfrm>
          <a:off x="0" y="3597585"/>
          <a:ext cx="7848600" cy="151515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139" tIns="541528" rIns="609139"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 Technique”</a:t>
          </a:r>
        </a:p>
        <a:p>
          <a:pPr marL="228600" lvl="1" indent="-228600" algn="l" defTabSz="1155700">
            <a:lnSpc>
              <a:spcPct val="90000"/>
            </a:lnSpc>
            <a:spcBef>
              <a:spcPct val="0"/>
            </a:spcBef>
            <a:spcAft>
              <a:spcPct val="15000"/>
            </a:spcAft>
            <a:buChar char="•"/>
          </a:pPr>
          <a:r>
            <a:rPr lang="en-US" sz="2600" kern="1200" dirty="0"/>
            <a:t>“Speaking and Listening”</a:t>
          </a:r>
        </a:p>
      </dsp:txBody>
      <dsp:txXfrm>
        <a:off x="0" y="3597585"/>
        <a:ext cx="7848600" cy="1515150"/>
      </dsp:txXfrm>
    </dsp:sp>
    <dsp:sp modelId="{2DDB0022-8F4B-49DE-B4ED-DB82002B8941}">
      <dsp:nvSpPr>
        <dsp:cNvPr id="0" name=""/>
        <dsp:cNvSpPr/>
      </dsp:nvSpPr>
      <dsp:spPr>
        <a:xfrm>
          <a:off x="392430" y="3213825"/>
          <a:ext cx="5494020" cy="76752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marL="0" lvl="0" indent="0" algn="l" defTabSz="1155700">
            <a:lnSpc>
              <a:spcPct val="90000"/>
            </a:lnSpc>
            <a:spcBef>
              <a:spcPct val="0"/>
            </a:spcBef>
            <a:spcAft>
              <a:spcPct val="35000"/>
            </a:spcAft>
            <a:buNone/>
          </a:pPr>
          <a:r>
            <a:rPr lang="en-US" sz="2600" kern="1200" dirty="0"/>
            <a:t>Needs Improvement</a:t>
          </a:r>
        </a:p>
      </dsp:txBody>
      <dsp:txXfrm>
        <a:off x="429897" y="3251292"/>
        <a:ext cx="5419086" cy="69258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452318"/>
          <a:ext cx="8077200" cy="2419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499872"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“67% of students were unable to use sources to effectively manage their sources in the Rhetorical Situation given in the assignment.”</a:t>
          </a:r>
        </a:p>
        <a:p>
          <a:pPr marL="228600" lvl="1" indent="-228600" algn="l" defTabSz="1066800">
            <a:lnSpc>
              <a:spcPct val="90000"/>
            </a:lnSpc>
            <a:spcBef>
              <a:spcPct val="0"/>
            </a:spcBef>
            <a:spcAft>
              <a:spcPct val="15000"/>
            </a:spcAft>
            <a:buChar char="•"/>
          </a:pPr>
          <a:r>
            <a:rPr lang="en-US" sz="2400" kern="1200" dirty="0"/>
            <a:t>“10 of 24 students were unable to properly demonstrate proper tie down methods.”</a:t>
          </a:r>
        </a:p>
      </dsp:txBody>
      <dsp:txXfrm>
        <a:off x="0" y="452318"/>
        <a:ext cx="8077200" cy="2419200"/>
      </dsp:txXfrm>
    </dsp:sp>
    <dsp:sp modelId="{04ABDD5D-8324-4716-AC85-7CB98A334C71}">
      <dsp:nvSpPr>
        <dsp:cNvPr id="0" name=""/>
        <dsp:cNvSpPr/>
      </dsp:nvSpPr>
      <dsp:spPr>
        <a:xfrm>
          <a:off x="403860" y="98078"/>
          <a:ext cx="5654040" cy="7084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Good Examples</a:t>
          </a:r>
        </a:p>
      </dsp:txBody>
      <dsp:txXfrm>
        <a:off x="438445" y="132663"/>
        <a:ext cx="5584870" cy="639310"/>
      </dsp:txXfrm>
    </dsp:sp>
    <dsp:sp modelId="{90823651-2A65-48B4-B649-E839E3719647}">
      <dsp:nvSpPr>
        <dsp:cNvPr id="0" name=""/>
        <dsp:cNvSpPr/>
      </dsp:nvSpPr>
      <dsp:spPr>
        <a:xfrm>
          <a:off x="0" y="3355358"/>
          <a:ext cx="8077200" cy="20790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499872"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“Student had difficulty interpreting map distances and related questions.”</a:t>
          </a:r>
        </a:p>
        <a:p>
          <a:pPr marL="228600" lvl="1" indent="-228600" algn="l" defTabSz="1066800">
            <a:lnSpc>
              <a:spcPct val="90000"/>
            </a:lnSpc>
            <a:spcBef>
              <a:spcPct val="0"/>
            </a:spcBef>
            <a:spcAft>
              <a:spcPct val="15000"/>
            </a:spcAft>
            <a:buChar char="•"/>
          </a:pPr>
          <a:r>
            <a:rPr lang="en-US" sz="2400" kern="1200" dirty="0"/>
            <a:t>“They need to improve the proper form of weightlifting.”</a:t>
          </a:r>
        </a:p>
      </dsp:txBody>
      <dsp:txXfrm>
        <a:off x="0" y="3355358"/>
        <a:ext cx="8077200" cy="2079000"/>
      </dsp:txXfrm>
    </dsp:sp>
    <dsp:sp modelId="{2DDB0022-8F4B-49DE-B4ED-DB82002B8941}">
      <dsp:nvSpPr>
        <dsp:cNvPr id="0" name=""/>
        <dsp:cNvSpPr/>
      </dsp:nvSpPr>
      <dsp:spPr>
        <a:xfrm>
          <a:off x="403860" y="3001118"/>
          <a:ext cx="5654040" cy="7084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Needs Improvement</a:t>
          </a:r>
        </a:p>
      </dsp:txBody>
      <dsp:txXfrm>
        <a:off x="438445" y="3035703"/>
        <a:ext cx="5584870" cy="6393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391199"/>
          <a:ext cx="8077200" cy="30996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499872"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“I plan to add additional question on the thesis approval form including "Why should this thesis be argued?" and "What could we spend more time on in class to help you with this thesis?"</a:t>
          </a:r>
        </a:p>
        <a:p>
          <a:pPr marL="228600" lvl="1" indent="-228600" algn="l" defTabSz="1066800">
            <a:lnSpc>
              <a:spcPct val="90000"/>
            </a:lnSpc>
            <a:spcBef>
              <a:spcPct val="0"/>
            </a:spcBef>
            <a:spcAft>
              <a:spcPct val="15000"/>
            </a:spcAft>
            <a:buChar char="•"/>
          </a:pPr>
          <a:r>
            <a:rPr lang="en-US" sz="2400" kern="1200" dirty="0"/>
            <a:t>“I added an activity for students to look at the tax documentation from someone who owns real estate to see the division of taxes that go to the school…’</a:t>
          </a:r>
        </a:p>
      </dsp:txBody>
      <dsp:txXfrm>
        <a:off x="0" y="391199"/>
        <a:ext cx="8077200" cy="3099600"/>
      </dsp:txXfrm>
    </dsp:sp>
    <dsp:sp modelId="{04ABDD5D-8324-4716-AC85-7CB98A334C71}">
      <dsp:nvSpPr>
        <dsp:cNvPr id="0" name=""/>
        <dsp:cNvSpPr/>
      </dsp:nvSpPr>
      <dsp:spPr>
        <a:xfrm>
          <a:off x="403860" y="36959"/>
          <a:ext cx="5654040" cy="7084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Good Examples</a:t>
          </a:r>
        </a:p>
      </dsp:txBody>
      <dsp:txXfrm>
        <a:off x="438445" y="71544"/>
        <a:ext cx="5584870" cy="639310"/>
      </dsp:txXfrm>
    </dsp:sp>
    <dsp:sp modelId="{11385510-3E63-4EDE-8F8D-2E29E14CD530}">
      <dsp:nvSpPr>
        <dsp:cNvPr id="0" name=""/>
        <dsp:cNvSpPr/>
      </dsp:nvSpPr>
      <dsp:spPr>
        <a:xfrm>
          <a:off x="0" y="3974640"/>
          <a:ext cx="8077200" cy="13986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499872"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“Provide more examples”</a:t>
          </a:r>
        </a:p>
        <a:p>
          <a:pPr marL="228600" lvl="1" indent="-228600" algn="l" defTabSz="1066800">
            <a:lnSpc>
              <a:spcPct val="90000"/>
            </a:lnSpc>
            <a:spcBef>
              <a:spcPct val="0"/>
            </a:spcBef>
            <a:spcAft>
              <a:spcPct val="15000"/>
            </a:spcAft>
            <a:buChar char="•"/>
          </a:pPr>
          <a:r>
            <a:rPr lang="en-US" sz="2400" kern="1200" dirty="0"/>
            <a:t>“Spend more time teaching”</a:t>
          </a:r>
        </a:p>
      </dsp:txBody>
      <dsp:txXfrm>
        <a:off x="0" y="3974640"/>
        <a:ext cx="8077200" cy="1398600"/>
      </dsp:txXfrm>
    </dsp:sp>
    <dsp:sp modelId="{1A665C5C-87E2-4CA1-B400-38556191AB25}">
      <dsp:nvSpPr>
        <dsp:cNvPr id="0" name=""/>
        <dsp:cNvSpPr/>
      </dsp:nvSpPr>
      <dsp:spPr>
        <a:xfrm>
          <a:off x="403860" y="3620400"/>
          <a:ext cx="5654040" cy="7084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a:t>Needs Improvement</a:t>
          </a:r>
          <a:endParaRPr lang="en-US" sz="2400" kern="1200" dirty="0"/>
        </a:p>
      </dsp:txBody>
      <dsp:txXfrm>
        <a:off x="438445" y="3654985"/>
        <a:ext cx="5584870" cy="6393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400762"/>
          <a:ext cx="7848600" cy="244755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139" tIns="437388" rIns="60913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“This was missed on three assessments </a:t>
          </a:r>
          <a:r>
            <a:rPr lang="en-US" sz="2100" kern="1200" dirty="0" err="1"/>
            <a:t>ie</a:t>
          </a:r>
          <a:r>
            <a:rPr lang="en-US" sz="2100" kern="1200" dirty="0"/>
            <a:t>. Quiz, unit Exam, and final Exam.  Differentiating between Schizophreniform, Schizoaffective, and Schizophrenia proved to be difficult.“</a:t>
          </a:r>
        </a:p>
        <a:p>
          <a:pPr marL="228600" lvl="1" indent="-228600" algn="l" defTabSz="933450">
            <a:lnSpc>
              <a:spcPct val="90000"/>
            </a:lnSpc>
            <a:spcBef>
              <a:spcPct val="0"/>
            </a:spcBef>
            <a:spcAft>
              <a:spcPct val="15000"/>
            </a:spcAft>
            <a:buChar char="•"/>
          </a:pPr>
          <a:r>
            <a:rPr lang="en-US" sz="2100" kern="1200" dirty="0"/>
            <a:t>“</a:t>
          </a:r>
          <a:r>
            <a:rPr lang="en-US" sz="2100" b="0" i="0" u="none" kern="1200" dirty="0"/>
            <a:t>Only 43 out of 81 students were able to give a correct response to this question on the Post Test (Course Assessment)”</a:t>
          </a:r>
          <a:endParaRPr lang="en-US" sz="2100" kern="1200" dirty="0"/>
        </a:p>
      </dsp:txBody>
      <dsp:txXfrm>
        <a:off x="0" y="400762"/>
        <a:ext cx="7848600" cy="2447550"/>
      </dsp:txXfrm>
    </dsp:sp>
    <dsp:sp modelId="{04ABDD5D-8324-4716-AC85-7CB98A334C71}">
      <dsp:nvSpPr>
        <dsp:cNvPr id="0" name=""/>
        <dsp:cNvSpPr/>
      </dsp:nvSpPr>
      <dsp:spPr>
        <a:xfrm>
          <a:off x="392430" y="90802"/>
          <a:ext cx="5494020" cy="6199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marL="0" lvl="0" indent="0" algn="l" defTabSz="933450">
            <a:lnSpc>
              <a:spcPct val="90000"/>
            </a:lnSpc>
            <a:spcBef>
              <a:spcPct val="0"/>
            </a:spcBef>
            <a:spcAft>
              <a:spcPct val="35000"/>
            </a:spcAft>
            <a:buNone/>
          </a:pPr>
          <a:r>
            <a:rPr lang="en-US" sz="2100" kern="1200" dirty="0"/>
            <a:t>Good Examples</a:t>
          </a:r>
        </a:p>
      </dsp:txBody>
      <dsp:txXfrm>
        <a:off x="422692" y="121064"/>
        <a:ext cx="5433496" cy="559396"/>
      </dsp:txXfrm>
    </dsp:sp>
    <dsp:sp modelId="{90823651-2A65-48B4-B649-E839E3719647}">
      <dsp:nvSpPr>
        <dsp:cNvPr id="0" name=""/>
        <dsp:cNvSpPr/>
      </dsp:nvSpPr>
      <dsp:spPr>
        <a:xfrm>
          <a:off x="0" y="3271672"/>
          <a:ext cx="7848600" cy="1819125"/>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139" tIns="437388" rIns="60913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“Through the year, the one consistent comment that was in all of the CATS was about the accountability forms.”</a:t>
          </a:r>
        </a:p>
        <a:p>
          <a:pPr marL="228600" lvl="1" indent="-228600" algn="l" defTabSz="933450">
            <a:lnSpc>
              <a:spcPct val="90000"/>
            </a:lnSpc>
            <a:spcBef>
              <a:spcPct val="0"/>
            </a:spcBef>
            <a:spcAft>
              <a:spcPct val="15000"/>
            </a:spcAft>
            <a:buChar char="•"/>
          </a:pPr>
          <a:r>
            <a:rPr lang="en-US" sz="2100" kern="1200" dirty="0"/>
            <a:t>“My student reported on the one-minute paper stating that she needed clarification on this.”</a:t>
          </a:r>
        </a:p>
      </dsp:txBody>
      <dsp:txXfrm>
        <a:off x="0" y="3271672"/>
        <a:ext cx="7848600" cy="1819125"/>
      </dsp:txXfrm>
    </dsp:sp>
    <dsp:sp modelId="{2DDB0022-8F4B-49DE-B4ED-DB82002B8941}">
      <dsp:nvSpPr>
        <dsp:cNvPr id="0" name=""/>
        <dsp:cNvSpPr/>
      </dsp:nvSpPr>
      <dsp:spPr>
        <a:xfrm>
          <a:off x="392430" y="2961712"/>
          <a:ext cx="5494020" cy="61992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marL="0" lvl="0" indent="0" algn="l" defTabSz="933450">
            <a:lnSpc>
              <a:spcPct val="90000"/>
            </a:lnSpc>
            <a:spcBef>
              <a:spcPct val="0"/>
            </a:spcBef>
            <a:spcAft>
              <a:spcPct val="35000"/>
            </a:spcAft>
            <a:buNone/>
          </a:pPr>
          <a:r>
            <a:rPr lang="en-US" sz="2100" kern="1200" dirty="0"/>
            <a:t>Needs Improvement</a:t>
          </a:r>
        </a:p>
      </dsp:txBody>
      <dsp:txXfrm>
        <a:off x="422692" y="2991974"/>
        <a:ext cx="5433496"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09200-E1B6-42BE-AC59-FF6D02BC24F0}">
      <dsp:nvSpPr>
        <dsp:cNvPr id="0" name=""/>
        <dsp:cNvSpPr/>
      </dsp:nvSpPr>
      <dsp:spPr>
        <a:xfrm>
          <a:off x="0" y="230706"/>
          <a:ext cx="8305800" cy="71954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Assessment at Barton …</a:t>
          </a:r>
        </a:p>
      </dsp:txBody>
      <dsp:txXfrm>
        <a:off x="35125" y="265831"/>
        <a:ext cx="8235550" cy="649299"/>
      </dsp:txXfrm>
    </dsp:sp>
    <dsp:sp modelId="{51BE6641-34AC-428B-AF31-9D4F79499893}">
      <dsp:nvSpPr>
        <dsp:cNvPr id="0" name=""/>
        <dsp:cNvSpPr/>
      </dsp:nvSpPr>
      <dsp:spPr>
        <a:xfrm>
          <a:off x="0" y="950256"/>
          <a:ext cx="8305800" cy="372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709" tIns="38100" rIns="213360" bIns="38100" numCol="1" spcCol="1270" anchor="t" anchorCtr="0">
          <a:noAutofit/>
        </a:bodyPr>
        <a:lstStyle/>
        <a:p>
          <a:pPr marL="228600" lvl="1" indent="-228600" algn="l" defTabSz="1022350">
            <a:lnSpc>
              <a:spcPct val="90000"/>
            </a:lnSpc>
            <a:spcBef>
              <a:spcPct val="0"/>
            </a:spcBef>
            <a:spcAft>
              <a:spcPct val="20000"/>
            </a:spcAft>
            <a:buFont typeface="Arial" panose="020B0604020202020204" pitchFamily="34" charset="0"/>
            <a:buChar char="•"/>
          </a:pPr>
          <a:r>
            <a:rPr lang="en-US" sz="2300" b="0" i="0" kern="1200">
              <a:effectLst/>
              <a:latin typeface="museo_sans300"/>
            </a:rPr>
            <a:t>serves to </a:t>
          </a:r>
          <a:r>
            <a:rPr lang="en-US" sz="2300" b="0" i="0" kern="1200">
              <a:effectLst/>
              <a:highlight>
                <a:srgbClr val="FFFF00"/>
              </a:highlight>
              <a:latin typeface="museo_sans300"/>
            </a:rPr>
            <a:t>improve student learning</a:t>
          </a:r>
          <a:endParaRPr lang="en-US" sz="2300" kern="1200">
            <a:highlight>
              <a:srgbClr val="FFFF00"/>
            </a:highlight>
          </a:endParaRPr>
        </a:p>
        <a:p>
          <a:pPr marL="228600" lvl="1" indent="-228600" algn="l" defTabSz="1022350">
            <a:lnSpc>
              <a:spcPct val="90000"/>
            </a:lnSpc>
            <a:spcBef>
              <a:spcPct val="0"/>
            </a:spcBef>
            <a:spcAft>
              <a:spcPct val="20000"/>
            </a:spcAft>
            <a:buChar char="•"/>
          </a:pPr>
          <a:r>
            <a:rPr lang="en-US" sz="2300" b="0" i="0" kern="1200">
              <a:effectLst/>
              <a:latin typeface="museo_sans300"/>
            </a:rPr>
            <a:t>is comprehensive and based upon the values reflected in the mission of the college</a:t>
          </a:r>
        </a:p>
        <a:p>
          <a:pPr marL="228600" lvl="1" indent="-228600" algn="l" defTabSz="1022350">
            <a:lnSpc>
              <a:spcPct val="90000"/>
            </a:lnSpc>
            <a:spcBef>
              <a:spcPct val="0"/>
            </a:spcBef>
            <a:spcAft>
              <a:spcPct val="20000"/>
            </a:spcAft>
            <a:buChar char="•"/>
          </a:pPr>
          <a:r>
            <a:rPr lang="en-US" sz="2300" b="0" i="0" kern="1200">
              <a:effectLst/>
              <a:latin typeface="museo_sans300"/>
            </a:rPr>
            <a:t>involves a variety of assessment methods</a:t>
          </a:r>
        </a:p>
        <a:p>
          <a:pPr marL="228600" lvl="1" indent="-228600" algn="l" defTabSz="1022350">
            <a:lnSpc>
              <a:spcPct val="90000"/>
            </a:lnSpc>
            <a:spcBef>
              <a:spcPct val="0"/>
            </a:spcBef>
            <a:spcAft>
              <a:spcPct val="20000"/>
            </a:spcAft>
            <a:buChar char="•"/>
          </a:pPr>
          <a:r>
            <a:rPr lang="en-US" sz="2300" b="0" i="0" kern="1200">
              <a:effectLst/>
              <a:latin typeface="museo_sans300"/>
            </a:rPr>
            <a:t>is a systematic and continuous </a:t>
          </a:r>
          <a:r>
            <a:rPr lang="en-US" sz="2300" b="0" i="0" kern="1200">
              <a:effectLst/>
              <a:highlight>
                <a:srgbClr val="FFFF00"/>
              </a:highlight>
              <a:latin typeface="museo_sans300"/>
            </a:rPr>
            <a:t>process for gathering and using information about student learning</a:t>
          </a:r>
        </a:p>
        <a:p>
          <a:pPr marL="228600" lvl="1" indent="-228600" algn="l" defTabSz="1022350">
            <a:lnSpc>
              <a:spcPct val="90000"/>
            </a:lnSpc>
            <a:spcBef>
              <a:spcPct val="0"/>
            </a:spcBef>
            <a:spcAft>
              <a:spcPct val="20000"/>
            </a:spcAft>
            <a:buChar char="•"/>
          </a:pPr>
          <a:r>
            <a:rPr lang="en-US" sz="2300" b="0" i="0" kern="1200">
              <a:effectLst/>
              <a:latin typeface="museo_sans300"/>
            </a:rPr>
            <a:t>confirms the achievement of student learning outcomes at Barton</a:t>
          </a:r>
        </a:p>
        <a:p>
          <a:pPr marL="228600" lvl="1" indent="-228600" algn="l" defTabSz="1022350">
            <a:lnSpc>
              <a:spcPct val="90000"/>
            </a:lnSpc>
            <a:spcBef>
              <a:spcPct val="0"/>
            </a:spcBef>
            <a:spcAft>
              <a:spcPct val="20000"/>
            </a:spcAft>
            <a:buChar char="•"/>
          </a:pPr>
          <a:r>
            <a:rPr lang="en-US" sz="2300" b="0" i="0" kern="1200">
              <a:effectLst/>
              <a:latin typeface="museo_sans300"/>
            </a:rPr>
            <a:t>is integrated as </a:t>
          </a:r>
          <a:r>
            <a:rPr lang="en-US" sz="2300" b="0" i="0" kern="1200">
              <a:effectLst/>
              <a:highlight>
                <a:srgbClr val="FFFF00"/>
              </a:highlight>
              <a:latin typeface="museo_sans300"/>
            </a:rPr>
            <a:t>part of the culture at Barton</a:t>
          </a:r>
        </a:p>
        <a:p>
          <a:pPr marL="228600" lvl="1" indent="-228600" algn="l" defTabSz="1022350">
            <a:lnSpc>
              <a:spcPct val="90000"/>
            </a:lnSpc>
            <a:spcBef>
              <a:spcPct val="0"/>
            </a:spcBef>
            <a:spcAft>
              <a:spcPct val="20000"/>
            </a:spcAft>
            <a:buChar char="•"/>
          </a:pPr>
          <a:r>
            <a:rPr lang="en-US" sz="2300" b="0" i="0" kern="1200">
              <a:effectLst/>
              <a:latin typeface="museo_sans300"/>
            </a:rPr>
            <a:t>is supported through on-going training and budgeting processes</a:t>
          </a:r>
        </a:p>
      </dsp:txBody>
      <dsp:txXfrm>
        <a:off x="0" y="950256"/>
        <a:ext cx="8305800" cy="3726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011318-B545-4E72-8FE9-0614A3FB5116}">
      <dsp:nvSpPr>
        <dsp:cNvPr id="0" name=""/>
        <dsp:cNvSpPr/>
      </dsp:nvSpPr>
      <dsp:spPr>
        <a:xfrm>
          <a:off x="0" y="199977"/>
          <a:ext cx="567193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Now (CATs)</a:t>
          </a:r>
        </a:p>
      </dsp:txBody>
      <dsp:txXfrm>
        <a:off x="30442" y="230419"/>
        <a:ext cx="5611046" cy="562726"/>
      </dsp:txXfrm>
    </dsp:sp>
    <dsp:sp modelId="{7968D566-CD1A-4291-8C6F-A02DA057FCAE}">
      <dsp:nvSpPr>
        <dsp:cNvPr id="0" name=""/>
        <dsp:cNvSpPr/>
      </dsp:nvSpPr>
      <dsp:spPr>
        <a:xfrm>
          <a:off x="0" y="800935"/>
          <a:ext cx="5671930" cy="126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08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Day-in-day-out adjustments </a:t>
          </a:r>
          <a:r>
            <a:rPr lang="en-US" sz="2000" i="1" kern="1200" dirty="0"/>
            <a:t>within the same course </a:t>
          </a:r>
          <a:r>
            <a:rPr lang="en-US" sz="2000" kern="1200" dirty="0"/>
            <a:t>are </a:t>
          </a:r>
          <a:r>
            <a:rPr lang="en-US" sz="2000" b="0" kern="1200" dirty="0"/>
            <a:t>still expected</a:t>
          </a:r>
        </a:p>
        <a:p>
          <a:pPr marL="228600" lvl="1" indent="-228600" algn="l" defTabSz="889000">
            <a:lnSpc>
              <a:spcPct val="90000"/>
            </a:lnSpc>
            <a:spcBef>
              <a:spcPct val="0"/>
            </a:spcBef>
            <a:spcAft>
              <a:spcPct val="20000"/>
            </a:spcAft>
            <a:buChar char="•"/>
          </a:pPr>
          <a:r>
            <a:rPr lang="en-US" sz="2000" kern="1200" dirty="0"/>
            <a:t>Reporting on those adjustments is no longer required</a:t>
          </a:r>
        </a:p>
      </dsp:txBody>
      <dsp:txXfrm>
        <a:off x="0" y="800935"/>
        <a:ext cx="5671930" cy="1264770"/>
      </dsp:txXfrm>
    </dsp:sp>
    <dsp:sp modelId="{04BE6855-4231-4FB7-90E7-2F142D3F9BA4}">
      <dsp:nvSpPr>
        <dsp:cNvPr id="0" name=""/>
        <dsp:cNvSpPr/>
      </dsp:nvSpPr>
      <dsp:spPr>
        <a:xfrm>
          <a:off x="0" y="2065705"/>
          <a:ext cx="5671930" cy="623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Later (Course)</a:t>
          </a:r>
        </a:p>
      </dsp:txBody>
      <dsp:txXfrm>
        <a:off x="30442" y="2096147"/>
        <a:ext cx="5611046" cy="562726"/>
      </dsp:txXfrm>
    </dsp:sp>
    <dsp:sp modelId="{DE71DEB6-D39B-4BC6-8C47-24C524A2C33B}">
      <dsp:nvSpPr>
        <dsp:cNvPr id="0" name=""/>
        <dsp:cNvSpPr/>
      </dsp:nvSpPr>
      <dsp:spPr>
        <a:xfrm>
          <a:off x="0" y="2689315"/>
          <a:ext cx="5671930"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08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Assessments of student learning vis-à-vis course competencies a</a:t>
          </a:r>
          <a:r>
            <a:rPr lang="en-US" sz="2000" i="1" kern="1200" dirty="0"/>
            <a:t>t the conclusion of a course</a:t>
          </a:r>
        </a:p>
        <a:p>
          <a:pPr marL="228600" lvl="1" indent="-228600" algn="l" defTabSz="889000">
            <a:lnSpc>
              <a:spcPct val="90000"/>
            </a:lnSpc>
            <a:spcBef>
              <a:spcPct val="0"/>
            </a:spcBef>
            <a:spcAft>
              <a:spcPct val="20000"/>
            </a:spcAft>
            <a:buChar char="•"/>
          </a:pPr>
          <a:r>
            <a:rPr lang="en-US" sz="2000" i="0" kern="1200" dirty="0"/>
            <a:t>Reporting is required every Fall and Spring</a:t>
          </a:r>
        </a:p>
      </dsp:txBody>
      <dsp:txXfrm>
        <a:off x="0" y="2689315"/>
        <a:ext cx="5671930" cy="9687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742537"/>
          <a:ext cx="7924800" cy="2041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053" tIns="562356" rIns="615053" bIns="192024"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Fall 2021 – 51%</a:t>
          </a:r>
        </a:p>
        <a:p>
          <a:pPr marL="228600" lvl="1" indent="-228600" algn="l" defTabSz="1200150">
            <a:lnSpc>
              <a:spcPct val="90000"/>
            </a:lnSpc>
            <a:spcBef>
              <a:spcPct val="0"/>
            </a:spcBef>
            <a:spcAft>
              <a:spcPct val="15000"/>
            </a:spcAft>
            <a:buChar char="•"/>
          </a:pPr>
          <a:r>
            <a:rPr lang="en-US" sz="2700" kern="1200" dirty="0"/>
            <a:t>Spring 2022 – 70%</a:t>
          </a:r>
        </a:p>
        <a:p>
          <a:pPr marL="228600" lvl="1" indent="-228600" algn="l" defTabSz="1200150">
            <a:lnSpc>
              <a:spcPct val="90000"/>
            </a:lnSpc>
            <a:spcBef>
              <a:spcPct val="0"/>
            </a:spcBef>
            <a:spcAft>
              <a:spcPct val="15000"/>
            </a:spcAft>
            <a:buChar char="•"/>
          </a:pPr>
          <a:r>
            <a:rPr lang="en-US" sz="2700" kern="1200" dirty="0"/>
            <a:t>Fall 2022 – 89%</a:t>
          </a:r>
        </a:p>
      </dsp:txBody>
      <dsp:txXfrm>
        <a:off x="0" y="742537"/>
        <a:ext cx="7924800" cy="2041200"/>
      </dsp:txXfrm>
    </dsp:sp>
    <dsp:sp modelId="{04ABDD5D-8324-4716-AC85-7CB98A334C71}">
      <dsp:nvSpPr>
        <dsp:cNvPr id="0" name=""/>
        <dsp:cNvSpPr/>
      </dsp:nvSpPr>
      <dsp:spPr>
        <a:xfrm>
          <a:off x="396240" y="344017"/>
          <a:ext cx="5547360" cy="7970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77" tIns="0" rIns="209677" bIns="0" numCol="1" spcCol="1270" anchor="ctr" anchorCtr="0">
          <a:noAutofit/>
        </a:bodyPr>
        <a:lstStyle/>
        <a:p>
          <a:pPr marL="0" lvl="0" indent="0" algn="l" defTabSz="1200150">
            <a:lnSpc>
              <a:spcPct val="90000"/>
            </a:lnSpc>
            <a:spcBef>
              <a:spcPct val="0"/>
            </a:spcBef>
            <a:spcAft>
              <a:spcPct val="35000"/>
            </a:spcAft>
            <a:buNone/>
          </a:pPr>
          <a:r>
            <a:rPr lang="en-US" sz="2700" kern="1200" dirty="0"/>
            <a:t>Course Assessment Reporting Rates</a:t>
          </a:r>
        </a:p>
      </dsp:txBody>
      <dsp:txXfrm>
        <a:off x="435148" y="382925"/>
        <a:ext cx="5469544" cy="719224"/>
      </dsp:txXfrm>
    </dsp:sp>
    <dsp:sp modelId="{95B2A37C-E0BE-4D7C-B0D4-3E3D6B110186}">
      <dsp:nvSpPr>
        <dsp:cNvPr id="0" name=""/>
        <dsp:cNvSpPr/>
      </dsp:nvSpPr>
      <dsp:spPr>
        <a:xfrm>
          <a:off x="0" y="3328057"/>
          <a:ext cx="7924800" cy="2423925"/>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053" tIns="562356" rIns="615053" bIns="192024"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Great Bend campus – 84%</a:t>
          </a:r>
        </a:p>
        <a:p>
          <a:pPr marL="228600" lvl="1" indent="-228600" algn="l" defTabSz="1200150">
            <a:lnSpc>
              <a:spcPct val="90000"/>
            </a:lnSpc>
            <a:spcBef>
              <a:spcPct val="0"/>
            </a:spcBef>
            <a:spcAft>
              <a:spcPct val="15000"/>
            </a:spcAft>
            <a:buChar char="•"/>
          </a:pPr>
          <a:r>
            <a:rPr lang="en-US" sz="2700" kern="1200" dirty="0"/>
            <a:t>Ft. Riley – 96%</a:t>
          </a:r>
        </a:p>
        <a:p>
          <a:pPr marL="228600" lvl="1" indent="-228600" algn="l" defTabSz="1200150">
            <a:lnSpc>
              <a:spcPct val="90000"/>
            </a:lnSpc>
            <a:spcBef>
              <a:spcPct val="0"/>
            </a:spcBef>
            <a:spcAft>
              <a:spcPct val="15000"/>
            </a:spcAft>
            <a:buChar char="•"/>
          </a:pPr>
          <a:r>
            <a:rPr lang="en-US" sz="2700" kern="1200" dirty="0"/>
            <a:t>Ft. Leavenworth, Grandview, Barton Online – 100%</a:t>
          </a:r>
        </a:p>
      </dsp:txBody>
      <dsp:txXfrm>
        <a:off x="0" y="3328057"/>
        <a:ext cx="7924800" cy="2423925"/>
      </dsp:txXfrm>
    </dsp:sp>
    <dsp:sp modelId="{069FAB62-1104-4743-AB5C-12A047941DCB}">
      <dsp:nvSpPr>
        <dsp:cNvPr id="0" name=""/>
        <dsp:cNvSpPr/>
      </dsp:nvSpPr>
      <dsp:spPr>
        <a:xfrm>
          <a:off x="396240" y="2929537"/>
          <a:ext cx="5547360" cy="79704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677" tIns="0" rIns="209677" bIns="0" numCol="1" spcCol="1270" anchor="ctr" anchorCtr="0">
          <a:noAutofit/>
        </a:bodyPr>
        <a:lstStyle/>
        <a:p>
          <a:pPr marL="0" lvl="0" indent="0" algn="l" defTabSz="1200150">
            <a:lnSpc>
              <a:spcPct val="90000"/>
            </a:lnSpc>
            <a:spcBef>
              <a:spcPct val="0"/>
            </a:spcBef>
            <a:spcAft>
              <a:spcPct val="35000"/>
            </a:spcAft>
            <a:buNone/>
          </a:pPr>
          <a:r>
            <a:rPr lang="en-US" sz="2700" kern="1200" dirty="0"/>
            <a:t>Fall 2022 Reporting</a:t>
          </a:r>
        </a:p>
      </dsp:txBody>
      <dsp:txXfrm>
        <a:off x="435148" y="2968445"/>
        <a:ext cx="5469544" cy="7192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D49FF-3FF6-4DFB-8AB2-AA1A5BD79AED}">
      <dsp:nvSpPr>
        <dsp:cNvPr id="0" name=""/>
        <dsp:cNvSpPr/>
      </dsp:nvSpPr>
      <dsp:spPr>
        <a:xfrm>
          <a:off x="0" y="54540"/>
          <a:ext cx="7543800" cy="1759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93% of instructors reported making adjustments to their courses.  Adjustments include:</a:t>
          </a:r>
        </a:p>
      </dsp:txBody>
      <dsp:txXfrm>
        <a:off x="85900" y="140440"/>
        <a:ext cx="7372000" cy="1587880"/>
      </dsp:txXfrm>
    </dsp:sp>
    <dsp:sp modelId="{1BCF0EE3-FDE0-4961-92E8-F31C92F33A15}">
      <dsp:nvSpPr>
        <dsp:cNvPr id="0" name=""/>
        <dsp:cNvSpPr/>
      </dsp:nvSpPr>
      <dsp:spPr>
        <a:xfrm>
          <a:off x="0" y="1814220"/>
          <a:ext cx="7543800" cy="2086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516"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Altering existing course materials</a:t>
          </a:r>
        </a:p>
        <a:p>
          <a:pPr marL="228600" lvl="1" indent="-228600" algn="l" defTabSz="1111250">
            <a:lnSpc>
              <a:spcPct val="90000"/>
            </a:lnSpc>
            <a:spcBef>
              <a:spcPct val="0"/>
            </a:spcBef>
            <a:spcAft>
              <a:spcPct val="20000"/>
            </a:spcAft>
            <a:buChar char="•"/>
          </a:pPr>
          <a:r>
            <a:rPr lang="en-US" sz="2500" kern="1200" dirty="0"/>
            <a:t>creating or finding new course materials, </a:t>
          </a:r>
        </a:p>
        <a:p>
          <a:pPr marL="228600" lvl="1" indent="-228600" algn="l" defTabSz="1111250">
            <a:lnSpc>
              <a:spcPct val="90000"/>
            </a:lnSpc>
            <a:spcBef>
              <a:spcPct val="0"/>
            </a:spcBef>
            <a:spcAft>
              <a:spcPct val="20000"/>
            </a:spcAft>
            <a:buChar char="•"/>
          </a:pPr>
          <a:r>
            <a:rPr lang="en-US" sz="2500" kern="1200" dirty="0"/>
            <a:t>attempting new/different instructional approaches, </a:t>
          </a:r>
        </a:p>
        <a:p>
          <a:pPr marL="228600" lvl="1" indent="-228600" algn="l" defTabSz="1111250">
            <a:lnSpc>
              <a:spcPct val="90000"/>
            </a:lnSpc>
            <a:spcBef>
              <a:spcPct val="0"/>
            </a:spcBef>
            <a:spcAft>
              <a:spcPct val="20000"/>
            </a:spcAft>
            <a:buChar char="•"/>
          </a:pPr>
          <a:r>
            <a:rPr lang="en-US" sz="2500" kern="1200"/>
            <a:t>changing </a:t>
          </a:r>
          <a:r>
            <a:rPr lang="en-US" sz="2500" kern="1200" dirty="0"/>
            <a:t>the sequence or relative emphasis of topics covered in class</a:t>
          </a:r>
        </a:p>
      </dsp:txBody>
      <dsp:txXfrm>
        <a:off x="0" y="1814220"/>
        <a:ext cx="7543800" cy="2086560"/>
      </dsp:txXfrm>
    </dsp:sp>
    <dsp:sp modelId="{219A8400-70AC-4160-B1D6-190F5C6A21D9}">
      <dsp:nvSpPr>
        <dsp:cNvPr id="0" name=""/>
        <dsp:cNvSpPr/>
      </dsp:nvSpPr>
      <dsp:spPr>
        <a:xfrm>
          <a:off x="0" y="3900780"/>
          <a:ext cx="7543800" cy="1759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68% of instructors provided specific quantitative data</a:t>
          </a:r>
        </a:p>
      </dsp:txBody>
      <dsp:txXfrm>
        <a:off x="85900" y="3986680"/>
        <a:ext cx="7372000" cy="15878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719624"/>
          <a:ext cx="8077200" cy="524475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937260" rIns="626880" bIns="320040" numCol="1" spcCol="1270" anchor="t" anchorCtr="0">
          <a:noAutofit/>
        </a:bodyPr>
        <a:lstStyle/>
        <a:p>
          <a:pPr marL="285750" lvl="1" indent="-285750" algn="l" defTabSz="2000250">
            <a:lnSpc>
              <a:spcPct val="90000"/>
            </a:lnSpc>
            <a:spcBef>
              <a:spcPct val="0"/>
            </a:spcBef>
            <a:spcAft>
              <a:spcPct val="15000"/>
            </a:spcAft>
            <a:buChar char="•"/>
          </a:pPr>
          <a:r>
            <a:rPr lang="en-US" sz="4500" kern="1200" dirty="0"/>
            <a:t>Lag between one semester and the next </a:t>
          </a:r>
        </a:p>
        <a:p>
          <a:pPr marL="285750" lvl="1" indent="-285750" algn="l" defTabSz="2000250">
            <a:lnSpc>
              <a:spcPct val="90000"/>
            </a:lnSpc>
            <a:spcBef>
              <a:spcPct val="0"/>
            </a:spcBef>
            <a:spcAft>
              <a:spcPct val="15000"/>
            </a:spcAft>
            <a:buChar char="•"/>
          </a:pPr>
          <a:r>
            <a:rPr lang="en-US" sz="4500" kern="1200" dirty="0"/>
            <a:t>Passive data collection at end of semester</a:t>
          </a:r>
        </a:p>
        <a:p>
          <a:pPr marL="285750" lvl="1" indent="-285750" algn="l" defTabSz="2000250">
            <a:lnSpc>
              <a:spcPct val="90000"/>
            </a:lnSpc>
            <a:spcBef>
              <a:spcPct val="0"/>
            </a:spcBef>
            <a:spcAft>
              <a:spcPct val="15000"/>
            </a:spcAft>
            <a:buChar char="•"/>
          </a:pPr>
          <a:r>
            <a:rPr lang="en-US" sz="4500" kern="1200" dirty="0"/>
            <a:t>Active data collection at start of next semester</a:t>
          </a:r>
        </a:p>
      </dsp:txBody>
      <dsp:txXfrm>
        <a:off x="0" y="719624"/>
        <a:ext cx="8077200" cy="5244750"/>
      </dsp:txXfrm>
    </dsp:sp>
    <dsp:sp modelId="{04ABDD5D-8324-4716-AC85-7CB98A334C71}">
      <dsp:nvSpPr>
        <dsp:cNvPr id="0" name=""/>
        <dsp:cNvSpPr/>
      </dsp:nvSpPr>
      <dsp:spPr>
        <a:xfrm>
          <a:off x="403860" y="55424"/>
          <a:ext cx="5654040" cy="13284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2000250">
            <a:lnSpc>
              <a:spcPct val="90000"/>
            </a:lnSpc>
            <a:spcBef>
              <a:spcPct val="0"/>
            </a:spcBef>
            <a:spcAft>
              <a:spcPct val="35000"/>
            </a:spcAft>
            <a:buNone/>
          </a:pPr>
          <a:r>
            <a:rPr lang="en-US" sz="4500" kern="1200" dirty="0"/>
            <a:t>Current Procedure</a:t>
          </a:r>
        </a:p>
      </dsp:txBody>
      <dsp:txXfrm>
        <a:off x="468707" y="120271"/>
        <a:ext cx="5524346" cy="11987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2122A-75D1-45D7-9DA7-0C4194FDBB3F}">
      <dsp:nvSpPr>
        <dsp:cNvPr id="0" name=""/>
        <dsp:cNvSpPr/>
      </dsp:nvSpPr>
      <dsp:spPr>
        <a:xfrm>
          <a:off x="0" y="387456"/>
          <a:ext cx="8153400" cy="10631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520700" rIns="632794"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57 Responses through Sunday, August 6th</a:t>
          </a:r>
        </a:p>
      </dsp:txBody>
      <dsp:txXfrm>
        <a:off x="0" y="387456"/>
        <a:ext cx="8153400" cy="1063125"/>
      </dsp:txXfrm>
    </dsp:sp>
    <dsp:sp modelId="{8C1FE0B7-20E7-49C8-B640-2711AB66E2FD}">
      <dsp:nvSpPr>
        <dsp:cNvPr id="0" name=""/>
        <dsp:cNvSpPr/>
      </dsp:nvSpPr>
      <dsp:spPr>
        <a:xfrm>
          <a:off x="407670" y="18456"/>
          <a:ext cx="5707380" cy="738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111250">
            <a:lnSpc>
              <a:spcPct val="90000"/>
            </a:lnSpc>
            <a:spcBef>
              <a:spcPct val="0"/>
            </a:spcBef>
            <a:spcAft>
              <a:spcPct val="35000"/>
            </a:spcAft>
            <a:buNone/>
          </a:pPr>
          <a:r>
            <a:rPr lang="en-US" sz="2500" kern="1200" dirty="0"/>
            <a:t>Passive data collection is already open</a:t>
          </a:r>
        </a:p>
      </dsp:txBody>
      <dsp:txXfrm>
        <a:off x="443696" y="54482"/>
        <a:ext cx="5635328" cy="665948"/>
      </dsp:txXfrm>
    </dsp:sp>
    <dsp:sp modelId="{37FA1511-BB18-462A-813D-A2DF18F1E974}">
      <dsp:nvSpPr>
        <dsp:cNvPr id="0" name=""/>
        <dsp:cNvSpPr/>
      </dsp:nvSpPr>
      <dsp:spPr>
        <a:xfrm>
          <a:off x="0" y="1954581"/>
          <a:ext cx="8153400" cy="1811250"/>
        </a:xfrm>
        <a:prstGeom prst="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520700" rIns="632794"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One blanket email on Friday August 11</a:t>
          </a:r>
        </a:p>
        <a:p>
          <a:pPr marL="228600" lvl="1" indent="-228600" algn="l" defTabSz="1111250">
            <a:lnSpc>
              <a:spcPct val="90000"/>
            </a:lnSpc>
            <a:spcBef>
              <a:spcPct val="0"/>
            </a:spcBef>
            <a:spcAft>
              <a:spcPct val="15000"/>
            </a:spcAft>
            <a:buChar char="•"/>
          </a:pPr>
          <a:r>
            <a:rPr lang="en-US" sz="2500" kern="1200" dirty="0"/>
            <a:t>Targeted email reminders Friday August 18, 25, and September 1</a:t>
          </a:r>
        </a:p>
      </dsp:txBody>
      <dsp:txXfrm>
        <a:off x="0" y="1954581"/>
        <a:ext cx="8153400" cy="1811250"/>
      </dsp:txXfrm>
    </dsp:sp>
    <dsp:sp modelId="{1DFBB4D0-3FB8-484B-9C3B-7C7CF73271F9}">
      <dsp:nvSpPr>
        <dsp:cNvPr id="0" name=""/>
        <dsp:cNvSpPr/>
      </dsp:nvSpPr>
      <dsp:spPr>
        <a:xfrm>
          <a:off x="407670" y="1585581"/>
          <a:ext cx="5707380" cy="73800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111250">
            <a:lnSpc>
              <a:spcPct val="90000"/>
            </a:lnSpc>
            <a:spcBef>
              <a:spcPct val="0"/>
            </a:spcBef>
            <a:spcAft>
              <a:spcPct val="35000"/>
            </a:spcAft>
            <a:buNone/>
          </a:pPr>
          <a:r>
            <a:rPr lang="en-US" sz="2500" kern="1200" dirty="0"/>
            <a:t>Active solicitation via email</a:t>
          </a:r>
        </a:p>
      </dsp:txBody>
      <dsp:txXfrm>
        <a:off x="443696" y="1621607"/>
        <a:ext cx="5635328" cy="665948"/>
      </dsp:txXfrm>
    </dsp:sp>
    <dsp:sp modelId="{E4DA9191-9011-4D45-A884-3D07025BCDA9}">
      <dsp:nvSpPr>
        <dsp:cNvPr id="0" name=""/>
        <dsp:cNvSpPr/>
      </dsp:nvSpPr>
      <dsp:spPr>
        <a:xfrm>
          <a:off x="0" y="4269831"/>
          <a:ext cx="8153400" cy="1456875"/>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520700" rIns="632794"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https://forms.office.com/r/1T44RfFKZW</a:t>
          </a:r>
          <a:endParaRPr lang="en-US" sz="2500" kern="1200" dirty="0"/>
        </a:p>
        <a:p>
          <a:pPr marL="228600" lvl="1" indent="-228600" algn="l" defTabSz="1111250">
            <a:lnSpc>
              <a:spcPct val="90000"/>
            </a:lnSpc>
            <a:spcBef>
              <a:spcPct val="0"/>
            </a:spcBef>
            <a:spcAft>
              <a:spcPct val="15000"/>
            </a:spcAft>
            <a:buChar char="•"/>
          </a:pPr>
          <a:r>
            <a:rPr lang="en-US" sz="2500" kern="1200" dirty="0"/>
            <a:t>Deadline is Monday, September 4 at 11:59 PM</a:t>
          </a:r>
        </a:p>
      </dsp:txBody>
      <dsp:txXfrm>
        <a:off x="0" y="4269831"/>
        <a:ext cx="8153400" cy="1456875"/>
      </dsp:txXfrm>
    </dsp:sp>
    <dsp:sp modelId="{B42E7D6A-17A3-4504-9E50-25610E1700B3}">
      <dsp:nvSpPr>
        <dsp:cNvPr id="0" name=""/>
        <dsp:cNvSpPr/>
      </dsp:nvSpPr>
      <dsp:spPr>
        <a:xfrm>
          <a:off x="407670" y="3900831"/>
          <a:ext cx="5707380" cy="738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marL="0" lvl="0" indent="0" algn="l" defTabSz="1111250">
            <a:lnSpc>
              <a:spcPct val="90000"/>
            </a:lnSpc>
            <a:spcBef>
              <a:spcPct val="0"/>
            </a:spcBef>
            <a:spcAft>
              <a:spcPct val="35000"/>
            </a:spcAft>
            <a:buNone/>
          </a:pPr>
          <a:r>
            <a:rPr lang="en-US" sz="2500" kern="1200" dirty="0"/>
            <a:t>Submitting a Report</a:t>
          </a:r>
        </a:p>
      </dsp:txBody>
      <dsp:txXfrm>
        <a:off x="443696" y="3936857"/>
        <a:ext cx="5635328" cy="6659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444862"/>
          <a:ext cx="8077200" cy="19136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62356" rIns="626880" bIns="192024"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Starting Fall 2023, we will be collecting at the end of the semester (November-December 2023)</a:t>
          </a:r>
        </a:p>
      </dsp:txBody>
      <dsp:txXfrm>
        <a:off x="0" y="444862"/>
        <a:ext cx="8077200" cy="1913625"/>
      </dsp:txXfrm>
    </dsp:sp>
    <dsp:sp modelId="{04ABDD5D-8324-4716-AC85-7CB98A334C71}">
      <dsp:nvSpPr>
        <dsp:cNvPr id="0" name=""/>
        <dsp:cNvSpPr/>
      </dsp:nvSpPr>
      <dsp:spPr>
        <a:xfrm>
          <a:off x="403860" y="46342"/>
          <a:ext cx="5654040" cy="7970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200150">
            <a:lnSpc>
              <a:spcPct val="90000"/>
            </a:lnSpc>
            <a:spcBef>
              <a:spcPct val="0"/>
            </a:spcBef>
            <a:spcAft>
              <a:spcPct val="35000"/>
            </a:spcAft>
            <a:buNone/>
          </a:pPr>
          <a:r>
            <a:rPr lang="en-US" sz="2700" kern="1200" dirty="0"/>
            <a:t>Future Procedure</a:t>
          </a:r>
        </a:p>
      </dsp:txBody>
      <dsp:txXfrm>
        <a:off x="442768" y="85250"/>
        <a:ext cx="5576224" cy="719224"/>
      </dsp:txXfrm>
    </dsp:sp>
    <dsp:sp modelId="{D0B15902-D23F-46A9-9D41-D60466A57594}">
      <dsp:nvSpPr>
        <dsp:cNvPr id="0" name=""/>
        <dsp:cNvSpPr/>
      </dsp:nvSpPr>
      <dsp:spPr>
        <a:xfrm>
          <a:off x="0" y="2902807"/>
          <a:ext cx="8077200" cy="3146849"/>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562356" rIns="626880" bIns="192024"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Fall vs Spring verbiage can be confusing with the data lag</a:t>
          </a:r>
        </a:p>
        <a:p>
          <a:pPr marL="228600" lvl="1" indent="-228600" algn="l" defTabSz="1200150">
            <a:lnSpc>
              <a:spcPct val="90000"/>
            </a:lnSpc>
            <a:spcBef>
              <a:spcPct val="0"/>
            </a:spcBef>
            <a:spcAft>
              <a:spcPct val="15000"/>
            </a:spcAft>
            <a:buChar char="•"/>
          </a:pPr>
          <a:r>
            <a:rPr lang="en-US" sz="2700" kern="1200" dirty="0"/>
            <a:t>Little difference between reporting  prospective vs retrospective changes is not </a:t>
          </a:r>
        </a:p>
        <a:p>
          <a:pPr marL="228600" lvl="1" indent="-228600" algn="l" defTabSz="1200150">
            <a:lnSpc>
              <a:spcPct val="90000"/>
            </a:lnSpc>
            <a:spcBef>
              <a:spcPct val="0"/>
            </a:spcBef>
            <a:spcAft>
              <a:spcPct val="15000"/>
            </a:spcAft>
            <a:buChar char="•"/>
          </a:pPr>
          <a:r>
            <a:rPr lang="en-US" sz="2700" kern="1200" dirty="0"/>
            <a:t>Advantage of reporting while it’s still fresh in our minds</a:t>
          </a:r>
        </a:p>
      </dsp:txBody>
      <dsp:txXfrm>
        <a:off x="0" y="2902807"/>
        <a:ext cx="8077200" cy="3146849"/>
      </dsp:txXfrm>
    </dsp:sp>
    <dsp:sp modelId="{3E40D738-9EA9-4D1C-8FC0-E14C7E901715}">
      <dsp:nvSpPr>
        <dsp:cNvPr id="0" name=""/>
        <dsp:cNvSpPr/>
      </dsp:nvSpPr>
      <dsp:spPr>
        <a:xfrm>
          <a:off x="403860" y="2504287"/>
          <a:ext cx="5654040" cy="79704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200150">
            <a:lnSpc>
              <a:spcPct val="90000"/>
            </a:lnSpc>
            <a:spcBef>
              <a:spcPct val="0"/>
            </a:spcBef>
            <a:spcAft>
              <a:spcPct val="35000"/>
            </a:spcAft>
            <a:buNone/>
          </a:pPr>
          <a:r>
            <a:rPr lang="en-US" sz="2700" kern="1200" dirty="0"/>
            <a:t>Why???</a:t>
          </a:r>
        </a:p>
      </dsp:txBody>
      <dsp:txXfrm>
        <a:off x="442768" y="2543195"/>
        <a:ext cx="5576224" cy="7192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EBF9-269A-4209-9BD1-E62AF9F06470}">
      <dsp:nvSpPr>
        <dsp:cNvPr id="0" name=""/>
        <dsp:cNvSpPr/>
      </dsp:nvSpPr>
      <dsp:spPr>
        <a:xfrm>
          <a:off x="0" y="717981"/>
          <a:ext cx="8077200" cy="1512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999744"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Good numbers are a good start</a:t>
          </a:r>
        </a:p>
      </dsp:txBody>
      <dsp:txXfrm>
        <a:off x="0" y="717981"/>
        <a:ext cx="8077200" cy="1512000"/>
      </dsp:txXfrm>
    </dsp:sp>
    <dsp:sp modelId="{04ABDD5D-8324-4716-AC85-7CB98A334C71}">
      <dsp:nvSpPr>
        <dsp:cNvPr id="0" name=""/>
        <dsp:cNvSpPr/>
      </dsp:nvSpPr>
      <dsp:spPr>
        <a:xfrm>
          <a:off x="403860" y="9501"/>
          <a:ext cx="5654040" cy="14169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Response rates have been good and rising steadily</a:t>
          </a:r>
        </a:p>
      </dsp:txBody>
      <dsp:txXfrm>
        <a:off x="473030" y="78671"/>
        <a:ext cx="5515700" cy="1278620"/>
      </dsp:txXfrm>
    </dsp:sp>
    <dsp:sp modelId="{E7A6911A-005F-4C8E-B45B-BF9FF0BAA995}">
      <dsp:nvSpPr>
        <dsp:cNvPr id="0" name=""/>
        <dsp:cNvSpPr/>
      </dsp:nvSpPr>
      <dsp:spPr>
        <a:xfrm>
          <a:off x="0" y="3197661"/>
          <a:ext cx="8077200" cy="18522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6880" tIns="999744" rIns="62688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Shift are focus to better quality and detail within our reports</a:t>
          </a:r>
        </a:p>
      </dsp:txBody>
      <dsp:txXfrm>
        <a:off x="0" y="3197661"/>
        <a:ext cx="8077200" cy="1852200"/>
      </dsp:txXfrm>
    </dsp:sp>
    <dsp:sp modelId="{B0800317-1524-415C-B73C-F43DAC51B657}">
      <dsp:nvSpPr>
        <dsp:cNvPr id="0" name=""/>
        <dsp:cNvSpPr/>
      </dsp:nvSpPr>
      <dsp:spPr>
        <a:xfrm>
          <a:off x="403860" y="2489181"/>
          <a:ext cx="5654040" cy="141696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t>Want to focus on what we are actually putting in our reports</a:t>
          </a:r>
        </a:p>
      </dsp:txBody>
      <dsp:txXfrm>
        <a:off x="473030" y="2558351"/>
        <a:ext cx="5515700" cy="12786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A5B9ECE6-4986-4B7E-9457-834196A99CC7}" type="datetimeFigureOut">
              <a:rPr lang="en-US" smtClean="0"/>
              <a:t>8/6/2023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EDC7F19-768C-4223-8FAC-09F8F0DB636A}" type="slidenum">
              <a:rPr lang="en-US" smtClean="0"/>
              <a:t>‹#›</a:t>
            </a:fld>
            <a:endParaRPr lang="en-US"/>
          </a:p>
        </p:txBody>
      </p:sp>
    </p:spTree>
    <p:extLst>
      <p:ext uri="{BB962C8B-B14F-4D97-AF65-F5344CB8AC3E}">
        <p14:creationId xmlns:p14="http://schemas.microsoft.com/office/powerpoint/2010/main" val="928410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3DE66A91-D7EA-4C9F-87EE-C632B0D191F5}" type="datetimeFigureOut">
              <a:rPr lang="en-US" smtClean="0"/>
              <a:t>8/6/2023</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0C0F22D-D734-464D-9EF4-BE7EEC9EACD2}" type="slidenum">
              <a:rPr lang="en-US" smtClean="0"/>
              <a:t>‹#›</a:t>
            </a:fld>
            <a:endParaRPr lang="en-US"/>
          </a:p>
        </p:txBody>
      </p:sp>
    </p:spTree>
    <p:extLst>
      <p:ext uri="{BB962C8B-B14F-4D97-AF65-F5344CB8AC3E}">
        <p14:creationId xmlns:p14="http://schemas.microsoft.com/office/powerpoint/2010/main" val="10899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https://bartonccc.edu/assessments/student-learning</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52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8170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3321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3277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0633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6547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0775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9163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ACF8BA1-937D-4F40-8127-6FCE780CDD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7897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2210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https://bartonccc.edu/assessments/student-learning</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0462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1361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1215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362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2175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4366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725481-9DCA-469C-B3B9-CB1E3C4F9B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821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CD4251-5D3E-4A55-B1CB-DE49F5D453AC}" type="datetimeFigureOut">
              <a:rPr lang="en-US" smtClean="0"/>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674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72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3835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3956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2134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091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832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61BEF0D-F0BB-DE4B-95CE-6DB70DBA9567}" type="datetimeFigureOut">
              <a:rPr lang="en-US" smtClean="0"/>
              <a:pPr/>
              <a:t>8/6/2023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13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5801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449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569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CD4251-5D3E-4A55-B1CB-DE49F5D453AC}" type="datetimeFigureOut">
              <a:rPr lang="en-US" smtClean="0"/>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CD4251-5D3E-4A55-B1CB-DE49F5D453AC}" type="datetimeFigureOut">
              <a:rPr lang="en-US" smtClean="0"/>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CD4251-5D3E-4A55-B1CB-DE49F5D453AC}" type="datetimeFigureOut">
              <a:rPr lang="en-US" smtClean="0"/>
              <a:t>8/6/2023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CD4251-5D3E-4A55-B1CB-DE49F5D453AC}" type="datetimeFigureOut">
              <a:rPr lang="en-US" smtClean="0"/>
              <a:t>8/6/2023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D4251-5D3E-4A55-B1CB-DE49F5D453AC}" type="datetimeFigureOut">
              <a:rPr lang="en-US" smtClean="0"/>
              <a:t>8/6/2023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D4251-5D3E-4A55-B1CB-DE49F5D453AC}" type="datetimeFigureOut">
              <a:rPr lang="en-US" smtClean="0"/>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D4251-5D3E-4A55-B1CB-DE49F5D453AC}" type="datetimeFigureOut">
              <a:rPr lang="en-US" smtClean="0"/>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rton1.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D4251-5D3E-4A55-B1CB-DE49F5D453AC}" type="datetimeFigureOut">
              <a:rPr lang="en-US" smtClean="0"/>
              <a:t>8/6/2023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E301F-A8E2-45E4-927E-CC8C7D4390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FFFFFF"/>
                </a:solidFill>
              </a:defRPr>
            </a:lvl1pPr>
          </a:lstStyle>
          <a:p>
            <a:fld id="{B61BEF0D-F0BB-DE4B-95CE-6DB70DBA9567}" type="datetimeFigureOut">
              <a:rPr lang="en-US" smtClean="0"/>
              <a:pPr/>
              <a:t>8/6/2023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088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9FF70A-56C5-E352-C872-6CC0274E3769}"/>
              </a:ext>
            </a:extLst>
          </p:cNvPr>
          <p:cNvSpPr txBox="1">
            <a:spLocks noGrp="1"/>
          </p:cNvSpPr>
          <p:nvPr>
            <p:ph type="title" idx="4294967295"/>
          </p:nvPr>
        </p:nvSpPr>
        <p:spPr>
          <a:xfrm>
            <a:off x="457200" y="274638"/>
            <a:ext cx="8229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3700" b="0" i="0" u="none" strike="noStrike" kern="1200" cap="none" spc="0" normalizeH="0" baseline="0" noProof="0" dirty="0">
                <a:ln>
                  <a:noFill/>
                </a:ln>
                <a:solidFill>
                  <a:schemeClr val="tx1"/>
                </a:solidFill>
                <a:effectLst/>
                <a:uLnTx/>
                <a:uFillTx/>
                <a:latin typeface="+mj-lt"/>
                <a:ea typeface="+mj-ea"/>
                <a:cs typeface="+mj-cs"/>
              </a:rPr>
              <a:t>The CAT (reporting) is dead.  Long Live the Course Assessment Report</a:t>
            </a:r>
          </a:p>
        </p:txBody>
      </p:sp>
      <p:pic>
        <p:nvPicPr>
          <p:cNvPr id="6" name="Picture 5" descr="King and Queen of England">
            <a:extLst>
              <a:ext uri="{FF2B5EF4-FFF2-40B4-BE49-F238E27FC236}">
                <a16:creationId xmlns:a16="http://schemas.microsoft.com/office/drawing/2014/main" id="{24961623-1189-1CA8-24B8-B57E2A0D2B33}"/>
              </a:ext>
            </a:extLst>
          </p:cNvPr>
          <p:cNvPicPr>
            <a:picLocks noChangeAspect="1"/>
          </p:cNvPicPr>
          <p:nvPr/>
        </p:nvPicPr>
        <p:blipFill rotWithShape="1">
          <a:blip r:embed="rId2"/>
          <a:srcRect t="7852" r="1" b="9504"/>
          <a:stretch/>
        </p:blipFill>
        <p:spPr>
          <a:xfrm>
            <a:off x="457200" y="1600200"/>
            <a:ext cx="8229600" cy="4525963"/>
          </a:xfrm>
          <a:prstGeom prst="rect">
            <a:avLst/>
          </a:prstGeom>
          <a:noFill/>
        </p:spPr>
      </p:pic>
    </p:spTree>
    <p:extLst>
      <p:ext uri="{BB962C8B-B14F-4D97-AF65-F5344CB8AC3E}">
        <p14:creationId xmlns:p14="http://schemas.microsoft.com/office/powerpoint/2010/main" val="421013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2923991132"/>
              </p:ext>
            </p:extLst>
          </p:nvPr>
        </p:nvGraphicFramePr>
        <p:xfrm>
          <a:off x="609600" y="731837"/>
          <a:ext cx="8153400" cy="5745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574F0E53-25BD-B32B-56F5-52CA4C1743E9}"/>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Spring 2023 Data collection</a:t>
            </a:r>
          </a:p>
        </p:txBody>
      </p:sp>
    </p:spTree>
    <p:extLst>
      <p:ext uri="{BB962C8B-B14F-4D97-AF65-F5344CB8AC3E}">
        <p14:creationId xmlns:p14="http://schemas.microsoft.com/office/powerpoint/2010/main" val="200887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1489846698"/>
              </p:ext>
            </p:extLst>
          </p:nvPr>
        </p:nvGraphicFramePr>
        <p:xfrm>
          <a:off x="381000" y="381000"/>
          <a:ext cx="80772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57D920BF-F02D-276D-24D4-7F599107964C}"/>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Future Procedure</a:t>
            </a:r>
          </a:p>
        </p:txBody>
      </p:sp>
    </p:spTree>
    <p:extLst>
      <p:ext uri="{BB962C8B-B14F-4D97-AF65-F5344CB8AC3E}">
        <p14:creationId xmlns:p14="http://schemas.microsoft.com/office/powerpoint/2010/main" val="3887567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1491236073"/>
              </p:ext>
            </p:extLst>
          </p:nvPr>
        </p:nvGraphicFramePr>
        <p:xfrm>
          <a:off x="609600" y="1417638"/>
          <a:ext cx="8077200" cy="5059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DACC4869-15C7-54B3-CC63-D4C526F73A80}"/>
              </a:ext>
            </a:extLst>
          </p:cNvPr>
          <p:cNvSpPr>
            <a:spLocks noGrp="1"/>
          </p:cNvSpPr>
          <p:nvPr>
            <p:ph type="title"/>
          </p:nvPr>
        </p:nvSpPr>
        <p:spPr>
          <a:xfrm>
            <a:off x="457200" y="160337"/>
            <a:ext cx="8229600" cy="1143000"/>
          </a:xfrm>
        </p:spPr>
        <p:txBody>
          <a:bodyPr/>
          <a:lstStyle/>
          <a:p>
            <a:r>
              <a:rPr lang="en-US" dirty="0"/>
              <a:t>Rationale for Process Change</a:t>
            </a:r>
          </a:p>
        </p:txBody>
      </p:sp>
    </p:spTree>
    <p:extLst>
      <p:ext uri="{BB962C8B-B14F-4D97-AF65-F5344CB8AC3E}">
        <p14:creationId xmlns:p14="http://schemas.microsoft.com/office/powerpoint/2010/main" val="584819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1416731279"/>
              </p:ext>
            </p:extLst>
          </p:nvPr>
        </p:nvGraphicFramePr>
        <p:xfrm>
          <a:off x="609600" y="685800"/>
          <a:ext cx="80772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821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344931592"/>
              </p:ext>
            </p:extLst>
          </p:nvPr>
        </p:nvGraphicFramePr>
        <p:xfrm>
          <a:off x="609600" y="1295400"/>
          <a:ext cx="7848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AEDCF15-547F-B5DD-E28C-9BB6AF8636B1}"/>
              </a:ext>
            </a:extLst>
          </p:cNvPr>
          <p:cNvSpPr>
            <a:spLocks noGrp="1"/>
          </p:cNvSpPr>
          <p:nvPr>
            <p:ph type="title"/>
          </p:nvPr>
        </p:nvSpPr>
        <p:spPr/>
        <p:txBody>
          <a:bodyPr/>
          <a:lstStyle/>
          <a:p>
            <a:r>
              <a:rPr lang="en-US" dirty="0"/>
              <a:t>Citing Specific Competencies</a:t>
            </a:r>
          </a:p>
        </p:txBody>
      </p:sp>
    </p:spTree>
    <p:extLst>
      <p:ext uri="{BB962C8B-B14F-4D97-AF65-F5344CB8AC3E}">
        <p14:creationId xmlns:p14="http://schemas.microsoft.com/office/powerpoint/2010/main" val="271176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3555762475"/>
              </p:ext>
            </p:extLst>
          </p:nvPr>
        </p:nvGraphicFramePr>
        <p:xfrm>
          <a:off x="609600" y="944563"/>
          <a:ext cx="8077200" cy="5532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AEDCF15-547F-B5DD-E28C-9BB6AF8636B1}"/>
              </a:ext>
            </a:extLst>
          </p:cNvPr>
          <p:cNvSpPr>
            <a:spLocks noGrp="1"/>
          </p:cNvSpPr>
          <p:nvPr>
            <p:ph type="title"/>
          </p:nvPr>
        </p:nvSpPr>
        <p:spPr>
          <a:xfrm>
            <a:off x="457200" y="274638"/>
            <a:ext cx="8229600" cy="669925"/>
          </a:xfrm>
        </p:spPr>
        <p:txBody>
          <a:bodyPr>
            <a:normAutofit fontScale="90000"/>
          </a:bodyPr>
          <a:lstStyle/>
          <a:p>
            <a:r>
              <a:rPr lang="en-US" dirty="0"/>
              <a:t>Base Your Adjustments on Data</a:t>
            </a:r>
          </a:p>
        </p:txBody>
      </p:sp>
    </p:spTree>
    <p:extLst>
      <p:ext uri="{BB962C8B-B14F-4D97-AF65-F5344CB8AC3E}">
        <p14:creationId xmlns:p14="http://schemas.microsoft.com/office/powerpoint/2010/main" val="2721365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4037819256"/>
              </p:ext>
            </p:extLst>
          </p:nvPr>
        </p:nvGraphicFramePr>
        <p:xfrm>
          <a:off x="609600" y="1066800"/>
          <a:ext cx="80772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AEDCF15-547F-B5DD-E28C-9BB6AF8636B1}"/>
              </a:ext>
            </a:extLst>
          </p:cNvPr>
          <p:cNvSpPr>
            <a:spLocks noGrp="1"/>
          </p:cNvSpPr>
          <p:nvPr>
            <p:ph type="title"/>
          </p:nvPr>
        </p:nvSpPr>
        <p:spPr>
          <a:xfrm>
            <a:off x="457200" y="274638"/>
            <a:ext cx="8305800" cy="792162"/>
          </a:xfrm>
        </p:spPr>
        <p:txBody>
          <a:bodyPr/>
          <a:lstStyle/>
          <a:p>
            <a:r>
              <a:rPr lang="en-US" dirty="0"/>
              <a:t>Provide Adequate Information</a:t>
            </a:r>
          </a:p>
        </p:txBody>
      </p:sp>
    </p:spTree>
    <p:extLst>
      <p:ext uri="{BB962C8B-B14F-4D97-AF65-F5344CB8AC3E}">
        <p14:creationId xmlns:p14="http://schemas.microsoft.com/office/powerpoint/2010/main" val="1068186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3814106590"/>
              </p:ext>
            </p:extLst>
          </p:nvPr>
        </p:nvGraphicFramePr>
        <p:xfrm>
          <a:off x="609600" y="1295400"/>
          <a:ext cx="7848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AEDCF15-547F-B5DD-E28C-9BB6AF8636B1}"/>
              </a:ext>
            </a:extLst>
          </p:cNvPr>
          <p:cNvSpPr>
            <a:spLocks noGrp="1"/>
          </p:cNvSpPr>
          <p:nvPr>
            <p:ph type="title"/>
          </p:nvPr>
        </p:nvSpPr>
        <p:spPr>
          <a:xfrm>
            <a:off x="457200" y="274638"/>
            <a:ext cx="8229600" cy="669925"/>
          </a:xfrm>
        </p:spPr>
        <p:txBody>
          <a:bodyPr>
            <a:normAutofit fontScale="90000"/>
          </a:bodyPr>
          <a:lstStyle/>
          <a:p>
            <a:r>
              <a:rPr lang="en-US" dirty="0"/>
              <a:t>Focus on the ‘Later’</a:t>
            </a:r>
          </a:p>
        </p:txBody>
      </p:sp>
    </p:spTree>
    <p:extLst>
      <p:ext uri="{BB962C8B-B14F-4D97-AF65-F5344CB8AC3E}">
        <p14:creationId xmlns:p14="http://schemas.microsoft.com/office/powerpoint/2010/main" val="1898694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638A98B-4B4B-4607-B11F-7DCA0D7CC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6" name="Picture 5" descr="Kameron meme"/>
          <p:cNvPicPr>
            <a:picLocks noChangeAspect="1"/>
          </p:cNvPicPr>
          <p:nvPr/>
        </p:nvPicPr>
        <p:blipFill rotWithShape="1">
          <a:blip r:embed="rId3">
            <a:extLst>
              <a:ext uri="{28A0092B-C50C-407E-A947-70E740481C1C}">
                <a14:useLocalDpi xmlns:a14="http://schemas.microsoft.com/office/drawing/2010/main" val="0"/>
              </a:ext>
            </a:extLst>
          </a:blip>
          <a:srcRect l="13678" r="19721" b="15845"/>
          <a:stretch/>
        </p:blipFill>
        <p:spPr>
          <a:xfrm>
            <a:off x="228971" y="381000"/>
            <a:ext cx="5111806" cy="5151120"/>
          </a:xfrm>
          <a:prstGeom prst="rect">
            <a:avLst/>
          </a:prstGeom>
        </p:spPr>
      </p:pic>
      <p:sp>
        <p:nvSpPr>
          <p:cNvPr id="13" name="Rectangle 12">
            <a:extLst>
              <a:ext uri="{FF2B5EF4-FFF2-40B4-BE49-F238E27FC236}">
                <a16:creationId xmlns:a16="http://schemas.microsoft.com/office/drawing/2014/main" id="{8E3B9B0E-204E-4BFD-B58A-E71D9CDC37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710114" y="0"/>
            <a:ext cx="3438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72663" y="640080"/>
            <a:ext cx="2744435" cy="2926080"/>
          </a:xfrm>
        </p:spPr>
        <p:txBody>
          <a:bodyPr>
            <a:normAutofit/>
          </a:bodyPr>
          <a:lstStyle/>
          <a:p>
            <a:r>
              <a:rPr lang="en-US" sz="3800">
                <a:solidFill>
                  <a:srgbClr val="FFFFFF"/>
                </a:solidFill>
              </a:rPr>
              <a:t>Questions??</a:t>
            </a:r>
          </a:p>
        </p:txBody>
      </p:sp>
      <p:sp>
        <p:nvSpPr>
          <p:cNvPr id="15" name="Rectangle 14">
            <a:extLst>
              <a:ext uri="{FF2B5EF4-FFF2-40B4-BE49-F238E27FC236}">
                <a16:creationId xmlns:a16="http://schemas.microsoft.com/office/drawing/2014/main" id="{B1121E64-CB88-4BF5-B531-C0316E7F6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67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490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descr="Session objectives">
            <a:extLst>
              <a:ext uri="{FF2B5EF4-FFF2-40B4-BE49-F238E27FC236}">
                <a16:creationId xmlns:a16="http://schemas.microsoft.com/office/drawing/2014/main" id="{6385CEC8-21E0-7950-79CE-E84FB3BA2C4C}"/>
              </a:ext>
            </a:extLst>
          </p:cNvPr>
          <p:cNvGraphicFramePr/>
          <p:nvPr>
            <p:extLst>
              <p:ext uri="{D42A27DB-BD31-4B8C-83A1-F6EECF244321}">
                <p14:modId xmlns:p14="http://schemas.microsoft.com/office/powerpoint/2010/main" val="929280639"/>
              </p:ext>
            </p:extLst>
          </p:nvPr>
        </p:nvGraphicFramePr>
        <p:xfrm>
          <a:off x="609600" y="304800"/>
          <a:ext cx="79248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6">
            <a:extLst>
              <a:ext uri="{FF2B5EF4-FFF2-40B4-BE49-F238E27FC236}">
                <a16:creationId xmlns:a16="http://schemas.microsoft.com/office/drawing/2014/main" id="{D2BECC9B-B93E-210D-B357-474D55E4A1AB}"/>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Session Objectives</a:t>
            </a:r>
          </a:p>
        </p:txBody>
      </p:sp>
    </p:spTree>
    <p:extLst>
      <p:ext uri="{BB962C8B-B14F-4D97-AF65-F5344CB8AC3E}">
        <p14:creationId xmlns:p14="http://schemas.microsoft.com/office/powerpoint/2010/main" val="265198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537"/>
            <a:ext cx="8153400" cy="99060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Why do we assess?</a:t>
            </a:r>
          </a:p>
        </p:txBody>
      </p:sp>
      <p:sp>
        <p:nvSpPr>
          <p:cNvPr id="3" name="Content Placeholder 2"/>
          <p:cNvSpPr>
            <a:spLocks noGrp="1"/>
          </p:cNvSpPr>
          <p:nvPr>
            <p:ph idx="1"/>
          </p:nvPr>
        </p:nvSpPr>
        <p:spPr>
          <a:xfrm>
            <a:off x="381000" y="1447800"/>
            <a:ext cx="8382000" cy="48307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marL="457200" lvl="1" indent="0" algn="ctr">
              <a:buNone/>
            </a:pPr>
            <a:r>
              <a:rPr lang="en-US" dirty="0"/>
              <a:t>HLC Criterion 4B</a:t>
            </a:r>
          </a:p>
          <a:p>
            <a:pPr marL="971550" lvl="1" indent="-514350">
              <a:buAutoNum type="arabicPeriod"/>
            </a:pPr>
            <a:r>
              <a:rPr lang="en-US" dirty="0"/>
              <a:t>The institution has </a:t>
            </a:r>
            <a:r>
              <a:rPr lang="en-US" u="sng" dirty="0"/>
              <a:t>effective processes </a:t>
            </a:r>
            <a:r>
              <a:rPr lang="en-US" dirty="0"/>
              <a:t>for assessment of student learning and for achievement of goals in academic and co-curricular activities</a:t>
            </a:r>
          </a:p>
          <a:p>
            <a:pPr marL="971550" lvl="1" indent="-514350">
              <a:buFont typeface="Arial" pitchFamily="34" charset="0"/>
              <a:buAutoNum type="arabicPeriod"/>
            </a:pPr>
            <a:r>
              <a:rPr lang="en-US" dirty="0"/>
              <a:t>The institution </a:t>
            </a:r>
            <a:r>
              <a:rPr lang="en-US" u="sng" dirty="0"/>
              <a:t>uses the information </a:t>
            </a:r>
            <a:r>
              <a:rPr lang="en-US" dirty="0"/>
              <a:t>gained from assessment to </a:t>
            </a:r>
            <a:r>
              <a:rPr lang="en-US" u="sng" dirty="0"/>
              <a:t>improve student learning</a:t>
            </a:r>
          </a:p>
          <a:p>
            <a:pPr marL="971550" lvl="1" indent="-514350">
              <a:buFont typeface="Arial" pitchFamily="34" charset="0"/>
              <a:buAutoNum type="arabicPeriod"/>
            </a:pPr>
            <a:r>
              <a:rPr lang="en-US" dirty="0"/>
              <a:t>The institution's processes and methodologies to assess student learning reflect good practice, including the </a:t>
            </a:r>
            <a:r>
              <a:rPr lang="en-US" u="sng" dirty="0"/>
              <a:t>substantial participation</a:t>
            </a:r>
            <a:r>
              <a:rPr lang="en-US" dirty="0"/>
              <a:t> of faculty, instructional, and other relevant staff members</a:t>
            </a:r>
          </a:p>
          <a:p>
            <a:pPr marL="971550" lvl="1" indent="-514350">
              <a:buAutoNum type="arabicPeriod"/>
            </a:pPr>
            <a:endParaRPr lang="en-US" dirty="0"/>
          </a:p>
        </p:txBody>
      </p:sp>
    </p:spTree>
    <p:extLst>
      <p:ext uri="{BB962C8B-B14F-4D97-AF65-F5344CB8AC3E}">
        <p14:creationId xmlns:p14="http://schemas.microsoft.com/office/powerpoint/2010/main" val="412264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chor="ctr">
            <a:normAutofit/>
          </a:bodyPr>
          <a:lstStyle/>
          <a:p>
            <a:r>
              <a:rPr lang="en-US" dirty="0"/>
              <a:t>Barton’s Principle of Assessment</a:t>
            </a:r>
          </a:p>
        </p:txBody>
      </p:sp>
      <p:graphicFrame>
        <p:nvGraphicFramePr>
          <p:cNvPr id="4" name="Diagram 3" descr="Barton assessment">
            <a:extLst>
              <a:ext uri="{FF2B5EF4-FFF2-40B4-BE49-F238E27FC236}">
                <a16:creationId xmlns:a16="http://schemas.microsoft.com/office/drawing/2014/main" id="{6385CEC8-21E0-7950-79CE-E84FB3BA2C4C}"/>
              </a:ext>
            </a:extLst>
          </p:cNvPr>
          <p:cNvGraphicFramePr/>
          <p:nvPr>
            <p:extLst>
              <p:ext uri="{D42A27DB-BD31-4B8C-83A1-F6EECF244321}">
                <p14:modId xmlns:p14="http://schemas.microsoft.com/office/powerpoint/2010/main" val="245143696"/>
              </p:ext>
            </p:extLst>
          </p:nvPr>
        </p:nvGraphicFramePr>
        <p:xfrm>
          <a:off x="457200" y="1219200"/>
          <a:ext cx="8305800"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260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838200"/>
          </a:xfrm>
        </p:spPr>
        <p:txBody>
          <a:bodyPr>
            <a:normAutofit fontScale="90000"/>
          </a:bodyPr>
          <a:lstStyle/>
          <a:p>
            <a:r>
              <a:rPr lang="en-US" dirty="0"/>
              <a:t>Course Assessment in the Big Picture</a:t>
            </a:r>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41384"/>
            <a:ext cx="9144000" cy="1775232"/>
          </a:xfrm>
          <a:prstGeom prst="rect">
            <a:avLst/>
          </a:prstGeom>
        </p:spPr>
      </p:pic>
    </p:spTree>
    <p:extLst>
      <p:ext uri="{BB962C8B-B14F-4D97-AF65-F5344CB8AC3E}">
        <p14:creationId xmlns:p14="http://schemas.microsoft.com/office/powerpoint/2010/main" val="135726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9056"/>
            <a:ext cx="8229600" cy="944563"/>
          </a:xfrm>
        </p:spPr>
        <p:txBody>
          <a:bodyPr/>
          <a:lstStyle/>
          <a:p>
            <a:r>
              <a:rPr lang="en-US" dirty="0"/>
              <a:t>Course vs Classroom Assessment</a:t>
            </a:r>
          </a:p>
        </p:txBody>
      </p:sp>
      <p:sp>
        <p:nvSpPr>
          <p:cNvPr id="3" name="Content Placeholder 2"/>
          <p:cNvSpPr>
            <a:spLocks noGrp="1"/>
          </p:cNvSpPr>
          <p:nvPr>
            <p:ph idx="1"/>
          </p:nvPr>
        </p:nvSpPr>
        <p:spPr>
          <a:xfrm>
            <a:off x="457200" y="1828800"/>
            <a:ext cx="8229600" cy="4297363"/>
          </a:xfrm>
        </p:spPr>
        <p:txBody>
          <a:bodyPr>
            <a:normAutofit/>
          </a:bodyPr>
          <a:lstStyle/>
          <a:p>
            <a:pPr marL="0" lvl="0" indent="0">
              <a:buNone/>
            </a:pPr>
            <a:br>
              <a:rPr lang="en-US" b="1" dirty="0"/>
            </a:br>
            <a:endParaRPr lang="en-US" dirty="0"/>
          </a:p>
        </p:txBody>
      </p:sp>
      <p:pic>
        <p:nvPicPr>
          <p:cNvPr id="4" name="Picture 3" descr="Photo of Now and Laters">
            <a:extLst>
              <a:ext uri="{FF2B5EF4-FFF2-40B4-BE49-F238E27FC236}">
                <a16:creationId xmlns:a16="http://schemas.microsoft.com/office/drawing/2014/main" id="{0C5F2AE3-3522-8D35-5E0B-8BBDC907EB0F}"/>
              </a:ext>
            </a:extLst>
          </p:cNvPr>
          <p:cNvPicPr>
            <a:picLocks noChangeAspect="1"/>
          </p:cNvPicPr>
          <p:nvPr/>
        </p:nvPicPr>
        <p:blipFill>
          <a:blip r:embed="rId3"/>
          <a:stretch>
            <a:fillRect/>
          </a:stretch>
        </p:blipFill>
        <p:spPr>
          <a:xfrm>
            <a:off x="33130" y="1138237"/>
            <a:ext cx="3505200" cy="3505200"/>
          </a:xfrm>
          <a:prstGeom prst="rect">
            <a:avLst/>
          </a:prstGeom>
        </p:spPr>
      </p:pic>
      <p:graphicFrame>
        <p:nvGraphicFramePr>
          <p:cNvPr id="5" name="Diagram 4" descr="Chart comparing CATs and Course">
            <a:extLst>
              <a:ext uri="{FF2B5EF4-FFF2-40B4-BE49-F238E27FC236}">
                <a16:creationId xmlns:a16="http://schemas.microsoft.com/office/drawing/2014/main" id="{A1C7FB57-0120-488B-B0C9-5D657CEC3934}"/>
              </a:ext>
            </a:extLst>
          </p:cNvPr>
          <p:cNvGraphicFramePr/>
          <p:nvPr>
            <p:extLst>
              <p:ext uri="{D42A27DB-BD31-4B8C-83A1-F6EECF244321}">
                <p14:modId xmlns:p14="http://schemas.microsoft.com/office/powerpoint/2010/main" val="3076489920"/>
              </p:ext>
            </p:extLst>
          </p:nvPr>
        </p:nvGraphicFramePr>
        <p:xfrm>
          <a:off x="3276600" y="1219200"/>
          <a:ext cx="5671930" cy="383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48434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descr="Course Assessment highlights"/>
          <p:cNvGraphicFramePr/>
          <p:nvPr>
            <p:extLst>
              <p:ext uri="{D42A27DB-BD31-4B8C-83A1-F6EECF244321}">
                <p14:modId xmlns:p14="http://schemas.microsoft.com/office/powerpoint/2010/main" val="1755960295"/>
              </p:ext>
            </p:extLst>
          </p:nvPr>
        </p:nvGraphicFramePr>
        <p:xfrm>
          <a:off x="609600" y="381000"/>
          <a:ext cx="79248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24EE3A1-C1E9-BEDC-14C9-4F525D9A11AC}"/>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Course Reporting Rates</a:t>
            </a:r>
          </a:p>
        </p:txBody>
      </p:sp>
    </p:spTree>
    <p:extLst>
      <p:ext uri="{BB962C8B-B14F-4D97-AF65-F5344CB8AC3E}">
        <p14:creationId xmlns:p14="http://schemas.microsoft.com/office/powerpoint/2010/main" val="244519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descr="Quantitative data">
            <a:extLst>
              <a:ext uri="{FF2B5EF4-FFF2-40B4-BE49-F238E27FC236}">
                <a16:creationId xmlns:a16="http://schemas.microsoft.com/office/drawing/2014/main" id="{5004F704-415C-066A-9828-F334EF63DA52}"/>
              </a:ext>
            </a:extLst>
          </p:cNvPr>
          <p:cNvGraphicFramePr/>
          <p:nvPr>
            <p:extLst>
              <p:ext uri="{D42A27DB-BD31-4B8C-83A1-F6EECF244321}">
                <p14:modId xmlns:p14="http://schemas.microsoft.com/office/powerpoint/2010/main" val="2641938503"/>
              </p:ext>
            </p:extLst>
          </p:nvPr>
        </p:nvGraphicFramePr>
        <p:xfrm>
          <a:off x="838200" y="609600"/>
          <a:ext cx="75438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7">
            <a:extLst>
              <a:ext uri="{FF2B5EF4-FFF2-40B4-BE49-F238E27FC236}">
                <a16:creationId xmlns:a16="http://schemas.microsoft.com/office/drawing/2014/main" id="{8E9D3B7C-1423-B6FE-B1A2-711E0C8C3445}"/>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Course adjustments</a:t>
            </a:r>
          </a:p>
        </p:txBody>
      </p:sp>
    </p:spTree>
    <p:extLst>
      <p:ext uri="{BB962C8B-B14F-4D97-AF65-F5344CB8AC3E}">
        <p14:creationId xmlns:p14="http://schemas.microsoft.com/office/powerpoint/2010/main" val="169260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7" name="Diagram 6"/>
          <p:cNvGraphicFramePr/>
          <p:nvPr>
            <p:extLst>
              <p:ext uri="{D42A27DB-BD31-4B8C-83A1-F6EECF244321}">
                <p14:modId xmlns:p14="http://schemas.microsoft.com/office/powerpoint/2010/main" val="4160646956"/>
              </p:ext>
            </p:extLst>
          </p:nvPr>
        </p:nvGraphicFramePr>
        <p:xfrm>
          <a:off x="609600" y="457200"/>
          <a:ext cx="80772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31CC9DA0-82BD-1FF7-3860-AE27220C687E}"/>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Current Procedure</a:t>
            </a:r>
          </a:p>
        </p:txBody>
      </p:sp>
    </p:spTree>
    <p:extLst>
      <p:ext uri="{BB962C8B-B14F-4D97-AF65-F5344CB8AC3E}">
        <p14:creationId xmlns:p14="http://schemas.microsoft.com/office/powerpoint/2010/main" val="460500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953</Words>
  <Application>Microsoft Office PowerPoint</Application>
  <PresentationFormat>On-screen Show (4:3)</PresentationFormat>
  <Paragraphs>136</Paragraphs>
  <Slides>18</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museo_sans300</vt:lpstr>
      <vt:lpstr>Office Theme</vt:lpstr>
      <vt:lpstr>Retrospect</vt:lpstr>
      <vt:lpstr>The CAT (reporting) is dead.  Long Live the Course Assessment Report</vt:lpstr>
      <vt:lpstr>Session Objectives</vt:lpstr>
      <vt:lpstr>Why do we assess?</vt:lpstr>
      <vt:lpstr>Barton’s Principle of Assessment</vt:lpstr>
      <vt:lpstr>Course Assessment in the Big Picture</vt:lpstr>
      <vt:lpstr>Course vs Classroom Assessment</vt:lpstr>
      <vt:lpstr>Course Reporting Rates</vt:lpstr>
      <vt:lpstr>Course adjustments</vt:lpstr>
      <vt:lpstr>Current Procedure</vt:lpstr>
      <vt:lpstr>Spring 2023 Data collection</vt:lpstr>
      <vt:lpstr>Future Procedure</vt:lpstr>
      <vt:lpstr>Rationale for Process Change</vt:lpstr>
      <vt:lpstr>PowerPoint Presentation</vt:lpstr>
      <vt:lpstr>Citing Specific Competencies</vt:lpstr>
      <vt:lpstr>Base Your Adjustments on Data</vt:lpstr>
      <vt:lpstr>Provide Adequate Information</vt:lpstr>
      <vt:lpstr>Focus on the ‘Later’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Sexuality – Week 4</dc:title>
  <dc:creator>Kurt Konda</dc:creator>
  <cp:lastModifiedBy>Kurt Konda</cp:lastModifiedBy>
  <cp:revision>177</cp:revision>
  <cp:lastPrinted>2021-08-10T15:30:59Z</cp:lastPrinted>
  <dcterms:created xsi:type="dcterms:W3CDTF">2019-01-28T05:37:54Z</dcterms:created>
  <dcterms:modified xsi:type="dcterms:W3CDTF">2023-08-06T21:30:50Z</dcterms:modified>
</cp:coreProperties>
</file>