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56" r:id="rId2"/>
    <p:sldId id="283" r:id="rId3"/>
    <p:sldId id="287" r:id="rId4"/>
    <p:sldId id="288" r:id="rId5"/>
    <p:sldId id="296" r:id="rId6"/>
    <p:sldId id="297" r:id="rId7"/>
    <p:sldId id="298" r:id="rId8"/>
    <p:sldId id="299" r:id="rId9"/>
    <p:sldId id="289" r:id="rId10"/>
    <p:sldId id="290" r:id="rId11"/>
    <p:sldId id="292" r:id="rId12"/>
    <p:sldId id="293" r:id="rId13"/>
    <p:sldId id="295" r:id="rId14"/>
    <p:sldId id="294" r:id="rId15"/>
    <p:sldId id="301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E2C45-7DB0-4EE1-906E-35082044A53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B72FF-16FE-4648-8191-7745A3B8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D050-793F-4727-BD41-68CC17E9E94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1968-1D7D-4DA3-BF7B-D0FC6D5B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25367-C1A5-4631-9270-92B814EEC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419" y="1933575"/>
            <a:ext cx="7259684" cy="2990849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latin typeface="Rockwell" panose="02060603020205020403" pitchFamily="18" charset="0"/>
              </a:rPr>
              <a:t>Outcomes in Canvas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E5D5F-816F-445F-998D-DB3B1F0B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6387" y="2377441"/>
            <a:ext cx="2686812" cy="2546984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latin typeface="Rockwell Condensed (heading)"/>
              </a:rPr>
              <a:t>Presenter: </a:t>
            </a:r>
          </a:p>
          <a:p>
            <a:pPr algn="l"/>
            <a:r>
              <a:rPr lang="en-US" sz="2800" dirty="0">
                <a:latin typeface="Rockwell Condensed (heading)"/>
              </a:rPr>
              <a:t>Jo Harrington</a:t>
            </a:r>
          </a:p>
          <a:p>
            <a:pPr algn="l"/>
            <a:endParaRPr lang="en-US" sz="2800" dirty="0">
              <a:latin typeface="Rockwell Condensed (heading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85190-93AD-4CC7-90D0-C3F9D2A2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5" y="1309245"/>
            <a:ext cx="7620000" cy="5183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Rubrics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5D61D2B-3A7B-4423-AA38-81542E380253}"/>
              </a:ext>
            </a:extLst>
          </p:cNvPr>
          <p:cNvSpPr/>
          <p:nvPr/>
        </p:nvSpPr>
        <p:spPr>
          <a:xfrm>
            <a:off x="5909360" y="3007821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9F84002-8CE6-47E6-A5DF-AC61C371C854}"/>
              </a:ext>
            </a:extLst>
          </p:cNvPr>
          <p:cNvSpPr/>
          <p:nvPr/>
        </p:nvSpPr>
        <p:spPr>
          <a:xfrm>
            <a:off x="3000359" y="981585"/>
            <a:ext cx="746388" cy="65531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0155E86-B7F9-4CE6-BA15-1C0F806039D8}"/>
              </a:ext>
            </a:extLst>
          </p:cNvPr>
          <p:cNvSpPr/>
          <p:nvPr/>
        </p:nvSpPr>
        <p:spPr>
          <a:xfrm>
            <a:off x="947243" y="1558835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E883E959-99EF-43E9-8B24-1D28BE82F0DA}"/>
              </a:ext>
            </a:extLst>
          </p:cNvPr>
          <p:cNvSpPr/>
          <p:nvPr/>
        </p:nvSpPr>
        <p:spPr>
          <a:xfrm>
            <a:off x="9422675" y="5888490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025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932F7-0631-42FC-AD13-534C4A16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67" y="1489166"/>
            <a:ext cx="7515225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Rubrics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5D61D2B-3A7B-4423-AA38-81542E380253}"/>
              </a:ext>
            </a:extLst>
          </p:cNvPr>
          <p:cNvSpPr/>
          <p:nvPr/>
        </p:nvSpPr>
        <p:spPr>
          <a:xfrm>
            <a:off x="4080561" y="5710647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7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Discussions</a:t>
            </a:r>
            <a:endParaRPr lang="en-US" dirty="0">
              <a:latin typeface="Rockwell Light" panose="020B0604020202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A5F93-7F19-41F5-8E4B-81D90669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21823"/>
            <a:ext cx="8086725" cy="454342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7BE0D190-104D-4FC7-A475-2F87F7A78340}"/>
              </a:ext>
            </a:extLst>
          </p:cNvPr>
          <p:cNvSpPr/>
          <p:nvPr/>
        </p:nvSpPr>
        <p:spPr>
          <a:xfrm>
            <a:off x="1848068" y="5560831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DDBD939-5EB1-4C86-862A-085094555846}"/>
              </a:ext>
            </a:extLst>
          </p:cNvPr>
          <p:cNvSpPr/>
          <p:nvPr/>
        </p:nvSpPr>
        <p:spPr>
          <a:xfrm>
            <a:off x="8064235" y="1043261"/>
            <a:ext cx="746388" cy="65531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18F55B5-309B-44A6-A046-926B0F72A8F5}"/>
              </a:ext>
            </a:extLst>
          </p:cNvPr>
          <p:cNvSpPr/>
          <p:nvPr/>
        </p:nvSpPr>
        <p:spPr>
          <a:xfrm>
            <a:off x="9016729" y="3138216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E14-AFDF-467E-99B6-567819B4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327" y="5123717"/>
            <a:ext cx="5591175" cy="120015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908DBB75-B027-4C4D-928D-FA51E0CEEFB8}"/>
              </a:ext>
            </a:extLst>
          </p:cNvPr>
          <p:cNvSpPr/>
          <p:nvPr/>
        </p:nvSpPr>
        <p:spPr>
          <a:xfrm>
            <a:off x="9736792" y="5114925"/>
            <a:ext cx="746388" cy="65531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70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E14-AFDF-467E-99B6-567819B4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453" y="5442584"/>
            <a:ext cx="55911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64A21-8F12-4953-B49B-25F4E4CE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" y="1650683"/>
            <a:ext cx="11260183" cy="3910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Assignments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BE0D190-104D-4FC7-A475-2F87F7A78340}"/>
              </a:ext>
            </a:extLst>
          </p:cNvPr>
          <p:cNvSpPr/>
          <p:nvPr/>
        </p:nvSpPr>
        <p:spPr>
          <a:xfrm>
            <a:off x="1621645" y="4991848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18F55B5-309B-44A6-A046-926B0F72A8F5}"/>
              </a:ext>
            </a:extLst>
          </p:cNvPr>
          <p:cNvSpPr/>
          <p:nvPr/>
        </p:nvSpPr>
        <p:spPr>
          <a:xfrm>
            <a:off x="8064235" y="4879657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08DBB75-B027-4C4D-928D-FA51E0CEEFB8}"/>
              </a:ext>
            </a:extLst>
          </p:cNvPr>
          <p:cNvSpPr/>
          <p:nvPr/>
        </p:nvSpPr>
        <p:spPr>
          <a:xfrm>
            <a:off x="10417778" y="5468439"/>
            <a:ext cx="746388" cy="65531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4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A2BBE06-74D5-4129-A138-2DDED17F9758}"/>
              </a:ext>
            </a:extLst>
          </p:cNvPr>
          <p:cNvSpPr/>
          <p:nvPr/>
        </p:nvSpPr>
        <p:spPr>
          <a:xfrm>
            <a:off x="3994931" y="2850153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360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6ED80-C620-479C-9A11-19615F05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82" y="237172"/>
            <a:ext cx="7561761" cy="6457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SpeedGrader</a:t>
            </a:r>
            <a:endParaRPr lang="en-US" dirty="0">
              <a:latin typeface="Rockwell Light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1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19A09D-C247-41D5-864A-3E017092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3961"/>
            <a:ext cx="10058400" cy="493496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E832AC0-AE8B-40B4-992F-28EE84220343}"/>
              </a:ext>
            </a:extLst>
          </p:cNvPr>
          <p:cNvSpPr/>
          <p:nvPr/>
        </p:nvSpPr>
        <p:spPr>
          <a:xfrm>
            <a:off x="10996803" y="5582863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DC3D28-AADA-4020-A724-62BAE228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Learning Mastery Gradebook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6C603F-DDCD-4C6E-AA5D-2A793BE6F670}"/>
              </a:ext>
            </a:extLst>
          </p:cNvPr>
          <p:cNvSpPr/>
          <p:nvPr/>
        </p:nvSpPr>
        <p:spPr>
          <a:xfrm>
            <a:off x="320412" y="5768000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A65972B-BED9-4373-9922-C4F1BB0D66DE}"/>
              </a:ext>
            </a:extLst>
          </p:cNvPr>
          <p:cNvSpPr/>
          <p:nvPr/>
        </p:nvSpPr>
        <p:spPr>
          <a:xfrm>
            <a:off x="6017797" y="1810346"/>
            <a:ext cx="746388" cy="6553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153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1257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Learning Mastery </a:t>
            </a:r>
            <a:br>
              <a:rPr lang="en-US" b="1" dirty="0">
                <a:latin typeface="Rockwell Light" panose="020B0604020202020204" pitchFamily="18" charset="0"/>
              </a:rPr>
            </a:br>
            <a:r>
              <a:rPr lang="en-US" b="1" dirty="0">
                <a:latin typeface="Rockwell Light" panose="020B0604020202020204" pitchFamily="18" charset="0"/>
              </a:rPr>
              <a:t>Gradebook</a:t>
            </a:r>
            <a:endParaRPr lang="en-US" dirty="0">
              <a:latin typeface="Rockwell Light" panose="020B0604020202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7999C-F3F8-4A6B-BBA5-BF46C7AB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0" y="483576"/>
            <a:ext cx="5738446" cy="6193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74FD5-A738-4F75-9EEF-865F4CC6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37" y="2039828"/>
            <a:ext cx="1714500" cy="172402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E832AC0-AE8B-40B4-992F-28EE84220343}"/>
              </a:ext>
            </a:extLst>
          </p:cNvPr>
          <p:cNvSpPr/>
          <p:nvPr/>
        </p:nvSpPr>
        <p:spPr>
          <a:xfrm>
            <a:off x="2325242" y="1899138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82ED959-7297-4689-8D1D-C65B85A9622F}"/>
              </a:ext>
            </a:extLst>
          </p:cNvPr>
          <p:cNvSpPr/>
          <p:nvPr/>
        </p:nvSpPr>
        <p:spPr>
          <a:xfrm>
            <a:off x="2593224" y="2501107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1CFF3-03EE-4892-BE39-03D5BF947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11" y="4687399"/>
            <a:ext cx="1800225" cy="168592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9A771AB2-9310-4EE9-A60E-87835A886B0F}"/>
              </a:ext>
            </a:extLst>
          </p:cNvPr>
          <p:cNvSpPr/>
          <p:nvPr/>
        </p:nvSpPr>
        <p:spPr>
          <a:xfrm>
            <a:off x="2593224" y="4541729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3EE3BF5B-CDA4-4B09-8E22-1697B2B05762}"/>
              </a:ext>
            </a:extLst>
          </p:cNvPr>
          <p:cNvSpPr/>
          <p:nvPr/>
        </p:nvSpPr>
        <p:spPr>
          <a:xfrm>
            <a:off x="2838021" y="5129866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006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B00454-1E83-4983-8144-AD45C047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17" y="1427620"/>
            <a:ext cx="10785965" cy="4880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Outcomes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0471719-4CF0-4CA1-86CA-27DCC10743C5}"/>
              </a:ext>
            </a:extLst>
          </p:cNvPr>
          <p:cNvSpPr/>
          <p:nvPr/>
        </p:nvSpPr>
        <p:spPr>
          <a:xfrm>
            <a:off x="4141183" y="727927"/>
            <a:ext cx="746388" cy="65531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140E957-1A12-4305-BCE7-D1BB64A71FCB}"/>
              </a:ext>
            </a:extLst>
          </p:cNvPr>
          <p:cNvSpPr/>
          <p:nvPr/>
        </p:nvSpPr>
        <p:spPr>
          <a:xfrm>
            <a:off x="3143968" y="2082939"/>
            <a:ext cx="746388" cy="6553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5D61D2B-3A7B-4423-AA38-81542E380253}"/>
              </a:ext>
            </a:extLst>
          </p:cNvPr>
          <p:cNvSpPr/>
          <p:nvPr/>
        </p:nvSpPr>
        <p:spPr>
          <a:xfrm>
            <a:off x="1590659" y="5026187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934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393E7-2D8E-4C7A-A825-D7231D955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49" y="1506287"/>
            <a:ext cx="7984497" cy="5176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Competencies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5D61D2B-3A7B-4423-AA38-81542E380253}"/>
              </a:ext>
            </a:extLst>
          </p:cNvPr>
          <p:cNvSpPr/>
          <p:nvPr/>
        </p:nvSpPr>
        <p:spPr>
          <a:xfrm>
            <a:off x="9579440" y="1845306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985114A-9896-492A-8532-A7CC09C45B53}"/>
              </a:ext>
            </a:extLst>
          </p:cNvPr>
          <p:cNvSpPr/>
          <p:nvPr/>
        </p:nvSpPr>
        <p:spPr>
          <a:xfrm>
            <a:off x="4420683" y="5351713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2E84AF68-2C3F-4172-AE29-270949AE6768}"/>
              </a:ext>
            </a:extLst>
          </p:cNvPr>
          <p:cNvSpPr/>
          <p:nvPr/>
        </p:nvSpPr>
        <p:spPr>
          <a:xfrm>
            <a:off x="6262378" y="6148659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1941D8-E205-4B9C-AA76-47F18BDCF3E0}"/>
              </a:ext>
            </a:extLst>
          </p:cNvPr>
          <p:cNvSpPr/>
          <p:nvPr/>
        </p:nvSpPr>
        <p:spPr>
          <a:xfrm>
            <a:off x="10065846" y="5644243"/>
            <a:ext cx="1679325" cy="978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55411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71AA4-AE4F-49F2-9419-96C554D9FDC5}"/>
              </a:ext>
            </a:extLst>
          </p:cNvPr>
          <p:cNvGrpSpPr/>
          <p:nvPr/>
        </p:nvGrpSpPr>
        <p:grpSpPr>
          <a:xfrm>
            <a:off x="254977" y="1489164"/>
            <a:ext cx="11359444" cy="5025935"/>
            <a:chOff x="4564993" y="1923245"/>
            <a:chExt cx="6802937" cy="21105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A17D21-A946-404E-A2C0-FC8EF3642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8830" y="1961690"/>
              <a:ext cx="419100" cy="20721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1B573C-D34D-4AB8-9D0B-A70B4935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4993" y="1923245"/>
              <a:ext cx="400050" cy="20721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D30F24-FE5C-43C7-9B58-481336C77B8F}"/>
                </a:ext>
              </a:extLst>
            </p:cNvPr>
            <p:cNvSpPr txBox="1"/>
            <p:nvPr/>
          </p:nvSpPr>
          <p:spPr>
            <a:xfrm>
              <a:off x="4812919" y="2092395"/>
              <a:ext cx="6288035" cy="310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Examples</a:t>
            </a:r>
            <a:endParaRPr lang="en-US" dirty="0">
              <a:latin typeface="Rockwell Light" panose="020B0604020202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39F66-64BF-46D3-B3D6-7AC4B52F1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924862"/>
            <a:ext cx="5876925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889D4-7DD7-4C35-9C74-15FE14B99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65" y="3936002"/>
            <a:ext cx="5941104" cy="18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A048B-FA7D-416D-8354-9CAC5FDD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95" y="1600900"/>
            <a:ext cx="8128926" cy="4839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“New Quizzes” - Quiz Questions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18F55B5-309B-44A6-A046-926B0F72A8F5}"/>
              </a:ext>
            </a:extLst>
          </p:cNvPr>
          <p:cNvSpPr/>
          <p:nvPr/>
        </p:nvSpPr>
        <p:spPr>
          <a:xfrm>
            <a:off x="6932121" y="5903680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820C020-4D5A-43A0-B1F7-7DA19F8410E0}"/>
              </a:ext>
            </a:extLst>
          </p:cNvPr>
          <p:cNvSpPr/>
          <p:nvPr/>
        </p:nvSpPr>
        <p:spPr>
          <a:xfrm>
            <a:off x="1248451" y="1509101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8A515A7-221C-42EB-8769-395E6940ADAC}"/>
              </a:ext>
            </a:extLst>
          </p:cNvPr>
          <p:cNvSpPr/>
          <p:nvPr/>
        </p:nvSpPr>
        <p:spPr>
          <a:xfrm>
            <a:off x="1536063" y="4664188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916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CC0381-8FE8-4183-A0E6-D5846896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51" y="1638624"/>
            <a:ext cx="5972311" cy="5219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“New Quizzes” - Quiz Questions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18F55B5-309B-44A6-A046-926B0F72A8F5}"/>
              </a:ext>
            </a:extLst>
          </p:cNvPr>
          <p:cNvSpPr/>
          <p:nvPr/>
        </p:nvSpPr>
        <p:spPr>
          <a:xfrm>
            <a:off x="5103612" y="4248312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820C020-4D5A-43A0-B1F7-7DA19F8410E0}"/>
              </a:ext>
            </a:extLst>
          </p:cNvPr>
          <p:cNvSpPr/>
          <p:nvPr/>
        </p:nvSpPr>
        <p:spPr>
          <a:xfrm>
            <a:off x="2013357" y="4008869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EE772-BE2B-4B68-AF2F-32E9E03E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705" y="4340411"/>
            <a:ext cx="487678" cy="386642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689B53A8-A123-4C4E-977A-3B318C6861AE}"/>
              </a:ext>
            </a:extLst>
          </p:cNvPr>
          <p:cNvSpPr/>
          <p:nvPr/>
        </p:nvSpPr>
        <p:spPr>
          <a:xfrm>
            <a:off x="7897412" y="5356861"/>
            <a:ext cx="1679325" cy="978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174399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FF6D45-B4B0-4656-897A-AB8F3A14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11" y="1664970"/>
            <a:ext cx="6791325" cy="316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“New Quizzes” - Reports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03C2163-6EDE-4881-8283-942AD444E137}"/>
              </a:ext>
            </a:extLst>
          </p:cNvPr>
          <p:cNvSpPr/>
          <p:nvPr/>
        </p:nvSpPr>
        <p:spPr>
          <a:xfrm>
            <a:off x="6096000" y="4057158"/>
            <a:ext cx="746388" cy="6553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DB6D8234-26F4-47C2-8825-0618A45A3CBF}"/>
              </a:ext>
            </a:extLst>
          </p:cNvPr>
          <p:cNvSpPr/>
          <p:nvPr/>
        </p:nvSpPr>
        <p:spPr>
          <a:xfrm>
            <a:off x="4376057" y="2450427"/>
            <a:ext cx="746388" cy="6553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796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“New Quizzes” - Reports</a:t>
            </a:r>
            <a:endParaRPr lang="en-US" dirty="0">
              <a:latin typeface="Rockwell Light" panose="020B0604020202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C0934-66EF-49BF-8988-614655522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99548"/>
            <a:ext cx="9510347" cy="52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EDF6C-E636-4E15-8810-315A6F70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0" y="1481138"/>
            <a:ext cx="3494822" cy="3895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BEA3E-DA8A-4729-B933-FE1AA05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0"/>
            <a:ext cx="9838509" cy="84731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Light" panose="020B0604020202020204" pitchFamily="18" charset="0"/>
              </a:rPr>
              <a:t>Rubrics</a:t>
            </a:r>
            <a:endParaRPr lang="en-US" dirty="0">
              <a:latin typeface="Rockwell Light" panose="020B0604020202020204" pitchFamily="18" charset="0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140E957-1A12-4305-BCE7-D1BB64A71FCB}"/>
              </a:ext>
            </a:extLst>
          </p:cNvPr>
          <p:cNvSpPr/>
          <p:nvPr/>
        </p:nvSpPr>
        <p:spPr>
          <a:xfrm>
            <a:off x="2952380" y="2550575"/>
            <a:ext cx="746388" cy="6553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5D61D2B-3A7B-4423-AA38-81542E380253}"/>
              </a:ext>
            </a:extLst>
          </p:cNvPr>
          <p:cNvSpPr/>
          <p:nvPr/>
        </p:nvSpPr>
        <p:spPr>
          <a:xfrm>
            <a:off x="1258983" y="4791995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1DEB0-C720-4A8E-B3BD-7E326E08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55" y="2196432"/>
            <a:ext cx="7664929" cy="359051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9F84002-8CE6-47E6-A5DF-AC61C371C854}"/>
              </a:ext>
            </a:extLst>
          </p:cNvPr>
          <p:cNvSpPr/>
          <p:nvPr/>
        </p:nvSpPr>
        <p:spPr>
          <a:xfrm>
            <a:off x="5073000" y="1541113"/>
            <a:ext cx="746388" cy="65531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0155E86-B7F9-4CE6-BA15-1C0F806039D8}"/>
              </a:ext>
            </a:extLst>
          </p:cNvPr>
          <p:cNvSpPr/>
          <p:nvPr/>
        </p:nvSpPr>
        <p:spPr>
          <a:xfrm>
            <a:off x="3445709" y="3611984"/>
            <a:ext cx="746388" cy="6553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4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E883E959-99EF-43E9-8B24-1D28BE82F0DA}"/>
              </a:ext>
            </a:extLst>
          </p:cNvPr>
          <p:cNvSpPr/>
          <p:nvPr/>
        </p:nvSpPr>
        <p:spPr>
          <a:xfrm>
            <a:off x="6620757" y="4587343"/>
            <a:ext cx="746388" cy="6553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21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315D"/>
      </a:dk2>
      <a:lt2>
        <a:srgbClr val="C7C6C5"/>
      </a:lt2>
      <a:accent1>
        <a:srgbClr val="0177C1"/>
      </a:accent1>
      <a:accent2>
        <a:srgbClr val="B6985A"/>
      </a:accent2>
      <a:accent3>
        <a:srgbClr val="75BDA7"/>
      </a:accent3>
      <a:accent4>
        <a:srgbClr val="B6985A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491</TotalTime>
  <Words>88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Rockwell Condensed (heading)</vt:lpstr>
      <vt:lpstr>Rockwell Light</vt:lpstr>
      <vt:lpstr>Symbol</vt:lpstr>
      <vt:lpstr>Office Theme</vt:lpstr>
      <vt:lpstr>Outcomes in Canvas</vt:lpstr>
      <vt:lpstr>Outcomes</vt:lpstr>
      <vt:lpstr>Competencies</vt:lpstr>
      <vt:lpstr>Examples</vt:lpstr>
      <vt:lpstr>“New Quizzes” - Quiz Questions</vt:lpstr>
      <vt:lpstr>“New Quizzes” - Quiz Questions</vt:lpstr>
      <vt:lpstr>“New Quizzes” - Reports</vt:lpstr>
      <vt:lpstr>“New Quizzes” - Reports</vt:lpstr>
      <vt:lpstr>Rubrics</vt:lpstr>
      <vt:lpstr>Rubrics</vt:lpstr>
      <vt:lpstr>Rubrics</vt:lpstr>
      <vt:lpstr>Discussions</vt:lpstr>
      <vt:lpstr>Assignments</vt:lpstr>
      <vt:lpstr>SpeedGrader</vt:lpstr>
      <vt:lpstr>Learning Mastery Gradebook</vt:lpstr>
      <vt:lpstr>Learning Mastery  Gradebook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motivates you?</dc:title>
  <dc:creator>Windows User</dc:creator>
  <cp:lastModifiedBy>Harrington, Joseph</cp:lastModifiedBy>
  <cp:revision>71</cp:revision>
  <dcterms:created xsi:type="dcterms:W3CDTF">2018-09-10T20:42:49Z</dcterms:created>
  <dcterms:modified xsi:type="dcterms:W3CDTF">2021-08-05T02:43:54Z</dcterms:modified>
</cp:coreProperties>
</file>