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autoCompressPictures="0">
  <p:sldMasterIdLst>
    <p:sldMasterId id="2147483698" r:id="rId4"/>
  </p:sldMasterIdLst>
  <p:notesMasterIdLst>
    <p:notesMasterId r:id="rId13"/>
  </p:notesMasterIdLst>
  <p:handoutMasterIdLst>
    <p:handoutMasterId r:id="rId14"/>
  </p:handoutMasterIdLst>
  <p:sldIdLst>
    <p:sldId id="258" r:id="rId5"/>
    <p:sldId id="265" r:id="rId6"/>
    <p:sldId id="300" r:id="rId7"/>
    <p:sldId id="301" r:id="rId8"/>
    <p:sldId id="268" r:id="rId9"/>
    <p:sldId id="287" r:id="rId10"/>
    <p:sldId id="292" r:id="rId11"/>
    <p:sldId id="299" r:id="rId12"/>
  </p:sldIdLst>
  <p:sldSz cx="12192000" cy="6858000"/>
  <p:notesSz cx="6858000" cy="9144000"/>
  <p:embeddedFontLst>
    <p:embeddedFont>
      <p:font typeface="Corbel" panose="020B0503020204020204" pitchFamily="34" charset="0"/>
      <p:regular r:id="rId15"/>
      <p:bold r:id="rId16"/>
      <p:italic r:id="rId17"/>
      <p:boldItalic r:id="rId18"/>
    </p:embeddedFont>
    <p:embeddedFont>
      <p:font typeface="Calibri" panose="020F0502020204030204" pitchFamily="34" charset="0"/>
      <p:regular r:id="rId19"/>
      <p:bold r:id="rId20"/>
      <p:italic r:id="rId21"/>
      <p:boldItalic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249" autoAdjust="0"/>
  </p:normalViewPr>
  <p:slideViewPr>
    <p:cSldViewPr snapToGrid="0">
      <p:cViewPr varScale="1">
        <p:scale>
          <a:sx n="77" d="100"/>
          <a:sy n="77" d="100"/>
        </p:scale>
        <p:origin x="282" y="96"/>
      </p:cViewPr>
      <p:guideLst/>
    </p:cSldViewPr>
  </p:slideViewPr>
  <p:outlineViewPr>
    <p:cViewPr>
      <p:scale>
        <a:sx n="33" d="100"/>
        <a:sy n="33" d="100"/>
      </p:scale>
      <p:origin x="0" y="-33540"/>
    </p:cViewPr>
  </p:outlineViewPr>
  <p:notesTextViewPr>
    <p:cViewPr>
      <p:scale>
        <a:sx n="1" d="1"/>
        <a:sy n="1" d="1"/>
      </p:scale>
      <p:origin x="0" y="0"/>
    </p:cViewPr>
  </p:notesTextViewPr>
  <p:notesViewPr>
    <p:cSldViewPr snapToGrid="0">
      <p:cViewPr varScale="1">
        <p:scale>
          <a:sx n="60" d="100"/>
          <a:sy n="60" d="100"/>
        </p:scale>
        <p:origin x="3187"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 Id="rId22"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FA9168-1AA0-4330-93C8-8A2BC786DA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C5761D6-F269-4E92-99D5-40AC843D86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8C0DD2-AAFF-40FB-B1D5-B76D6B9F63F5}" type="datetimeFigureOut">
              <a:rPr lang="en-US" smtClean="0"/>
              <a:t>8/9/2021</a:t>
            </a:fld>
            <a:endParaRPr lang="en-US"/>
          </a:p>
        </p:txBody>
      </p:sp>
      <p:sp>
        <p:nvSpPr>
          <p:cNvPr id="4" name="Footer Placeholder 3">
            <a:extLst>
              <a:ext uri="{FF2B5EF4-FFF2-40B4-BE49-F238E27FC236}">
                <a16:creationId xmlns:a16="http://schemas.microsoft.com/office/drawing/2014/main" id="{112D8426-202C-4385-BEF1-8D0C15BC743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CF91F5F-CE2D-4C59-9BE8-D5C9660BC8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82E420-31C0-4FAB-9C47-370244A3A0D7}" type="slidenum">
              <a:rPr lang="en-US" smtClean="0"/>
              <a:t>‹#›</a:t>
            </a:fld>
            <a:endParaRPr lang="en-US"/>
          </a:p>
        </p:txBody>
      </p:sp>
    </p:spTree>
    <p:extLst>
      <p:ext uri="{BB962C8B-B14F-4D97-AF65-F5344CB8AC3E}">
        <p14:creationId xmlns:p14="http://schemas.microsoft.com/office/powerpoint/2010/main" val="995393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AA7A3-4278-43C6-8774-F62FA0274339}" type="datetimeFigureOut">
              <a:rPr lang="en-US" smtClean="0"/>
              <a:t>8/9/2021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BDF500-FE05-4D50-AB42-37EDEB80A66C}" type="slidenum">
              <a:rPr lang="en-US" smtClean="0"/>
              <a:t>‹#›</a:t>
            </a:fld>
            <a:endParaRPr lang="en-US" dirty="0"/>
          </a:p>
        </p:txBody>
      </p:sp>
    </p:spTree>
    <p:extLst>
      <p:ext uri="{BB962C8B-B14F-4D97-AF65-F5344CB8AC3E}">
        <p14:creationId xmlns:p14="http://schemas.microsoft.com/office/powerpoint/2010/main" val="2934920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7E5F88F2-B164-4B6F-A4D1-FF377EA65B7F}" type="datetime1">
              <a:rPr lang="en-US" smtClean="0"/>
              <a:t>8/9/2021</a:t>
            </a:fld>
            <a:endParaRPr lang="en-US" dirty="0"/>
          </a:p>
        </p:txBody>
      </p:sp>
      <p:sp>
        <p:nvSpPr>
          <p:cNvPr id="8" name="Footer Placeholder 7"/>
          <p:cNvSpPr>
            <a:spLocks noGrp="1"/>
          </p:cNvSpPr>
          <p:nvPr>
            <p:ph type="ftr" sz="quarter" idx="11"/>
          </p:nvPr>
        </p:nvSpPr>
        <p:spPr/>
        <p:txBody>
          <a:bodyPr/>
          <a:lstStyle/>
          <a:p>
            <a:r>
              <a:rPr lang="en-US" smtClean="0"/>
              <a:t>Presentation Title</a:t>
            </a:r>
            <a:endParaRPr lang="en-US" dirty="0"/>
          </a:p>
        </p:txBody>
      </p:sp>
      <p:sp>
        <p:nvSpPr>
          <p:cNvPr id="9" name="Slide Number Placeholder 8"/>
          <p:cNvSpPr>
            <a:spLocks noGrp="1"/>
          </p:cNvSpPr>
          <p:nvPr>
            <p:ph type="sldNum" sz="quarter" idx="12"/>
          </p:nvPr>
        </p:nvSpPr>
        <p:spPr/>
        <p:txBody>
          <a:bodyPr/>
          <a:lstStyle/>
          <a:p>
            <a:fld id="{95CBEC59-7FF9-4688-98DF-89832A0C9025}" type="slidenum">
              <a:rPr lang="en-US" smtClean="0"/>
              <a:pPr/>
              <a:t>‹#›</a:t>
            </a:fld>
            <a:endParaRPr lang="en-US" dirty="0"/>
          </a:p>
        </p:txBody>
      </p:sp>
    </p:spTree>
    <p:extLst>
      <p:ext uri="{BB962C8B-B14F-4D97-AF65-F5344CB8AC3E}">
        <p14:creationId xmlns:p14="http://schemas.microsoft.com/office/powerpoint/2010/main" val="1025087686"/>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E5F88F2-B164-4B6F-A4D1-FF377EA65B7F}" type="datetime1">
              <a:rPr lang="en-US" smtClean="0"/>
              <a:t>8/9/2021</a:t>
            </a:fld>
            <a:endParaRPr lang="en-US" dirty="0"/>
          </a:p>
        </p:txBody>
      </p:sp>
      <p:sp>
        <p:nvSpPr>
          <p:cNvPr id="6" name="Footer Placeholder 5"/>
          <p:cNvSpPr>
            <a:spLocks noGrp="1"/>
          </p:cNvSpPr>
          <p:nvPr>
            <p:ph type="ftr" sz="quarter" idx="11"/>
          </p:nvPr>
        </p:nvSpPr>
        <p:spPr/>
        <p:txBody>
          <a:bodyPr/>
          <a:lstStyle/>
          <a:p>
            <a:r>
              <a:rPr lang="en-US" smtClean="0"/>
              <a:t>Presentation Title</a:t>
            </a:r>
            <a:endParaRPr lang="en-US" dirty="0"/>
          </a:p>
        </p:txBody>
      </p:sp>
      <p:sp>
        <p:nvSpPr>
          <p:cNvPr id="7" name="Slide Number Placeholder 6"/>
          <p:cNvSpPr>
            <a:spLocks noGrp="1"/>
          </p:cNvSpPr>
          <p:nvPr>
            <p:ph type="sldNum" sz="quarter" idx="12"/>
          </p:nvPr>
        </p:nvSpPr>
        <p:spPr/>
        <p:txBody>
          <a:bodyPr/>
          <a:lstStyle/>
          <a:p>
            <a:fld id="{95CBEC59-7FF9-4688-98DF-89832A0C9025}" type="slidenum">
              <a:rPr lang="en-US" smtClean="0"/>
              <a:pPr/>
              <a:t>‹#›</a:t>
            </a:fld>
            <a:endParaRPr lang="en-US" dirty="0"/>
          </a:p>
        </p:txBody>
      </p:sp>
    </p:spTree>
    <p:extLst>
      <p:ext uri="{BB962C8B-B14F-4D97-AF65-F5344CB8AC3E}">
        <p14:creationId xmlns:p14="http://schemas.microsoft.com/office/powerpoint/2010/main" val="3772639686"/>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E5F88F2-B164-4B6F-A4D1-FF377EA65B7F}" type="datetime1">
              <a:rPr lang="en-US" smtClean="0"/>
              <a:t>8/9/2021</a:t>
            </a:fld>
            <a:endParaRPr lang="en-US" dirty="0"/>
          </a:p>
        </p:txBody>
      </p:sp>
      <p:sp>
        <p:nvSpPr>
          <p:cNvPr id="6" name="Footer Placeholder 5"/>
          <p:cNvSpPr>
            <a:spLocks noGrp="1"/>
          </p:cNvSpPr>
          <p:nvPr>
            <p:ph type="ftr" sz="quarter" idx="11"/>
          </p:nvPr>
        </p:nvSpPr>
        <p:spPr/>
        <p:txBody>
          <a:bodyPr/>
          <a:lstStyle/>
          <a:p>
            <a:r>
              <a:rPr lang="en-US" smtClean="0"/>
              <a:t>Presentation Title</a:t>
            </a:r>
            <a:endParaRPr lang="en-US" dirty="0"/>
          </a:p>
        </p:txBody>
      </p:sp>
      <p:sp>
        <p:nvSpPr>
          <p:cNvPr id="7" name="Slide Number Placeholder 6"/>
          <p:cNvSpPr>
            <a:spLocks noGrp="1"/>
          </p:cNvSpPr>
          <p:nvPr>
            <p:ph type="sldNum" sz="quarter" idx="12"/>
          </p:nvPr>
        </p:nvSpPr>
        <p:spPr/>
        <p:txBody>
          <a:bodyPr/>
          <a:lstStyle/>
          <a:p>
            <a:fld id="{95CBEC59-7FF9-4688-98DF-89832A0C9025}" type="slidenum">
              <a:rPr lang="en-US" smtClean="0"/>
              <a:pPr/>
              <a:t>‹#›</a:t>
            </a:fld>
            <a:endParaRPr lang="en-US" dirty="0"/>
          </a:p>
        </p:txBody>
      </p:sp>
    </p:spTree>
    <p:extLst>
      <p:ext uri="{BB962C8B-B14F-4D97-AF65-F5344CB8AC3E}">
        <p14:creationId xmlns:p14="http://schemas.microsoft.com/office/powerpoint/2010/main" val="301829415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E5F88F2-B164-4B6F-A4D1-FF377EA65B7F}" type="datetime1">
              <a:rPr lang="en-US" smtClean="0"/>
              <a:t>8/9/2021</a:t>
            </a:fld>
            <a:endParaRPr lang="en-US" dirty="0"/>
          </a:p>
        </p:txBody>
      </p:sp>
      <p:sp>
        <p:nvSpPr>
          <p:cNvPr id="6" name="Footer Placeholder 5"/>
          <p:cNvSpPr>
            <a:spLocks noGrp="1"/>
          </p:cNvSpPr>
          <p:nvPr>
            <p:ph type="ftr" sz="quarter" idx="11"/>
          </p:nvPr>
        </p:nvSpPr>
        <p:spPr/>
        <p:txBody>
          <a:bodyPr/>
          <a:lstStyle/>
          <a:p>
            <a:r>
              <a:rPr lang="en-US" smtClean="0"/>
              <a:t>Presentation Title</a:t>
            </a:r>
            <a:endParaRPr lang="en-US" dirty="0"/>
          </a:p>
        </p:txBody>
      </p:sp>
      <p:sp>
        <p:nvSpPr>
          <p:cNvPr id="7" name="Slide Number Placeholder 6"/>
          <p:cNvSpPr>
            <a:spLocks noGrp="1"/>
          </p:cNvSpPr>
          <p:nvPr>
            <p:ph type="sldNum" sz="quarter" idx="12"/>
          </p:nvPr>
        </p:nvSpPr>
        <p:spPr/>
        <p:txBody>
          <a:bodyPr/>
          <a:lstStyle/>
          <a:p>
            <a:fld id="{95CBEC59-7FF9-4688-98DF-89832A0C9025}" type="slidenum">
              <a:rPr lang="en-US" smtClean="0"/>
              <a:pPr/>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33496637"/>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E5F88F2-B164-4B6F-A4D1-FF377EA65B7F}" type="datetime1">
              <a:rPr lang="en-US" smtClean="0"/>
              <a:t>8/9/2021</a:t>
            </a:fld>
            <a:endParaRPr lang="en-US" dirty="0"/>
          </a:p>
        </p:txBody>
      </p:sp>
      <p:sp>
        <p:nvSpPr>
          <p:cNvPr id="6" name="Footer Placeholder 5"/>
          <p:cNvSpPr>
            <a:spLocks noGrp="1"/>
          </p:cNvSpPr>
          <p:nvPr>
            <p:ph type="ftr" sz="quarter" idx="11"/>
          </p:nvPr>
        </p:nvSpPr>
        <p:spPr/>
        <p:txBody>
          <a:bodyPr/>
          <a:lstStyle/>
          <a:p>
            <a:r>
              <a:rPr lang="en-US" smtClean="0"/>
              <a:t>Presentation Title</a:t>
            </a:r>
            <a:endParaRPr lang="en-US" dirty="0"/>
          </a:p>
        </p:txBody>
      </p:sp>
      <p:sp>
        <p:nvSpPr>
          <p:cNvPr id="7" name="Slide Number Placeholder 6"/>
          <p:cNvSpPr>
            <a:spLocks noGrp="1"/>
          </p:cNvSpPr>
          <p:nvPr>
            <p:ph type="sldNum" sz="quarter" idx="12"/>
          </p:nvPr>
        </p:nvSpPr>
        <p:spPr/>
        <p:txBody>
          <a:bodyPr/>
          <a:lstStyle/>
          <a:p>
            <a:fld id="{95CBEC59-7FF9-4688-98DF-89832A0C9025}" type="slidenum">
              <a:rPr lang="en-US" smtClean="0"/>
              <a:pPr/>
              <a:t>‹#›</a:t>
            </a:fld>
            <a:endParaRPr lang="en-US" dirty="0"/>
          </a:p>
        </p:txBody>
      </p:sp>
    </p:spTree>
    <p:extLst>
      <p:ext uri="{BB962C8B-B14F-4D97-AF65-F5344CB8AC3E}">
        <p14:creationId xmlns:p14="http://schemas.microsoft.com/office/powerpoint/2010/main" val="32321051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7E5F88F2-B164-4B6F-A4D1-FF377EA65B7F}" type="datetime1">
              <a:rPr lang="en-US" smtClean="0"/>
              <a:t>8/9/2021</a:t>
            </a:fld>
            <a:endParaRPr lang="en-US" dirty="0"/>
          </a:p>
        </p:txBody>
      </p:sp>
      <p:sp>
        <p:nvSpPr>
          <p:cNvPr id="4" name="Footer Placeholder 3"/>
          <p:cNvSpPr>
            <a:spLocks noGrp="1"/>
          </p:cNvSpPr>
          <p:nvPr>
            <p:ph type="ftr" sz="quarter" idx="11"/>
          </p:nvPr>
        </p:nvSpPr>
        <p:spPr/>
        <p:txBody>
          <a:bodyPr/>
          <a:lstStyle/>
          <a:p>
            <a:r>
              <a:rPr lang="en-US" smtClean="0"/>
              <a:t>Presentation Title</a:t>
            </a:r>
            <a:endParaRPr lang="en-US" dirty="0"/>
          </a:p>
        </p:txBody>
      </p:sp>
      <p:sp>
        <p:nvSpPr>
          <p:cNvPr id="5" name="Slide Number Placeholder 4"/>
          <p:cNvSpPr>
            <a:spLocks noGrp="1"/>
          </p:cNvSpPr>
          <p:nvPr>
            <p:ph type="sldNum" sz="quarter" idx="12"/>
          </p:nvPr>
        </p:nvSpPr>
        <p:spPr/>
        <p:txBody>
          <a:bodyPr/>
          <a:lstStyle/>
          <a:p>
            <a:fld id="{95CBEC59-7FF9-4688-98DF-89832A0C9025}" type="slidenum">
              <a:rPr lang="en-US" smtClean="0"/>
              <a:pPr/>
              <a:t>‹#›</a:t>
            </a:fld>
            <a:endParaRPr lang="en-US" dirty="0"/>
          </a:p>
        </p:txBody>
      </p:sp>
    </p:spTree>
    <p:extLst>
      <p:ext uri="{BB962C8B-B14F-4D97-AF65-F5344CB8AC3E}">
        <p14:creationId xmlns:p14="http://schemas.microsoft.com/office/powerpoint/2010/main" val="3493949518"/>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7E5F88F2-B164-4B6F-A4D1-FF377EA65B7F}" type="datetime1">
              <a:rPr lang="en-US" smtClean="0"/>
              <a:t>8/9/2021</a:t>
            </a:fld>
            <a:endParaRPr lang="en-US" dirty="0"/>
          </a:p>
        </p:txBody>
      </p:sp>
      <p:sp>
        <p:nvSpPr>
          <p:cNvPr id="4" name="Footer Placeholder 3"/>
          <p:cNvSpPr>
            <a:spLocks noGrp="1"/>
          </p:cNvSpPr>
          <p:nvPr>
            <p:ph type="ftr" sz="quarter" idx="11"/>
          </p:nvPr>
        </p:nvSpPr>
        <p:spPr/>
        <p:txBody>
          <a:bodyPr/>
          <a:lstStyle/>
          <a:p>
            <a:r>
              <a:rPr lang="en-US" smtClean="0"/>
              <a:t>Presentation Title</a:t>
            </a:r>
            <a:endParaRPr lang="en-US" dirty="0"/>
          </a:p>
        </p:txBody>
      </p:sp>
      <p:sp>
        <p:nvSpPr>
          <p:cNvPr id="5" name="Slide Number Placeholder 4"/>
          <p:cNvSpPr>
            <a:spLocks noGrp="1"/>
          </p:cNvSpPr>
          <p:nvPr>
            <p:ph type="sldNum" sz="quarter" idx="12"/>
          </p:nvPr>
        </p:nvSpPr>
        <p:spPr/>
        <p:txBody>
          <a:bodyPr/>
          <a:lstStyle/>
          <a:p>
            <a:fld id="{95CBEC59-7FF9-4688-98DF-89832A0C9025}" type="slidenum">
              <a:rPr lang="en-US" smtClean="0"/>
              <a:pPr/>
              <a:t>‹#›</a:t>
            </a:fld>
            <a:endParaRPr lang="en-US" dirty="0"/>
          </a:p>
        </p:txBody>
      </p:sp>
    </p:spTree>
    <p:extLst>
      <p:ext uri="{BB962C8B-B14F-4D97-AF65-F5344CB8AC3E}">
        <p14:creationId xmlns:p14="http://schemas.microsoft.com/office/powerpoint/2010/main" val="2898548308"/>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5F88F2-B164-4B6F-A4D1-FF377EA65B7F}" type="datetime1">
              <a:rPr lang="en-US" smtClean="0"/>
              <a:t>8/9/2021</a:t>
            </a:fld>
            <a:endParaRPr lang="en-US" dirty="0"/>
          </a:p>
        </p:txBody>
      </p:sp>
      <p:sp>
        <p:nvSpPr>
          <p:cNvPr id="5" name="Footer Placeholder 4"/>
          <p:cNvSpPr>
            <a:spLocks noGrp="1"/>
          </p:cNvSpPr>
          <p:nvPr>
            <p:ph type="ftr" sz="quarter" idx="11"/>
          </p:nvPr>
        </p:nvSpPr>
        <p:spPr/>
        <p:txBody>
          <a:bodyPr/>
          <a:lstStyle/>
          <a:p>
            <a:r>
              <a:rPr lang="en-US" smtClean="0"/>
              <a:t>Presentation Title</a:t>
            </a:r>
            <a:endParaRPr lang="en-US" dirty="0"/>
          </a:p>
        </p:txBody>
      </p:sp>
      <p:sp>
        <p:nvSpPr>
          <p:cNvPr id="6" name="Slide Number Placeholder 5"/>
          <p:cNvSpPr>
            <a:spLocks noGrp="1"/>
          </p:cNvSpPr>
          <p:nvPr>
            <p:ph type="sldNum" sz="quarter" idx="12"/>
          </p:nvPr>
        </p:nvSpPr>
        <p:spPr/>
        <p:txBody>
          <a:bodyPr/>
          <a:lstStyle/>
          <a:p>
            <a:fld id="{95CBEC59-7FF9-4688-98DF-89832A0C9025}" type="slidenum">
              <a:rPr lang="en-US" smtClean="0"/>
              <a:pPr/>
              <a:t>‹#›</a:t>
            </a:fld>
            <a:endParaRPr lang="en-US" dirty="0"/>
          </a:p>
        </p:txBody>
      </p:sp>
    </p:spTree>
    <p:extLst>
      <p:ext uri="{BB962C8B-B14F-4D97-AF65-F5344CB8AC3E}">
        <p14:creationId xmlns:p14="http://schemas.microsoft.com/office/powerpoint/2010/main" val="3687940394"/>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5F88F2-B164-4B6F-A4D1-FF377EA65B7F}" type="datetime1">
              <a:rPr lang="en-US" smtClean="0"/>
              <a:t>8/9/2021</a:t>
            </a:fld>
            <a:endParaRPr lang="en-US" dirty="0"/>
          </a:p>
        </p:txBody>
      </p:sp>
      <p:sp>
        <p:nvSpPr>
          <p:cNvPr id="5" name="Footer Placeholder 4"/>
          <p:cNvSpPr>
            <a:spLocks noGrp="1"/>
          </p:cNvSpPr>
          <p:nvPr>
            <p:ph type="ftr" sz="quarter" idx="11"/>
          </p:nvPr>
        </p:nvSpPr>
        <p:spPr/>
        <p:txBody>
          <a:bodyPr/>
          <a:lstStyle/>
          <a:p>
            <a:r>
              <a:rPr lang="en-US" smtClean="0"/>
              <a:t>Presentation Title</a:t>
            </a:r>
            <a:endParaRPr lang="en-US" dirty="0"/>
          </a:p>
        </p:txBody>
      </p:sp>
      <p:sp>
        <p:nvSpPr>
          <p:cNvPr id="6" name="Slide Number Placeholder 5"/>
          <p:cNvSpPr>
            <a:spLocks noGrp="1"/>
          </p:cNvSpPr>
          <p:nvPr>
            <p:ph type="sldNum" sz="quarter" idx="12"/>
          </p:nvPr>
        </p:nvSpPr>
        <p:spPr/>
        <p:txBody>
          <a:bodyPr/>
          <a:lstStyle/>
          <a:p>
            <a:fld id="{95CBEC59-7FF9-4688-98DF-89832A0C9025}" type="slidenum">
              <a:rPr lang="en-US" smtClean="0"/>
              <a:pPr/>
              <a:t>‹#›</a:t>
            </a:fld>
            <a:endParaRPr lang="en-US" dirty="0"/>
          </a:p>
        </p:txBody>
      </p:sp>
    </p:spTree>
    <p:extLst>
      <p:ext uri="{BB962C8B-B14F-4D97-AF65-F5344CB8AC3E}">
        <p14:creationId xmlns:p14="http://schemas.microsoft.com/office/powerpoint/2010/main" val="287948307"/>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00582"/>
            <a:ext cx="8807116" cy="915873"/>
          </a:xfrm>
        </p:spPr>
        <p:txBody>
          <a:bodyPr anchor="b">
            <a:normAutofit/>
          </a:bodyPr>
          <a:lstStyle>
            <a:lvl1pPr algn="l">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949257"/>
            <a:ext cx="9144000" cy="601840"/>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B3903798-9F8A-4555-A128-691FDFB38DA9}" type="datetime1">
              <a:rPr lang="en-US" noProof="0" smtClean="0"/>
              <a:t>8/9/2021</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878000"/>
            <a:ext cx="144000"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79420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632EEF-732A-4DE7-BC5A-A86C31DB6F5A}"/>
              </a:ext>
            </a:extLst>
          </p:cNvPr>
          <p:cNvCxnSpPr>
            <a:cxnSpLocks/>
          </p:cNvCxnSpPr>
          <p:nvPr userDrawn="1"/>
        </p:nvCxnSpPr>
        <p:spPr>
          <a:xfrm rot="16200000">
            <a:off x="10391274" y="685801"/>
            <a:ext cx="1371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C54CE062-7CDB-4AB7-B86E-461B22E7F450}"/>
              </a:ext>
            </a:extLst>
          </p:cNvPr>
          <p:cNvSpPr>
            <a:spLocks noGrp="1"/>
          </p:cNvSpPr>
          <p:nvPr>
            <p:ph type="body" sz="quarter" idx="14" hasCustomPrompt="1"/>
          </p:nvPr>
        </p:nvSpPr>
        <p:spPr>
          <a:xfrm>
            <a:off x="9416048" y="1013969"/>
            <a:ext cx="1460500" cy="481013"/>
          </a:xfrm>
        </p:spPr>
        <p:txBody>
          <a:bodyPr/>
          <a:lstStyle>
            <a:lvl1pPr marL="0" indent="0" algn="r">
              <a:buNone/>
              <a:defRPr lang="en-US" sz="3000" b="1" i="0" kern="1200" dirty="0">
                <a:solidFill>
                  <a:schemeClr val="bg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16514576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700327"/>
            <a:ext cx="4143555" cy="1536580"/>
          </a:xfrm>
        </p:spPr>
        <p:txBody>
          <a:bodyPr/>
          <a:lstStyle>
            <a:lvl1pPr>
              <a:defRPr>
                <a:gradFill flip="none" rotWithShape="1">
                  <a:gsLst>
                    <a:gs pos="0">
                      <a:schemeClr val="bg2"/>
                    </a:gs>
                    <a:gs pos="100000">
                      <a:schemeClr val="accent1"/>
                    </a:gs>
                  </a:gsLst>
                  <a:lin ang="0" scaled="1"/>
                  <a:tileRect/>
                </a:gradFill>
              </a:defRPr>
            </a:lvl1pPr>
          </a:lstStyle>
          <a:p>
            <a:r>
              <a:rPr lang="en-US" dirty="0"/>
              <a:t>CONTENT</a:t>
            </a:r>
            <a:br>
              <a:rPr lang="en-US" dirty="0"/>
            </a:br>
            <a:r>
              <a:rPr lang="en-US" dirty="0"/>
              <a:t>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6914145" y="2138878"/>
            <a:ext cx="4361941" cy="3122935"/>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smtClean="0"/>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A19865D4-BE98-46E3-A6B7-4F34A5E5D254}" type="datetime1">
              <a:rPr lang="en-US" smtClean="0"/>
              <a:t>8/9/2021</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941196"/>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313915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279799"/>
            <a:ext cx="4143555" cy="692595"/>
          </a:xfrm>
        </p:spPr>
        <p:txBody>
          <a:bodyPr>
            <a:normAutofit/>
          </a:bodyPr>
          <a:lstStyle>
            <a:lvl1pPr marL="0" indent="0" algn="l">
              <a:buNone/>
              <a:defRPr sz="2500" b="1" i="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9517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5F88F2-B164-4B6F-A4D1-FF377EA65B7F}" type="datetime1">
              <a:rPr lang="en-US" smtClean="0"/>
              <a:t>8/9/2021</a:t>
            </a:fld>
            <a:endParaRPr lang="en-US" dirty="0"/>
          </a:p>
        </p:txBody>
      </p:sp>
      <p:sp>
        <p:nvSpPr>
          <p:cNvPr id="5" name="Footer Placeholder 4"/>
          <p:cNvSpPr>
            <a:spLocks noGrp="1"/>
          </p:cNvSpPr>
          <p:nvPr>
            <p:ph type="ftr" sz="quarter" idx="11"/>
          </p:nvPr>
        </p:nvSpPr>
        <p:spPr/>
        <p:txBody>
          <a:bodyPr/>
          <a:lstStyle/>
          <a:p>
            <a:r>
              <a:rPr lang="en-US" smtClean="0"/>
              <a:t>Presentation Title</a:t>
            </a:r>
            <a:endParaRPr lang="en-US" dirty="0"/>
          </a:p>
        </p:txBody>
      </p:sp>
      <p:sp>
        <p:nvSpPr>
          <p:cNvPr id="6" name="Slide Number Placeholder 5"/>
          <p:cNvSpPr>
            <a:spLocks noGrp="1"/>
          </p:cNvSpPr>
          <p:nvPr>
            <p:ph type="sldNum" sz="quarter" idx="12"/>
          </p:nvPr>
        </p:nvSpPr>
        <p:spPr/>
        <p:txBody>
          <a:bodyPr/>
          <a:lstStyle/>
          <a:p>
            <a:fld id="{95CBEC59-7FF9-4688-98DF-89832A0C9025}" type="slidenum">
              <a:rPr lang="en-US" smtClean="0"/>
              <a:pPr/>
              <a:t>‹#›</a:t>
            </a:fld>
            <a:endParaRPr lang="en-US" dirty="0"/>
          </a:p>
        </p:txBody>
      </p:sp>
    </p:spTree>
    <p:extLst>
      <p:ext uri="{BB962C8B-B14F-4D97-AF65-F5344CB8AC3E}">
        <p14:creationId xmlns:p14="http://schemas.microsoft.com/office/powerpoint/2010/main" val="4273283871"/>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1698820" y="4537309"/>
            <a:ext cx="9384760" cy="915873"/>
          </a:xfrm>
        </p:spPr>
        <p:txBody>
          <a:bodyPr anchor="b">
            <a:normAutofit/>
          </a:bodyPr>
          <a:lstStyle>
            <a:lvl1pPr>
              <a:defRPr sz="4000">
                <a:gradFill>
                  <a:gsLst>
                    <a:gs pos="0">
                      <a:schemeClr val="bg2"/>
                    </a:gs>
                    <a:gs pos="100000">
                      <a:schemeClr val="accent1"/>
                    </a:gs>
                  </a:gsLst>
                  <a:lin ang="0" scaled="1"/>
                </a:gradFill>
              </a:defRPr>
            </a:lvl1pPr>
          </a:lstStyle>
          <a:p>
            <a:r>
              <a:rPr lang="en-US" dirty="0"/>
              <a:t>SECTION DIVIDER SLIDE</a:t>
            </a:r>
          </a:p>
        </p:txBody>
      </p:sp>
      <p:sp>
        <p:nvSpPr>
          <p:cNvPr id="19" name="Rectangle 18">
            <a:extLst>
              <a:ext uri="{FF2B5EF4-FFF2-40B4-BE49-F238E27FC236}">
                <a16:creationId xmlns:a16="http://schemas.microsoft.com/office/drawing/2014/main" id="{2ABAA4CC-3D2B-49F9-B077-001CA4738B89}"/>
              </a:ext>
            </a:extLst>
          </p:cNvPr>
          <p:cNvSpPr/>
          <p:nvPr userDrawn="1"/>
        </p:nvSpPr>
        <p:spPr>
          <a:xfrm>
            <a:off x="0" y="0"/>
            <a:ext cx="12192000" cy="4446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734453F6-9CD2-44E4-BBC5-2899F0ED8F61}" type="datetime1">
              <a:rPr lang="en-US" smtClean="0"/>
              <a:t>8/9/2021</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a:xfrm>
            <a:off x="1698819" y="6159402"/>
            <a:ext cx="2616158" cy="384202"/>
          </a:xfrm>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lvl1pPr>
              <a:defRPr>
                <a:solidFill>
                  <a:schemeClr val="accent1"/>
                </a:solidFill>
              </a:defRPr>
            </a:lvl1pPr>
          </a:lstStyle>
          <a:p>
            <a:fld id="{95CBEC59-7FF9-4688-98DF-89832A0C9025}" type="slidenum">
              <a:rPr lang="en-US" smtClean="0"/>
              <a:pPr/>
              <a:t>‹#›</a:t>
            </a:fld>
            <a:endParaRPr lang="en-US" dirty="0"/>
          </a:p>
        </p:txBody>
      </p: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E2523DB2-F162-4E92-B6E1-B5E87D5D8ACF}"/>
              </a:ext>
            </a:extLst>
          </p:cNvPr>
          <p:cNvSpPr/>
          <p:nvPr userDrawn="1"/>
        </p:nvSpPr>
        <p:spPr>
          <a:xfrm>
            <a:off x="1283369" y="4914000"/>
            <a:ext cx="72000" cy="194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2">
            <a:extLst>
              <a:ext uri="{FF2B5EF4-FFF2-40B4-BE49-F238E27FC236}">
                <a16:creationId xmlns:a16="http://schemas.microsoft.com/office/drawing/2014/main" id="{316CC9B7-E806-4C95-96A5-EEEEBB4E99A0}"/>
              </a:ext>
            </a:extLst>
          </p:cNvPr>
          <p:cNvSpPr>
            <a:spLocks noGrp="1"/>
          </p:cNvSpPr>
          <p:nvPr>
            <p:ph type="body" idx="1" hasCustomPrompt="1"/>
          </p:nvPr>
        </p:nvSpPr>
        <p:spPr>
          <a:xfrm>
            <a:off x="1698820" y="5702936"/>
            <a:ext cx="9384760" cy="526936"/>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accent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cxnSp>
        <p:nvCxnSpPr>
          <p:cNvPr id="21" name="Straight Connector 20">
            <a:extLst>
              <a:ext uri="{FF2B5EF4-FFF2-40B4-BE49-F238E27FC236}">
                <a16:creationId xmlns:a16="http://schemas.microsoft.com/office/drawing/2014/main" id="{595F7760-B839-4F89-B618-3371C8B08414}"/>
              </a:ext>
            </a:extLst>
          </p:cNvPr>
          <p:cNvCxnSpPr/>
          <p:nvPr userDrawn="1"/>
        </p:nvCxnSpPr>
        <p:spPr>
          <a:xfrm>
            <a:off x="1838883" y="5560637"/>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60109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7A75830-97F6-4D74-A47F-8CD50EFD373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5BBD9244-253B-4F61-9F15-81C783E03B05}"/>
              </a:ext>
            </a:extLst>
          </p:cNvPr>
          <p:cNvSpPr>
            <a:spLocks noGrp="1"/>
          </p:cNvSpPr>
          <p:nvPr>
            <p:ph sz="half" idx="2"/>
          </p:nvPr>
        </p:nvSpPr>
        <p:spPr>
          <a:xfrm>
            <a:off x="928800"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smtClean="0"/>
              <a:t>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4B855260-6F71-4500-AA56-E197C8A5E92E}" type="datetime1">
              <a:rPr lang="en-US" smtClean="0"/>
              <a:t>8/9/2021</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9" y="0"/>
            <a:ext cx="72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D50FF488-85D0-4162-BF82-7F9DAA427094}"/>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726B73F3-1DAC-413E-B204-D9A6E14725E4}"/>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F78574EA-1B80-4D53-A1C5-929097CBD6A1}"/>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DDB37A-C70A-4701-A519-6A882408133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Content Placeholder 3">
            <a:extLst>
              <a:ext uri="{FF2B5EF4-FFF2-40B4-BE49-F238E27FC236}">
                <a16:creationId xmlns:a16="http://schemas.microsoft.com/office/drawing/2014/main" id="{ED988384-E3A4-482D-94EF-A8F8894AA508}"/>
              </a:ext>
            </a:extLst>
          </p:cNvPr>
          <p:cNvSpPr>
            <a:spLocks noGrp="1"/>
          </p:cNvSpPr>
          <p:nvPr>
            <p:ph sz="half" idx="15"/>
          </p:nvPr>
        </p:nvSpPr>
        <p:spPr>
          <a:xfrm>
            <a:off x="6310145"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smtClean="0"/>
              <a:t>Edit Master text styles</a:t>
            </a:r>
          </a:p>
        </p:txBody>
      </p:sp>
    </p:spTree>
    <p:extLst>
      <p:ext uri="{BB962C8B-B14F-4D97-AF65-F5344CB8AC3E}">
        <p14:creationId xmlns:p14="http://schemas.microsoft.com/office/powerpoint/2010/main" val="4038227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C33DF7-D0A2-49E4-BF1D-6DC097E62DC5}"/>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52069"/>
            <a:ext cx="3932237"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0"/>
            <a:ext cx="5231567" cy="6857999"/>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3283710"/>
            <a:ext cx="3932237"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smtClean="0"/>
              <a:t>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B4FDD192-6800-47D0-90F1-7D91FE57976D}" type="datetime1">
              <a:rPr lang="en-US" smtClean="0"/>
              <a:t>8/9/2021</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2000" cy="28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943ED311-FC15-4C06-8B1C-5C57F3F9A78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69404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solidFill>
                  <a:schemeClr val="bg1"/>
                </a:soli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0DA57DDE-1A3D-4921-8DA7-F028633C78C6}" type="datetime1">
              <a:rPr lang="en-US" smtClean="0"/>
              <a:t>8/9/2021</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0"/>
            <a:ext cx="72000" cy="11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3059153"/>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5170358"/>
            <a:ext cx="3256674" cy="499493"/>
          </a:xfrm>
        </p:spPr>
        <p:txBody>
          <a:bodyPr>
            <a:normAutofit/>
          </a:bodyPr>
          <a:lstStyle>
            <a:lvl1pPr marL="0" indent="0">
              <a:lnSpc>
                <a:spcPct val="100000"/>
              </a:lnSpc>
              <a:spcBef>
                <a:spcPts val="600"/>
              </a:spcBef>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97706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smtClean="0"/>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1237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smtClean="0"/>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047686" y="1757980"/>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smtClean="0"/>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97706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smtClean="0"/>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1237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smtClean="0"/>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047686" y="3890091"/>
            <a:ext cx="867600" cy="868680"/>
          </a:xfrm>
          <a:prstGeom prst="ellipse">
            <a:avLst/>
          </a:prstGeom>
          <a:noFill/>
          <a:ln w="19050">
            <a:noFill/>
          </a:ln>
        </p:spPr>
        <p:txBody>
          <a:bodyPr anchor="ctr" anchorCtr="0">
            <a:normAutofit/>
          </a:bodyPr>
          <a:lstStyle>
            <a:lvl1pPr marL="0" indent="0" algn="ctr">
              <a:buNone/>
              <a:defRPr sz="1200">
                <a:solidFill>
                  <a:schemeClr val="bg1"/>
                </a:solidFill>
              </a:defRPr>
            </a:lvl1pPr>
          </a:lstStyle>
          <a:p>
            <a:r>
              <a:rPr lang="en-US" smtClean="0"/>
              <a:t>Click icon to add picture</a:t>
            </a:r>
            <a:endParaRPr lang="en-US" dirty="0"/>
          </a:p>
        </p:txBody>
      </p:sp>
    </p:spTree>
    <p:extLst>
      <p:ext uri="{BB962C8B-B14F-4D97-AF65-F5344CB8AC3E}">
        <p14:creationId xmlns:p14="http://schemas.microsoft.com/office/powerpoint/2010/main" val="17999488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00332"/>
            <a:ext cx="8807116" cy="915873"/>
          </a:xfrm>
        </p:spPr>
        <p:txBody>
          <a:bodyPr anchor="b">
            <a:normAutofit/>
          </a:bodyPr>
          <a:lstStyle>
            <a:lvl1pPr algn="l">
              <a:defRPr sz="5500" b="1">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963075"/>
            <a:ext cx="9144000" cy="601840"/>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553C389B-1365-4D57-8640-FE32C76A82BF}" type="datetime1">
              <a:rPr lang="en-US" noProof="0" smtClean="0"/>
              <a:t>8/9/2021</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878000"/>
            <a:ext cx="144000"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808027"/>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632EEF-732A-4DE7-BC5A-A86C31DB6F5A}"/>
              </a:ext>
            </a:extLst>
          </p:cNvPr>
          <p:cNvCxnSpPr>
            <a:cxnSpLocks/>
          </p:cNvCxnSpPr>
          <p:nvPr userDrawn="1"/>
        </p:nvCxnSpPr>
        <p:spPr>
          <a:xfrm rot="16200000">
            <a:off x="10391274" y="685801"/>
            <a:ext cx="1371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C54CE062-7CDB-4AB7-B86E-461B22E7F450}"/>
              </a:ext>
            </a:extLst>
          </p:cNvPr>
          <p:cNvSpPr>
            <a:spLocks noGrp="1"/>
          </p:cNvSpPr>
          <p:nvPr>
            <p:ph type="body" sz="quarter" idx="14" hasCustomPrompt="1"/>
          </p:nvPr>
        </p:nvSpPr>
        <p:spPr>
          <a:xfrm>
            <a:off x="9416048" y="1006893"/>
            <a:ext cx="1460500" cy="481013"/>
          </a:xfrm>
        </p:spPr>
        <p:txBody>
          <a:bodyPr/>
          <a:lstStyle>
            <a:lvl1pPr marL="0" indent="0" algn="r">
              <a:buNone/>
              <a:defRPr lang="en-US" sz="3000" b="1" i="0" kern="1200" dirty="0">
                <a:solidFill>
                  <a:schemeClr val="bg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375217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5A1ED5E-125E-4828-9BC6-A73A2C8B88E0}"/>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318288"/>
            <a:ext cx="8807116" cy="2387600"/>
          </a:xfrm>
        </p:spPr>
        <p:txBody>
          <a:bodyPr anchor="b">
            <a:normAutofit/>
          </a:bodyPr>
          <a:lstStyle>
            <a:lvl1pPr algn="l">
              <a:defRPr sz="5500" b="1">
                <a:solidFill>
                  <a:schemeClr val="bg1"/>
                </a:solidFill>
              </a:defRPr>
            </a:lvl1pPr>
          </a:lstStyle>
          <a:p>
            <a:r>
              <a:rPr lang="en-US" dirty="0"/>
              <a:t>PRESENTATION</a:t>
            </a:r>
            <a:br>
              <a:rPr lang="en-US" dirty="0"/>
            </a:br>
            <a:r>
              <a:rPr lang="en-US" dirty="0"/>
              <a:t>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305275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D2EBFB3C-F5CB-4FF4-9626-146326B1E467}" type="datetime1">
              <a:rPr lang="en-US" smtClean="0"/>
              <a:t>8/9/2021</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0"/>
            <a:ext cx="144000" cy="248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289770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172200"/>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5396630"/>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3267817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522758"/>
            <a:ext cx="8807116" cy="2387600"/>
          </a:xfrm>
        </p:spPr>
        <p:txBody>
          <a:bodyPr anchor="b">
            <a:normAutofit/>
          </a:bodyPr>
          <a:lstStyle>
            <a:lvl1pPr algn="l">
              <a:defRPr sz="5500" b="1">
                <a:solidFill>
                  <a:schemeClr val="bg1"/>
                </a:solidFill>
              </a:defRPr>
            </a:lvl1pPr>
          </a:lstStyle>
          <a:p>
            <a:r>
              <a:rPr lang="en-US" dirty="0"/>
              <a:t>PRESENTATION</a:t>
            </a:r>
            <a:br>
              <a:rPr lang="en-US" dirty="0"/>
            </a:br>
            <a:r>
              <a:rPr lang="en-US" dirty="0"/>
              <a:t>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25722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8E5174AC-6E10-46E9-BC4A-4E3A595D534E}" type="datetime1">
              <a:rPr lang="en-US" smtClean="0"/>
              <a:t>8/9/2021</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3438000"/>
            <a:ext cx="144000" cy="34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10217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85801"/>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1015979"/>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687446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413986"/>
            <a:ext cx="7107331" cy="1838643"/>
          </a:xfrm>
        </p:spPr>
        <p:txBody>
          <a:bodyPr anchor="b">
            <a:normAutofit/>
          </a:bodyPr>
          <a:lstStyle>
            <a:lvl1pPr algn="l">
              <a:defRPr sz="5500" b="1">
                <a:solidFill>
                  <a:schemeClr val="bg1"/>
                </a:soli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4599498"/>
            <a:ext cx="7107331" cy="966857"/>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a:t>
            </a:r>
            <a:br>
              <a:rPr lang="en-US" noProof="0"/>
            </a:br>
            <a:r>
              <a:rPr lang="en-US" noProof="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D229C6A1-E569-4FC9-9D93-90A846C9C5BB}" type="datetime1">
              <a:rPr lang="en-US" noProof="0" smtClean="0"/>
              <a:t>8/9/2021</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2740862"/>
            <a:ext cx="144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444445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E88EDA-C5A5-4C22-8CE4-5C7FDCF2E859}"/>
              </a:ext>
            </a:extLst>
          </p:cNvPr>
          <p:cNvCxnSpPr>
            <a:cxnSpLocks/>
          </p:cNvCxnSpPr>
          <p:nvPr userDrawn="1"/>
        </p:nvCxnSpPr>
        <p:spPr>
          <a:xfrm flipV="1">
            <a:off x="11077074" y="5622756"/>
            <a:ext cx="0" cy="98422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1B98974C-AC7A-4E66-AE1A-DBA5F1A1D054}"/>
              </a:ext>
            </a:extLst>
          </p:cNvPr>
          <p:cNvSpPr>
            <a:spLocks noGrp="1"/>
          </p:cNvSpPr>
          <p:nvPr>
            <p:ph type="body" sz="quarter" idx="13" hasCustomPrompt="1"/>
          </p:nvPr>
        </p:nvSpPr>
        <p:spPr>
          <a:xfrm>
            <a:off x="9416048" y="5532986"/>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16251742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1"/>
            <a:ext cx="12192000" cy="4464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85756"/>
            <a:ext cx="8807116" cy="915873"/>
          </a:xfrm>
        </p:spPr>
        <p:txBody>
          <a:bodyPr anchor="b">
            <a:normAutofit/>
          </a:bodyPr>
          <a:lstStyle>
            <a:lvl1pPr algn="l">
              <a:defRPr sz="5500" b="1">
                <a:gradFill>
                  <a:gsLst>
                    <a:gs pos="0">
                      <a:schemeClr val="bg2"/>
                    </a:gs>
                    <a:gs pos="100000">
                      <a:schemeClr val="accent1"/>
                    </a:gs>
                  </a:gsLst>
                  <a:lin ang="0" scaled="1"/>
                </a:gradFill>
              </a:defRPr>
            </a:lvl1pPr>
          </a:lstStyle>
          <a:p>
            <a:r>
              <a:rPr lang="en-US" noProof="0"/>
              <a:t>PRESENTATION TITLE</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6050473"/>
            <a:ext cx="9144000" cy="601840"/>
          </a:xfrm>
        </p:spPr>
        <p:txBody>
          <a:bodyPr>
            <a:normAutofit/>
          </a:bodyPr>
          <a:lstStyle>
            <a:lvl1pPr marL="0" indent="0" algn="l">
              <a:buNone/>
              <a:defRPr sz="30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EB7FBC92-456B-42A9-BBF5-ADCA2050DDCF}" type="datetime1">
              <a:rPr lang="en-US" noProof="0" smtClean="0"/>
              <a:t>8/9/2021</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950000"/>
            <a:ext cx="144000" cy="19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882423"/>
            <a:ext cx="93044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0800000">
            <a:off x="10820400" y="870003"/>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10668000" y="1005185"/>
            <a:ext cx="1460500" cy="481013"/>
          </a:xfrm>
        </p:spPr>
        <p:txBody>
          <a:bodyPr/>
          <a:lstStyle>
            <a:lvl1pPr marL="0" indent="0" algn="l">
              <a:buNone/>
              <a:defRPr lang="en-US" sz="3000" b="1" i="0" kern="1200" dirty="0">
                <a:solidFill>
                  <a:schemeClr val="tx2"/>
                </a:solidFill>
                <a:latin typeface="+mn-lt"/>
                <a:ea typeface="+mn-ea"/>
                <a:cs typeface="+mn-cs"/>
              </a:defRPr>
            </a:lvl1pPr>
          </a:lstStyle>
          <a:p>
            <a:pPr lvl="0"/>
            <a:r>
              <a:rPr lang="en-US" noProof="0"/>
              <a:t>20XX</a:t>
            </a:r>
          </a:p>
        </p:txBody>
      </p:sp>
    </p:spTree>
    <p:extLst>
      <p:ext uri="{BB962C8B-B14F-4D97-AF65-F5344CB8AC3E}">
        <p14:creationId xmlns:p14="http://schemas.microsoft.com/office/powerpoint/2010/main" val="9861559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929641" y="458919"/>
            <a:ext cx="9971159" cy="1325563"/>
          </a:xfrm>
        </p:spPr>
        <p:txBody>
          <a:bodyPr/>
          <a:lstStyle>
            <a:lvl1pPr>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929641" y="3775165"/>
            <a:ext cx="9971158" cy="2427923"/>
          </a:xfrm>
        </p:spPr>
        <p:txBody>
          <a:bodyPr>
            <a:normAutofit/>
          </a:bodyPr>
          <a:lstStyle>
            <a:lvl1pPr marL="0" indent="0">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smtClean="0"/>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B40F99D1-A115-46CA-B10A-279193A83BBC}" type="datetime1">
              <a:rPr lang="en-US" smtClean="0"/>
              <a:t>8/9/2021</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687289" y="0"/>
            <a:ext cx="72000" cy="1271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068863" y="1528464"/>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929641" y="1669110"/>
            <a:ext cx="9971158"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810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E5F88F2-B164-4B6F-A4D1-FF377EA65B7F}" type="datetime1">
              <a:rPr lang="en-US" smtClean="0"/>
              <a:t>8/9/2021</a:t>
            </a:fld>
            <a:endParaRPr lang="en-US" dirty="0"/>
          </a:p>
        </p:txBody>
      </p:sp>
      <p:sp>
        <p:nvSpPr>
          <p:cNvPr id="5" name="Footer Placeholder 4"/>
          <p:cNvSpPr>
            <a:spLocks noGrp="1"/>
          </p:cNvSpPr>
          <p:nvPr>
            <p:ph type="ftr" sz="quarter" idx="11"/>
          </p:nvPr>
        </p:nvSpPr>
        <p:spPr/>
        <p:txBody>
          <a:bodyPr/>
          <a:lstStyle/>
          <a:p>
            <a:r>
              <a:rPr lang="en-US" smtClean="0"/>
              <a:t>Presentation Title</a:t>
            </a:r>
            <a:endParaRPr lang="en-US" dirty="0"/>
          </a:p>
        </p:txBody>
      </p:sp>
      <p:sp>
        <p:nvSpPr>
          <p:cNvPr id="6" name="Slide Number Placeholder 5"/>
          <p:cNvSpPr>
            <a:spLocks noGrp="1"/>
          </p:cNvSpPr>
          <p:nvPr>
            <p:ph type="sldNum" sz="quarter" idx="12"/>
          </p:nvPr>
        </p:nvSpPr>
        <p:spPr/>
        <p:txBody>
          <a:bodyPr/>
          <a:lstStyle/>
          <a:p>
            <a:fld id="{95CBEC59-7FF9-4688-98DF-89832A0C9025}" type="slidenum">
              <a:rPr lang="en-US" smtClean="0"/>
              <a:pPr/>
              <a:t>‹#›</a:t>
            </a:fld>
            <a:endParaRPr lang="en-US" dirty="0"/>
          </a:p>
        </p:txBody>
      </p:sp>
    </p:spTree>
    <p:extLst>
      <p:ext uri="{BB962C8B-B14F-4D97-AF65-F5344CB8AC3E}">
        <p14:creationId xmlns:p14="http://schemas.microsoft.com/office/powerpoint/2010/main" val="2856646933"/>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929641" y="458919"/>
            <a:ext cx="9971159" cy="1325563"/>
          </a:xfrm>
        </p:spPr>
        <p:txBody>
          <a:bodyPr/>
          <a:lstStyle>
            <a:lvl1pPr>
              <a:defRPr>
                <a:gradFill>
                  <a:gsLst>
                    <a:gs pos="0">
                      <a:schemeClr val="bg2"/>
                    </a:gs>
                    <a:gs pos="100000">
                      <a:schemeClr val="accent1"/>
                    </a:gs>
                  </a:gsLst>
                  <a:lin ang="0" scaled="1"/>
                </a:gradFill>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929641" y="3133484"/>
            <a:ext cx="10515600" cy="2427923"/>
          </a:xfrm>
        </p:spPr>
        <p:txBody>
          <a:bodyPr>
            <a:normAutofit/>
          </a:bodyPr>
          <a:lstStyle>
            <a:lvl1pPr marL="0" indent="0">
              <a:lnSpc>
                <a:spcPct val="100000"/>
              </a:lnSpc>
              <a:spcBef>
                <a:spcPts val="600"/>
              </a:spcBef>
              <a:buNone/>
              <a:defRPr sz="1600" i="0">
                <a:solidFill>
                  <a:schemeClr val="tx1">
                    <a:lumMod val="75000"/>
                    <a:lumOff val="25000"/>
                  </a:schemeClr>
                </a:solidFill>
              </a:defRPr>
            </a:lvl1pPr>
            <a:lvl2pPr marL="457200" indent="0">
              <a:buNone/>
              <a:defRPr sz="1800" i="1">
                <a:solidFill>
                  <a:schemeClr val="tx1">
                    <a:lumMod val="75000"/>
                    <a:lumOff val="25000"/>
                  </a:schemeClr>
                </a:solidFill>
              </a:defRPr>
            </a:lvl2pPr>
            <a:lvl3pPr marL="914400" indent="0">
              <a:buNone/>
              <a:defRPr sz="1600" i="1">
                <a:solidFill>
                  <a:schemeClr val="tx1">
                    <a:lumMod val="75000"/>
                    <a:lumOff val="25000"/>
                  </a:schemeClr>
                </a:solidFill>
              </a:defRPr>
            </a:lvl3pPr>
            <a:lvl4pPr marL="1371600" indent="0">
              <a:buNone/>
              <a:defRPr sz="1400" i="1">
                <a:solidFill>
                  <a:schemeClr val="tx1">
                    <a:lumMod val="75000"/>
                    <a:lumOff val="25000"/>
                  </a:schemeClr>
                </a:solidFill>
              </a:defRPr>
            </a:lvl4pPr>
            <a:lvl5pPr marL="1828800" indent="0">
              <a:buNone/>
              <a:defRPr sz="1400" i="1">
                <a:solidFill>
                  <a:schemeClr val="tx1">
                    <a:lumMod val="75000"/>
                    <a:lumOff val="25000"/>
                  </a:schemeClr>
                </a:solidFill>
              </a:defRPr>
            </a:lvl5pPr>
          </a:lstStyle>
          <a:p>
            <a:pPr lvl="0"/>
            <a:r>
              <a:rPr lang="en-US" smtClean="0"/>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B00E1783-EEF8-44D1-A300-8D20A32BB2D3}" type="datetime1">
              <a:rPr lang="en-US" smtClean="0"/>
              <a:t>8/9/2021</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687289" y="0"/>
            <a:ext cx="72000" cy="12710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068863" y="1528464"/>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929641" y="1669110"/>
            <a:ext cx="9971158" cy="692595"/>
          </a:xfrm>
        </p:spPr>
        <p:txBody>
          <a:bodyPr>
            <a:normAutofit/>
          </a:bodyPr>
          <a:lstStyle>
            <a:lvl1pPr marL="0" indent="0" algn="l">
              <a:buNone/>
              <a:defRPr sz="25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3331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CF94AF4-4F78-4DA5-8571-FD66FFA6313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21" y="546844"/>
            <a:ext cx="8997738" cy="1325563"/>
          </a:xfrm>
        </p:spPr>
        <p:txBody>
          <a:bodyPr/>
          <a:lstStyle>
            <a:lvl1pPr>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1527520" y="3581731"/>
            <a:ext cx="8997737" cy="2230464"/>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smtClean="0"/>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38E8C37E-76B3-4A0D-BCD1-C5A52A858D66}" type="datetime1">
              <a:rPr lang="en-US" smtClean="0"/>
              <a:t>8/9/2021</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a:xfrm>
            <a:off x="590400" y="6159402"/>
            <a:ext cx="2788169"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8" y="244717"/>
            <a:ext cx="72000" cy="10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2" y="161638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20" y="1757035"/>
            <a:ext cx="8997737"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0938200" y="1341281"/>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0831016" y="1377655"/>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80265F1-E793-484F-ADC9-31450ADF8B0E}"/>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6882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443655"/>
            <a:ext cx="4143555" cy="1536580"/>
          </a:xfrm>
        </p:spPr>
        <p:txBody>
          <a:bodyPr/>
          <a:lstStyle>
            <a:lvl1pPr>
              <a:defRPr/>
            </a:lvl1pPr>
          </a:lstStyle>
          <a:p>
            <a:r>
              <a:rPr lang="en-US" dirty="0"/>
              <a:t>CONTENT</a:t>
            </a:r>
            <a:br>
              <a:rPr lang="en-US" dirty="0"/>
            </a:br>
            <a:r>
              <a:rPr lang="en-US" dirty="0"/>
              <a:t>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5871409" y="2588054"/>
            <a:ext cx="5228216" cy="3122935"/>
          </a:xfrm>
        </p:spPr>
        <p:txBody>
          <a:bodyPr>
            <a:normAutofit/>
          </a:bodyPr>
          <a:lstStyle>
            <a:lvl1pPr marL="0" indent="0">
              <a:lnSpc>
                <a:spcPct val="100000"/>
              </a:lnSpc>
              <a:spcBef>
                <a:spcPts val="600"/>
              </a:spcBef>
              <a:buNone/>
              <a:defRPr sz="1600" i="0">
                <a:solidFill>
                  <a:schemeClr val="bg1"/>
                </a:solidFill>
              </a:defRPr>
            </a:lvl1pPr>
            <a:lvl2pPr marL="457200" indent="0">
              <a:buNone/>
              <a:defRPr sz="1800" i="1">
                <a:solidFill>
                  <a:schemeClr val="bg1"/>
                </a:solidFill>
              </a:defRPr>
            </a:lvl2pPr>
            <a:lvl3pPr marL="914400" indent="0">
              <a:buNone/>
              <a:defRPr sz="1600" i="1">
                <a:solidFill>
                  <a:schemeClr val="bg1"/>
                </a:solidFill>
              </a:defRPr>
            </a:lvl3pPr>
            <a:lvl4pPr marL="1371600" indent="0">
              <a:buNone/>
              <a:defRPr sz="1400" i="1">
                <a:solidFill>
                  <a:schemeClr val="bg1"/>
                </a:solidFill>
              </a:defRPr>
            </a:lvl4pPr>
            <a:lvl5pPr marL="1828800" indent="0">
              <a:buNone/>
              <a:defRPr sz="1400" i="1">
                <a:solidFill>
                  <a:schemeClr val="bg1"/>
                </a:solidFill>
              </a:defRPr>
            </a:lvl5pPr>
          </a:lstStyle>
          <a:p>
            <a:pPr lvl="0"/>
            <a:r>
              <a:rPr lang="en-US" smtClean="0"/>
              <a:t>Edit Master text styles</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76D2C234-967A-4CF5-82BF-1AF9EBDCBA35}" type="datetime1">
              <a:rPr lang="en-US" smtClean="0"/>
              <a:t>8/9/2021</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684524"/>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288248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023127"/>
            <a:ext cx="4143555"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381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864D1B-05AA-49BC-BA1A-52FAC02DA923}"/>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928800" y="2316701"/>
            <a:ext cx="10515600"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928800" y="4083026"/>
            <a:ext cx="10515600"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055060C0-AC53-4D64-ABD7-4A55C0A77859}" type="datetime1">
              <a:rPr lang="en-US" smtClean="0"/>
              <a:t>8/9/2021</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7" name="Straight Connector 6">
            <a:extLst>
              <a:ext uri="{FF2B5EF4-FFF2-40B4-BE49-F238E27FC236}">
                <a16:creationId xmlns:a16="http://schemas.microsoft.com/office/drawing/2014/main" id="{7900A71E-3FCF-4E9F-9CE1-57411851763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FACAE552-11D7-45BF-8B66-071AE054F7B4}"/>
              </a:ext>
            </a:extLst>
          </p:cNvPr>
          <p:cNvSpPr/>
          <p:nvPr userDrawn="1"/>
        </p:nvSpPr>
        <p:spPr>
          <a:xfrm>
            <a:off x="687289" y="0"/>
            <a:ext cx="72000" cy="36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068863" y="3940727"/>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6540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864D1B-05AA-49BC-BA1A-52FAC02DA923}"/>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928800" y="2781919"/>
            <a:ext cx="10515600"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928800" y="4548244"/>
            <a:ext cx="10515600"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DD6BC66F-F4C2-4254-902A-540C5FFDD766}" type="datetime1">
              <a:rPr lang="en-US" smtClean="0"/>
              <a:t>8/9/2021</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a:xfrm>
            <a:off x="928800" y="6159402"/>
            <a:ext cx="2919886"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FACAE552-11D7-45BF-8B66-071AE054F7B4}"/>
              </a:ext>
            </a:extLst>
          </p:cNvPr>
          <p:cNvSpPr/>
          <p:nvPr userDrawn="1"/>
        </p:nvSpPr>
        <p:spPr>
          <a:xfrm>
            <a:off x="687289" y="3186000"/>
            <a:ext cx="72000" cy="36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068863" y="4405945"/>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5CB5B0FB-5693-42A3-BD99-CA01387F8DF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9562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37245BE-F984-498B-9CBB-C4DDD775060D}"/>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F4F6DA-C141-44B8-A3D2-B717A87A83C8}"/>
              </a:ext>
            </a:extLst>
          </p:cNvPr>
          <p:cNvSpPr>
            <a:spLocks noGrp="1"/>
          </p:cNvSpPr>
          <p:nvPr>
            <p:ph type="title" hasCustomPrompt="1"/>
          </p:nvPr>
        </p:nvSpPr>
        <p:spPr>
          <a:xfrm>
            <a:off x="1527520" y="2316701"/>
            <a:ext cx="9556063" cy="1500187"/>
          </a:xfrm>
        </p:spPr>
        <p:txBody>
          <a:bodyPr anchor="b">
            <a:normAutofit/>
          </a:bodyPr>
          <a:lstStyle>
            <a:lvl1pPr>
              <a:defRPr sz="4000"/>
            </a:lvl1pPr>
          </a:lstStyle>
          <a:p>
            <a:r>
              <a:rPr lang="en-US" dirty="0"/>
              <a:t>SECTION</a:t>
            </a:r>
            <a:br>
              <a:rPr lang="en-US" dirty="0"/>
            </a:br>
            <a:r>
              <a:rPr lang="en-US" dirty="0"/>
              <a:t>DIVIDER SLIDE</a:t>
            </a:r>
          </a:p>
        </p:txBody>
      </p:sp>
      <p:sp>
        <p:nvSpPr>
          <p:cNvPr id="3" name="Text Placeholder 2">
            <a:extLst>
              <a:ext uri="{FF2B5EF4-FFF2-40B4-BE49-F238E27FC236}">
                <a16:creationId xmlns:a16="http://schemas.microsoft.com/office/drawing/2014/main" id="{692DD7E2-5C7F-4027-B814-C7CC0E8D95A4}"/>
              </a:ext>
            </a:extLst>
          </p:cNvPr>
          <p:cNvSpPr>
            <a:spLocks noGrp="1"/>
          </p:cNvSpPr>
          <p:nvPr>
            <p:ph type="body" idx="1" hasCustomPrompt="1"/>
          </p:nvPr>
        </p:nvSpPr>
        <p:spPr>
          <a:xfrm>
            <a:off x="1527520" y="4083026"/>
            <a:ext cx="9556064" cy="770328"/>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500" b="1" i="0" kern="1200" dirty="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
        <p:nvSpPr>
          <p:cNvPr id="4" name="Date Placeholder 3">
            <a:extLst>
              <a:ext uri="{FF2B5EF4-FFF2-40B4-BE49-F238E27FC236}">
                <a16:creationId xmlns:a16="http://schemas.microsoft.com/office/drawing/2014/main" id="{B3702D73-8A0A-45AB-A4F6-F8D00BF25845}"/>
              </a:ext>
            </a:extLst>
          </p:cNvPr>
          <p:cNvSpPr>
            <a:spLocks noGrp="1"/>
          </p:cNvSpPr>
          <p:nvPr>
            <p:ph type="dt" sz="half" idx="10"/>
          </p:nvPr>
        </p:nvSpPr>
        <p:spPr/>
        <p:txBody>
          <a:bodyPr/>
          <a:lstStyle/>
          <a:p>
            <a:fld id="{C0C19AD0-5F22-4AC8-A079-4E7FF62CE0BA}" type="datetime1">
              <a:rPr lang="en-US" smtClean="0"/>
              <a:t>8/9/2021</a:t>
            </a:fld>
            <a:endParaRPr lang="en-US" dirty="0"/>
          </a:p>
        </p:txBody>
      </p:sp>
      <p:sp>
        <p:nvSpPr>
          <p:cNvPr id="5" name="Footer Placeholder 4">
            <a:extLst>
              <a:ext uri="{FF2B5EF4-FFF2-40B4-BE49-F238E27FC236}">
                <a16:creationId xmlns:a16="http://schemas.microsoft.com/office/drawing/2014/main" id="{1AABD5BA-639F-449E-A055-BE79772AE949}"/>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3BB626F1-D33A-4FC7-A75F-B53331D9D52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FACAE552-11D7-45BF-8B66-071AE054F7B4}"/>
              </a:ext>
            </a:extLst>
          </p:cNvPr>
          <p:cNvSpPr/>
          <p:nvPr userDrawn="1"/>
        </p:nvSpPr>
        <p:spPr>
          <a:xfrm>
            <a:off x="1285167" y="255684"/>
            <a:ext cx="72000" cy="3411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14F7723-8043-4A0B-B2AB-BCF5A44ED246}"/>
              </a:ext>
            </a:extLst>
          </p:cNvPr>
          <p:cNvCxnSpPr/>
          <p:nvPr userDrawn="1"/>
        </p:nvCxnSpPr>
        <p:spPr>
          <a:xfrm>
            <a:off x="1666742" y="3940727"/>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5E0C289-2BC1-4B83-96F5-C1B9E010D027}"/>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5F65E082-5015-4DA2-9655-AE200511FDBE}"/>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1" name="Straight Connector 20">
            <a:extLst>
              <a:ext uri="{FF2B5EF4-FFF2-40B4-BE49-F238E27FC236}">
                <a16:creationId xmlns:a16="http://schemas.microsoft.com/office/drawing/2014/main" id="{BA8760C4-08C1-4929-A6AE-568F6788388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69AE345-7CB6-4F86-99E6-C8B881714A2B}"/>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7401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443655"/>
            <a:ext cx="4143555" cy="1536580"/>
          </a:xfrm>
        </p:spPr>
        <p:txBody>
          <a:bodyPr/>
          <a:lstStyle>
            <a:lvl1pPr>
              <a:defRPr/>
            </a:lvl1pPr>
          </a:lstStyle>
          <a:p>
            <a:r>
              <a:rPr lang="en-US" dirty="0"/>
              <a:t>SECTION</a:t>
            </a:r>
            <a:br>
              <a:rPr lang="en-US" dirty="0"/>
            </a:br>
            <a:r>
              <a:rPr lang="en-US" dirty="0"/>
              <a:t>DIVIDER 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256FFA05-2726-422B-A595-CD6EE4C03A22}" type="datetime1">
              <a:rPr lang="en-US" smtClean="0"/>
              <a:t>8/9/2021</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684524"/>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288248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023127"/>
            <a:ext cx="4143555" cy="692595"/>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9905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1700327"/>
            <a:ext cx="4143555" cy="1536580"/>
          </a:xfrm>
        </p:spPr>
        <p:txBody>
          <a:bodyPr/>
          <a:lstStyle>
            <a:lvl1pPr>
              <a:defRPr>
                <a:gradFill flip="none" rotWithShape="1">
                  <a:gsLst>
                    <a:gs pos="0">
                      <a:schemeClr val="bg2"/>
                    </a:gs>
                    <a:gs pos="100000">
                      <a:schemeClr val="accent1"/>
                    </a:gs>
                  </a:gsLst>
                  <a:lin ang="0" scaled="1"/>
                  <a:tileRect/>
                </a:gradFill>
              </a:defRPr>
            </a:lvl1pPr>
          </a:lstStyle>
          <a:p>
            <a:r>
              <a:rPr lang="en-US" dirty="0"/>
              <a:t>SECTION</a:t>
            </a:r>
            <a:br>
              <a:rPr lang="en-US" dirty="0"/>
            </a:br>
            <a:r>
              <a:rPr lang="en-US" dirty="0"/>
              <a:t>DIVIDER 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57DDC830-91D4-4D76-B486-41F29E6EE30C}" type="datetime1">
              <a:rPr lang="en-US" smtClean="0"/>
              <a:t>8/9/2021</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1941196"/>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D4D4EAA8-8E55-45C3-BD00-531D549BB77D}"/>
              </a:ext>
            </a:extLst>
          </p:cNvPr>
          <p:cNvCxnSpPr/>
          <p:nvPr userDrawn="1"/>
        </p:nvCxnSpPr>
        <p:spPr>
          <a:xfrm>
            <a:off x="1666741" y="313915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Subtitle 2">
            <a:extLst>
              <a:ext uri="{FF2B5EF4-FFF2-40B4-BE49-F238E27FC236}">
                <a16:creationId xmlns:a16="http://schemas.microsoft.com/office/drawing/2014/main" id="{126D1C29-9D03-4CB6-B17E-D7DC93295F21}"/>
              </a:ext>
            </a:extLst>
          </p:cNvPr>
          <p:cNvSpPr>
            <a:spLocks noGrp="1"/>
          </p:cNvSpPr>
          <p:nvPr>
            <p:ph type="subTitle" idx="13" hasCustomPrompt="1"/>
          </p:nvPr>
        </p:nvSpPr>
        <p:spPr>
          <a:xfrm>
            <a:off x="1527519" y="3279799"/>
            <a:ext cx="4143555" cy="692595"/>
          </a:xfrm>
        </p:spPr>
        <p:txBody>
          <a:bodyPr>
            <a:normAutofit/>
          </a:bodyPr>
          <a:lstStyle>
            <a:lvl1pPr marL="0" indent="0" algn="l">
              <a:buNone/>
              <a:defRPr sz="2500" b="1" i="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Slide Subtitle</a:t>
            </a:r>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9291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wo Content">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A30FC14-A5B3-4B00-8DE8-B6E28CF32743}"/>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gradFill>
                  <a:gsLst>
                    <a:gs pos="0">
                      <a:schemeClr val="bg2"/>
                    </a:gs>
                    <a:gs pos="100000">
                      <a:schemeClr val="accent1"/>
                    </a:gs>
                  </a:gsLst>
                  <a:lin ang="0" scaled="1"/>
                </a:gradFill>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5BBD9244-253B-4F61-9F15-81C783E03B05}"/>
              </a:ext>
            </a:extLst>
          </p:cNvPr>
          <p:cNvSpPr>
            <a:spLocks noGrp="1"/>
          </p:cNvSpPr>
          <p:nvPr>
            <p:ph sz="half" idx="2"/>
          </p:nvPr>
        </p:nvSpPr>
        <p:spPr>
          <a:xfrm>
            <a:off x="928800" y="3386142"/>
            <a:ext cx="5157787" cy="2015247"/>
          </a:xfrm>
        </p:spPr>
        <p:txBody>
          <a:bodyPr>
            <a:normAutofit/>
          </a:bodyPr>
          <a:lstStyle>
            <a:lvl1pPr marL="180000" indent="-180000" algn="l" defTabSz="914400" rtl="0" eaLnBrk="1" latinLnBrk="0" hangingPunct="1">
              <a:lnSpc>
                <a:spcPct val="100000"/>
              </a:lnSpc>
              <a:spcBef>
                <a:spcPts val="600"/>
              </a:spcBef>
              <a:buClr>
                <a:schemeClr val="bg2"/>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smtClean="0"/>
              <a:t>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a:extLst>
              <a:ext uri="{FF2B5EF4-FFF2-40B4-BE49-F238E27FC236}">
                <a16:creationId xmlns:a16="http://schemas.microsoft.com/office/drawing/2014/main" id="{1D9DAC08-B52B-4DCC-9D22-E4E54E711637}"/>
              </a:ext>
            </a:extLst>
          </p:cNvPr>
          <p:cNvSpPr>
            <a:spLocks noGrp="1"/>
          </p:cNvSpPr>
          <p:nvPr>
            <p:ph sz="quarter" idx="4"/>
          </p:nvPr>
        </p:nvSpPr>
        <p:spPr>
          <a:xfrm>
            <a:off x="6284744" y="3386142"/>
            <a:ext cx="5183188" cy="2015247"/>
          </a:xfrm>
        </p:spPr>
        <p:txBody>
          <a:bodyPr>
            <a:normAutofit/>
          </a:bodyPr>
          <a:lstStyle>
            <a:lvl1pPr marL="180000" indent="-180000">
              <a:lnSpc>
                <a:spcPct val="100000"/>
              </a:lnSpc>
              <a:spcBef>
                <a:spcPts val="600"/>
              </a:spcBef>
              <a:buClr>
                <a:schemeClr val="accent1"/>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a:defRPr/>
            </a:lvl2pPr>
            <a:lvl3pPr>
              <a:defRPr/>
            </a:lvl3pPr>
            <a:lvl4pPr>
              <a:defRPr/>
            </a:lvl4pPr>
            <a:lvl5pPr>
              <a:defRPr/>
            </a:lvl5pPr>
          </a:lstStyle>
          <a:p>
            <a:pPr marL="228600" lvl="0" indent="-228600" algn="l" defTabSz="914400" rtl="0" eaLnBrk="1" latinLnBrk="0" hangingPunct="1">
              <a:lnSpc>
                <a:spcPct val="100000"/>
              </a:lnSpc>
              <a:spcBef>
                <a:spcPts val="600"/>
              </a:spcBef>
            </a:pPr>
            <a:r>
              <a:rPr lang="en-US" smtClean="0"/>
              <a:t>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32401007-55FE-4B9E-99B0-5FCA5C63BEEE}" type="datetime1">
              <a:rPr lang="en-US" smtClean="0"/>
              <a:t>8/9/2021</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9" y="0"/>
            <a:ext cx="720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D50FF488-85D0-4162-BF82-7F9DAA427094}"/>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726B73F3-1DAC-413E-B204-D9A6E14725E4}"/>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3" name="Straight Connector 12">
            <a:extLst>
              <a:ext uri="{FF2B5EF4-FFF2-40B4-BE49-F238E27FC236}">
                <a16:creationId xmlns:a16="http://schemas.microsoft.com/office/drawing/2014/main" id="{F78574EA-1B80-4D53-A1C5-929097CBD6A1}"/>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DDB37A-C70A-4701-A519-6A882408133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02774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BBFDD45-3FE7-46CA-9142-8DBABF181C24}"/>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195AFA-7DE7-4BBC-AE6C-B5FAE8A371C2}"/>
              </a:ext>
            </a:extLst>
          </p:cNvPr>
          <p:cNvSpPr>
            <a:spLocks noGrp="1"/>
          </p:cNvSpPr>
          <p:nvPr>
            <p:ph type="title" hasCustomPrompt="1"/>
          </p:nvPr>
        </p:nvSpPr>
        <p:spPr>
          <a:xfrm>
            <a:off x="928800" y="724195"/>
            <a:ext cx="10515600" cy="1325563"/>
          </a:xfrm>
        </p:spPr>
        <p:txBody>
          <a:bodyPr/>
          <a:lstStyle>
            <a:lvl1pPr>
              <a:defRPr/>
            </a:lvl1pPr>
          </a:lstStyle>
          <a:p>
            <a:r>
              <a:rPr lang="en-US" dirty="0"/>
              <a:t>TWO CONTENT</a:t>
            </a:r>
            <a:br>
              <a:rPr lang="en-US" dirty="0"/>
            </a:br>
            <a:r>
              <a:rPr lang="en-US" dirty="0"/>
              <a:t>SLIDE</a:t>
            </a:r>
          </a:p>
        </p:txBody>
      </p:sp>
      <p:sp>
        <p:nvSpPr>
          <p:cNvPr id="3" name="Text Placeholder 2">
            <a:extLst>
              <a:ext uri="{FF2B5EF4-FFF2-40B4-BE49-F238E27FC236}">
                <a16:creationId xmlns:a16="http://schemas.microsoft.com/office/drawing/2014/main" id="{A98AFDAC-3A23-4F5B-B2BE-CDF8D1AFCF86}"/>
              </a:ext>
            </a:extLst>
          </p:cNvPr>
          <p:cNvSpPr>
            <a:spLocks noGrp="1"/>
          </p:cNvSpPr>
          <p:nvPr>
            <p:ph type="body" idx="1"/>
          </p:nvPr>
        </p:nvSpPr>
        <p:spPr>
          <a:xfrm>
            <a:off x="928800" y="227200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5" name="Text Placeholder 4">
            <a:extLst>
              <a:ext uri="{FF2B5EF4-FFF2-40B4-BE49-F238E27FC236}">
                <a16:creationId xmlns:a16="http://schemas.microsoft.com/office/drawing/2014/main" id="{EBA65450-4B24-4A6B-9987-1F3CF67B414D}"/>
              </a:ext>
            </a:extLst>
          </p:cNvPr>
          <p:cNvSpPr>
            <a:spLocks noGrp="1"/>
          </p:cNvSpPr>
          <p:nvPr>
            <p:ph type="body" sz="quarter" idx="3"/>
          </p:nvPr>
        </p:nvSpPr>
        <p:spPr>
          <a:xfrm>
            <a:off x="6284744" y="2272009"/>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a:extLst>
              <a:ext uri="{FF2B5EF4-FFF2-40B4-BE49-F238E27FC236}">
                <a16:creationId xmlns:a16="http://schemas.microsoft.com/office/drawing/2014/main" id="{753D5824-9ACF-4E5F-AC80-9ACD7B67FFDE}"/>
              </a:ext>
            </a:extLst>
          </p:cNvPr>
          <p:cNvSpPr>
            <a:spLocks noGrp="1"/>
          </p:cNvSpPr>
          <p:nvPr>
            <p:ph type="dt" sz="half" idx="10"/>
          </p:nvPr>
        </p:nvSpPr>
        <p:spPr/>
        <p:txBody>
          <a:bodyPr/>
          <a:lstStyle/>
          <a:p>
            <a:fld id="{76871A2B-ADE3-40A2-A02A-09FC8B80F731}" type="datetime1">
              <a:rPr lang="en-US" smtClean="0"/>
              <a:t>8/9/2021</a:t>
            </a:fld>
            <a:endParaRPr lang="en-US" dirty="0"/>
          </a:p>
        </p:txBody>
      </p:sp>
      <p:sp>
        <p:nvSpPr>
          <p:cNvPr id="8" name="Footer Placeholder 7">
            <a:extLst>
              <a:ext uri="{FF2B5EF4-FFF2-40B4-BE49-F238E27FC236}">
                <a16:creationId xmlns:a16="http://schemas.microsoft.com/office/drawing/2014/main" id="{02F28EAD-9FFC-4EDD-96C6-CDAF179BAF01}"/>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96D156D5-5DCA-446B-8C31-2251F7ECE67C}"/>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454CE474-0060-44FE-B47E-DA6AF06C369C}"/>
              </a:ext>
            </a:extLst>
          </p:cNvPr>
          <p:cNvSpPr/>
          <p:nvPr userDrawn="1"/>
        </p:nvSpPr>
        <p:spPr>
          <a:xfrm>
            <a:off x="687288" y="255684"/>
            <a:ext cx="72000" cy="1573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0DEED813-3D7D-4166-A729-7E883823CD5E}"/>
              </a:ext>
            </a:extLst>
          </p:cNvPr>
          <p:cNvCxnSpPr/>
          <p:nvPr userDrawn="1"/>
        </p:nvCxnSpPr>
        <p:spPr>
          <a:xfrm>
            <a:off x="1068863"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CC230C-5438-4284-8FAA-05E533A44A5C}"/>
              </a:ext>
            </a:extLst>
          </p:cNvPr>
          <p:cNvCxnSpPr/>
          <p:nvPr userDrawn="1"/>
        </p:nvCxnSpPr>
        <p:spPr>
          <a:xfrm>
            <a:off x="641224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28791ED-1F60-48B9-B73C-7835714E670D}"/>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15">
            <a:extLst>
              <a:ext uri="{FF2B5EF4-FFF2-40B4-BE49-F238E27FC236}">
                <a16:creationId xmlns:a16="http://schemas.microsoft.com/office/drawing/2014/main" id="{F968FAF7-548C-4383-BE8C-5A194EC21F17}"/>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3" name="Straight Connector 22">
            <a:extLst>
              <a:ext uri="{FF2B5EF4-FFF2-40B4-BE49-F238E27FC236}">
                <a16:creationId xmlns:a16="http://schemas.microsoft.com/office/drawing/2014/main" id="{DBEDEE03-9903-44CE-8EB8-22B19F5E8DD7}"/>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FE8DF3E-FD5B-4215-B847-DFFB761C21A4}"/>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Content Placeholder 3">
            <a:extLst>
              <a:ext uri="{FF2B5EF4-FFF2-40B4-BE49-F238E27FC236}">
                <a16:creationId xmlns:a16="http://schemas.microsoft.com/office/drawing/2014/main" id="{C2B73E5D-AD65-4FEE-89DE-2E2643A3456B}"/>
              </a:ext>
            </a:extLst>
          </p:cNvPr>
          <p:cNvSpPr>
            <a:spLocks noGrp="1"/>
          </p:cNvSpPr>
          <p:nvPr>
            <p:ph sz="half" idx="2"/>
          </p:nvPr>
        </p:nvSpPr>
        <p:spPr>
          <a:xfrm>
            <a:off x="928800"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smtClean="0"/>
              <a:t>Edit Master text styles</a:t>
            </a:r>
          </a:p>
        </p:txBody>
      </p:sp>
      <p:sp>
        <p:nvSpPr>
          <p:cNvPr id="25" name="Content Placeholder 3">
            <a:extLst>
              <a:ext uri="{FF2B5EF4-FFF2-40B4-BE49-F238E27FC236}">
                <a16:creationId xmlns:a16="http://schemas.microsoft.com/office/drawing/2014/main" id="{E10D0906-57D4-410E-823B-3BAD416949E1}"/>
              </a:ext>
            </a:extLst>
          </p:cNvPr>
          <p:cNvSpPr>
            <a:spLocks noGrp="1"/>
          </p:cNvSpPr>
          <p:nvPr>
            <p:ph sz="half" idx="15"/>
          </p:nvPr>
        </p:nvSpPr>
        <p:spPr>
          <a:xfrm>
            <a:off x="6310145" y="3386142"/>
            <a:ext cx="5157787"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smtClean="0"/>
              <a:t>Edit Master text styles</a:t>
            </a:r>
          </a:p>
        </p:txBody>
      </p:sp>
    </p:spTree>
    <p:extLst>
      <p:ext uri="{BB962C8B-B14F-4D97-AF65-F5344CB8AC3E}">
        <p14:creationId xmlns:p14="http://schemas.microsoft.com/office/powerpoint/2010/main" val="1297393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E5F88F2-B164-4B6F-A4D1-FF377EA65B7F}" type="datetime1">
              <a:rPr lang="en-US" smtClean="0"/>
              <a:t>8/9/2021</a:t>
            </a:fld>
            <a:endParaRPr lang="en-US" dirty="0"/>
          </a:p>
        </p:txBody>
      </p:sp>
      <p:sp>
        <p:nvSpPr>
          <p:cNvPr id="6" name="Footer Placeholder 5"/>
          <p:cNvSpPr>
            <a:spLocks noGrp="1"/>
          </p:cNvSpPr>
          <p:nvPr>
            <p:ph type="ftr" sz="quarter" idx="11"/>
          </p:nvPr>
        </p:nvSpPr>
        <p:spPr/>
        <p:txBody>
          <a:bodyPr/>
          <a:lstStyle/>
          <a:p>
            <a:r>
              <a:rPr lang="en-US" smtClean="0"/>
              <a:t>Presentation Title</a:t>
            </a:r>
            <a:endParaRPr lang="en-US" dirty="0"/>
          </a:p>
        </p:txBody>
      </p:sp>
      <p:sp>
        <p:nvSpPr>
          <p:cNvPr id="7" name="Slide Number Placeholder 6"/>
          <p:cNvSpPr>
            <a:spLocks noGrp="1"/>
          </p:cNvSpPr>
          <p:nvPr>
            <p:ph type="sldNum" sz="quarter" idx="12"/>
          </p:nvPr>
        </p:nvSpPr>
        <p:spPr/>
        <p:txBody>
          <a:bodyPr/>
          <a:lstStyle/>
          <a:p>
            <a:fld id="{95CBEC59-7FF9-4688-98DF-89832A0C9025}" type="slidenum">
              <a:rPr lang="en-US" smtClean="0"/>
              <a:pPr/>
              <a:t>‹#›</a:t>
            </a:fld>
            <a:endParaRPr lang="en-US" dirty="0"/>
          </a:p>
        </p:txBody>
      </p:sp>
    </p:spTree>
    <p:extLst>
      <p:ext uri="{BB962C8B-B14F-4D97-AF65-F5344CB8AC3E}">
        <p14:creationId xmlns:p14="http://schemas.microsoft.com/office/powerpoint/2010/main" val="2544351316"/>
      </p:ext>
    </p:extLst>
  </p:cSld>
  <p:clrMapOvr>
    <a:masterClrMapping/>
  </p:clrMapOvr>
  <p:hf hd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8" y="2272009"/>
            <a:ext cx="4759643"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TWO CONTENT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85B3913D-DE21-4303-8F9D-A21ACDBC3B69}" type="datetime1">
              <a:rPr lang="en-US" smtClean="0"/>
              <a:t>8/9/2021</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227200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Content Placeholder 3">
            <a:extLst>
              <a:ext uri="{FF2B5EF4-FFF2-40B4-BE49-F238E27FC236}">
                <a16:creationId xmlns:a16="http://schemas.microsoft.com/office/drawing/2014/main" id="{757A12BA-9C40-44B2-BB42-FE7A1F89A090}"/>
              </a:ext>
            </a:extLst>
          </p:cNvPr>
          <p:cNvSpPr>
            <a:spLocks noGrp="1"/>
          </p:cNvSpPr>
          <p:nvPr>
            <p:ph sz="half" idx="15"/>
          </p:nvPr>
        </p:nvSpPr>
        <p:spPr>
          <a:xfrm>
            <a:off x="1527519" y="3386142"/>
            <a:ext cx="4783074"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smtClean="0"/>
              <a:t>Edit Master text styles</a:t>
            </a:r>
          </a:p>
        </p:txBody>
      </p:sp>
      <p:sp>
        <p:nvSpPr>
          <p:cNvPr id="27" name="Content Placeholder 3">
            <a:extLst>
              <a:ext uri="{FF2B5EF4-FFF2-40B4-BE49-F238E27FC236}">
                <a16:creationId xmlns:a16="http://schemas.microsoft.com/office/drawing/2014/main" id="{16A390F6-1520-488F-97A9-78F0B2119006}"/>
              </a:ext>
            </a:extLst>
          </p:cNvPr>
          <p:cNvSpPr>
            <a:spLocks noGrp="1"/>
          </p:cNvSpPr>
          <p:nvPr>
            <p:ph sz="half" idx="16"/>
          </p:nvPr>
        </p:nvSpPr>
        <p:spPr>
          <a:xfrm>
            <a:off x="6911271" y="3386142"/>
            <a:ext cx="4783075"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smtClean="0"/>
              <a:t>Edit Master text styles</a:t>
            </a:r>
          </a:p>
        </p:txBody>
      </p:sp>
    </p:spTree>
    <p:extLst>
      <p:ext uri="{BB962C8B-B14F-4D97-AF65-F5344CB8AC3E}">
        <p14:creationId xmlns:p14="http://schemas.microsoft.com/office/powerpoint/2010/main" val="35902670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9" y="2272009"/>
            <a:ext cx="4540672"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gradFill>
                  <a:gsLst>
                    <a:gs pos="0">
                      <a:schemeClr val="bg2"/>
                    </a:gs>
                    <a:gs pos="100000">
                      <a:schemeClr val="accent1"/>
                    </a:gs>
                  </a:gsLst>
                  <a:lin ang="0" scaled="1"/>
                </a:gradFill>
              </a:defRPr>
            </a:lvl1pPr>
          </a:lstStyle>
          <a:p>
            <a:r>
              <a:rPr lang="en-US" dirty="0"/>
              <a:t>TWO CONTENT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3C51E45D-B5D1-4EF4-9967-78E83BC898CC}" type="datetime1">
              <a:rPr lang="en-US" smtClean="0"/>
              <a:t>8/9/2021</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227200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Content Placeholder 3">
            <a:extLst>
              <a:ext uri="{FF2B5EF4-FFF2-40B4-BE49-F238E27FC236}">
                <a16:creationId xmlns:a16="http://schemas.microsoft.com/office/drawing/2014/main" id="{80E9747C-D5E4-4606-9D3D-103BF578726B}"/>
              </a:ext>
            </a:extLst>
          </p:cNvPr>
          <p:cNvSpPr>
            <a:spLocks noGrp="1"/>
          </p:cNvSpPr>
          <p:nvPr>
            <p:ph sz="half" idx="17"/>
          </p:nvPr>
        </p:nvSpPr>
        <p:spPr>
          <a:xfrm>
            <a:off x="1527519" y="3386142"/>
            <a:ext cx="4559068" cy="2773258"/>
          </a:xfrm>
        </p:spPr>
        <p:txBody>
          <a:bodyPr>
            <a:normAutofit/>
          </a:bodyPr>
          <a:lstStyle>
            <a:lvl1pPr marL="180000" indent="-180000" algn="l" defTabSz="914400" rtl="0" eaLnBrk="1" latinLnBrk="0" hangingPunct="1">
              <a:lnSpc>
                <a:spcPct val="100000"/>
              </a:lnSpc>
              <a:spcBef>
                <a:spcPts val="600"/>
              </a:spcBef>
              <a:buClr>
                <a:schemeClr val="bg2"/>
              </a:buClr>
              <a:buFont typeface="Arial" panose="020B0604020202020204" pitchFamily="34" charset="0"/>
              <a:buChar char="•"/>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smtClean="0"/>
              <a:t>Edit Master text styles</a:t>
            </a:r>
          </a:p>
        </p:txBody>
      </p:sp>
      <p:sp>
        <p:nvSpPr>
          <p:cNvPr id="29" name="Content Placeholder 3">
            <a:extLst>
              <a:ext uri="{FF2B5EF4-FFF2-40B4-BE49-F238E27FC236}">
                <a16:creationId xmlns:a16="http://schemas.microsoft.com/office/drawing/2014/main" id="{C45F91F2-CC9B-43AA-A5DF-A0BCEB342754}"/>
              </a:ext>
            </a:extLst>
          </p:cNvPr>
          <p:cNvSpPr>
            <a:spLocks noGrp="1"/>
          </p:cNvSpPr>
          <p:nvPr>
            <p:ph sz="half" idx="18"/>
          </p:nvPr>
        </p:nvSpPr>
        <p:spPr>
          <a:xfrm>
            <a:off x="6911271" y="3386142"/>
            <a:ext cx="4783069" cy="2773258"/>
          </a:xfrm>
        </p:spPr>
        <p:txBody>
          <a:bodyPr>
            <a:normAutofit/>
          </a:bodyPr>
          <a:lstStyle>
            <a:lvl1pPr marL="180000" indent="-180000" algn="l" defTabSz="914400" rtl="0" eaLnBrk="1" latinLnBrk="0" hangingPunct="1">
              <a:lnSpc>
                <a:spcPct val="100000"/>
              </a:lnSpc>
              <a:spcBef>
                <a:spcPts val="600"/>
              </a:spcBef>
              <a:buClr>
                <a:schemeClr val="tx2"/>
              </a:buClr>
              <a:buFont typeface="Arial" panose="020B0604020202020204" pitchFamily="34" charset="0"/>
              <a:buChar char="•"/>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smtClean="0"/>
              <a:t>Edit Master text styles</a:t>
            </a:r>
          </a:p>
        </p:txBody>
      </p:sp>
    </p:spTree>
    <p:extLst>
      <p:ext uri="{BB962C8B-B14F-4D97-AF65-F5344CB8AC3E}">
        <p14:creationId xmlns:p14="http://schemas.microsoft.com/office/powerpoint/2010/main" val="6117924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Picture and Title">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DB8CD8-F2C6-48F5-8A73-E5FB643BC475}"/>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gradFill>
                  <a:gsLst>
                    <a:gs pos="0">
                      <a:schemeClr val="bg2"/>
                    </a:gs>
                    <a:gs pos="100000">
                      <a:schemeClr val="accent1"/>
                    </a:gs>
                  </a:gsLst>
                  <a:lin ang="0" scaled="1"/>
                </a:gradFill>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5406CC0F-AE50-44ED-8007-5467636E4C42}" type="datetime1">
              <a:rPr lang="en-US" smtClean="0"/>
              <a:t>8/9/2021</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2891E214-8AE6-4CA6-B994-7A8BDD0B394C}"/>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C95F487E-1B8C-4FBA-95B3-043C11DA1E65}"/>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AB912DCD-5EAD-419F-BF95-02B45172EDB0}"/>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0" y="1659525"/>
            <a:ext cx="12192000" cy="3872910"/>
          </a:xfrm>
          <a:solidFill>
            <a:schemeClr val="bg1">
              <a:alpha val="50000"/>
            </a:schemeClr>
          </a:solidFill>
        </p:spPr>
        <p:txBody>
          <a:bodyPr anchor="ctr" anchorCtr="0">
            <a:normAutofit/>
          </a:bodyPr>
          <a:lstStyle>
            <a:lvl1pPr marL="0" indent="0" algn="ctr">
              <a:buNone/>
              <a:defRPr sz="1500"/>
            </a:lvl1pPr>
          </a:lstStyle>
          <a:p>
            <a:r>
              <a:rPr lang="en-US" smtClean="0"/>
              <a:t>Click icon to add picture</a:t>
            </a:r>
            <a:endParaRPr lang="en-US" dirty="0"/>
          </a:p>
        </p:txBody>
      </p:sp>
      <p:cxnSp>
        <p:nvCxnSpPr>
          <p:cNvPr id="15" name="Straight Connector 14">
            <a:extLst>
              <a:ext uri="{FF2B5EF4-FFF2-40B4-BE49-F238E27FC236}">
                <a16:creationId xmlns:a16="http://schemas.microsoft.com/office/drawing/2014/main" id="{E25C7F29-6151-4F91-80D1-C96C51C06795}"/>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34107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50F2065-1E46-45F4-8B82-40AFF3B380E4}"/>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3B0ED56-F1B1-4DBE-9DF3-13C23A2BEF6D}"/>
              </a:ext>
            </a:extLst>
          </p:cNvPr>
          <p:cNvSpPr>
            <a:spLocks noGrp="1"/>
          </p:cNvSpPr>
          <p:nvPr>
            <p:ph type="title" hasCustomPrompt="1"/>
          </p:nvPr>
        </p:nvSpPr>
        <p:spPr>
          <a:xfrm>
            <a:off x="928800" y="472822"/>
            <a:ext cx="10515600" cy="1325563"/>
          </a:xfrm>
        </p:spPr>
        <p:txBody>
          <a:bodyPr/>
          <a:lstStyle>
            <a:lvl1pPr>
              <a:defRPr/>
            </a:lvl1pPr>
          </a:lstStyle>
          <a:p>
            <a:r>
              <a:rPr lang="en-US" dirty="0"/>
              <a:t>PICTURE SLIDE</a:t>
            </a:r>
          </a:p>
        </p:txBody>
      </p:sp>
      <p:sp>
        <p:nvSpPr>
          <p:cNvPr id="5" name="Date Placeholder 4">
            <a:extLst>
              <a:ext uri="{FF2B5EF4-FFF2-40B4-BE49-F238E27FC236}">
                <a16:creationId xmlns:a16="http://schemas.microsoft.com/office/drawing/2014/main" id="{E5D93C86-ABD2-4554-A6DC-88EB255699E1}"/>
              </a:ext>
            </a:extLst>
          </p:cNvPr>
          <p:cNvSpPr>
            <a:spLocks noGrp="1"/>
          </p:cNvSpPr>
          <p:nvPr>
            <p:ph type="dt" sz="half" idx="10"/>
          </p:nvPr>
        </p:nvSpPr>
        <p:spPr/>
        <p:txBody>
          <a:bodyPr/>
          <a:lstStyle/>
          <a:p>
            <a:fld id="{8F5BCE4A-56A6-49EC-A673-D7F2D2D770DB}" type="datetime1">
              <a:rPr lang="en-US" smtClean="0"/>
              <a:t>8/9/2021</a:t>
            </a:fld>
            <a:endParaRPr lang="en-US" dirty="0"/>
          </a:p>
        </p:txBody>
      </p:sp>
      <p:sp>
        <p:nvSpPr>
          <p:cNvPr id="6" name="Footer Placeholder 5">
            <a:extLst>
              <a:ext uri="{FF2B5EF4-FFF2-40B4-BE49-F238E27FC236}">
                <a16:creationId xmlns:a16="http://schemas.microsoft.com/office/drawing/2014/main" id="{54E45015-FD92-48FC-8C28-ACCBC8BAB98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1AC07E4C-515F-4DA3-9B83-5C6CE5B980C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BD1F59C3-73BF-4D90-B580-4014C2B27C2C}"/>
              </a:ext>
            </a:extLst>
          </p:cNvPr>
          <p:cNvSpPr/>
          <p:nvPr userDrawn="1"/>
        </p:nvSpPr>
        <p:spPr>
          <a:xfrm>
            <a:off x="687289" y="0"/>
            <a:ext cx="72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icture Placeholder 19">
            <a:extLst>
              <a:ext uri="{FF2B5EF4-FFF2-40B4-BE49-F238E27FC236}">
                <a16:creationId xmlns:a16="http://schemas.microsoft.com/office/drawing/2014/main" id="{E570BBF0-DF30-4898-89DD-8E929C0AD0B3}"/>
              </a:ext>
            </a:extLst>
          </p:cNvPr>
          <p:cNvSpPr>
            <a:spLocks noGrp="1"/>
          </p:cNvSpPr>
          <p:nvPr>
            <p:ph type="pic" sz="quarter" idx="15"/>
          </p:nvPr>
        </p:nvSpPr>
        <p:spPr>
          <a:xfrm>
            <a:off x="246000" y="1659525"/>
            <a:ext cx="11700000" cy="4517136"/>
          </a:xfrm>
          <a:solidFill>
            <a:schemeClr val="bg1">
              <a:alpha val="50000"/>
            </a:schemeClr>
          </a:solidFill>
        </p:spPr>
        <p:txBody>
          <a:bodyPr anchor="ctr" anchorCtr="0">
            <a:normAutofit/>
          </a:bodyPr>
          <a:lstStyle>
            <a:lvl1pPr marL="0" indent="0" algn="ctr">
              <a:buNone/>
              <a:defRPr sz="1500"/>
            </a:lvl1pPr>
          </a:lstStyle>
          <a:p>
            <a:r>
              <a:rPr lang="en-US" smtClean="0"/>
              <a:t>Click icon to add picture</a:t>
            </a:r>
            <a:endParaRPr lang="en-US" dirty="0"/>
          </a:p>
        </p:txBody>
      </p:sp>
      <p:cxnSp>
        <p:nvCxnSpPr>
          <p:cNvPr id="15" name="Straight Connector 14">
            <a:extLst>
              <a:ext uri="{FF2B5EF4-FFF2-40B4-BE49-F238E27FC236}">
                <a16:creationId xmlns:a16="http://schemas.microsoft.com/office/drawing/2014/main" id="{2A58BD2B-1B9B-49E6-8C1A-77F7A60420D7}"/>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15">
            <a:extLst>
              <a:ext uri="{FF2B5EF4-FFF2-40B4-BE49-F238E27FC236}">
                <a16:creationId xmlns:a16="http://schemas.microsoft.com/office/drawing/2014/main" id="{A17DA84B-7C7B-413F-9A4E-88B7975E1CBB}"/>
              </a:ext>
            </a:extLst>
          </p:cNvPr>
          <p:cNvSpPr>
            <a:spLocks noGrp="1"/>
          </p:cNvSpPr>
          <p:nvPr>
            <p:ph type="body" sz="quarter" idx="14"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453C73EB-9DF5-425B-B9EA-BADEC346708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70991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Picture and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icture Placeholder 19">
            <a:extLst>
              <a:ext uri="{FF2B5EF4-FFF2-40B4-BE49-F238E27FC236}">
                <a16:creationId xmlns:a16="http://schemas.microsoft.com/office/drawing/2014/main" id="{90DA0444-D1E1-48F5-9158-243679F7B638}"/>
              </a:ext>
            </a:extLst>
          </p:cNvPr>
          <p:cNvSpPr>
            <a:spLocks noGrp="1"/>
          </p:cNvSpPr>
          <p:nvPr>
            <p:ph type="pic" sz="quarter" idx="15"/>
          </p:nvPr>
        </p:nvSpPr>
        <p:spPr>
          <a:xfrm>
            <a:off x="0" y="2167439"/>
            <a:ext cx="12192000" cy="4009222"/>
          </a:xfrm>
          <a:solidFill>
            <a:schemeClr val="bg1">
              <a:alpha val="50000"/>
            </a:schemeClr>
          </a:solidFill>
        </p:spPr>
        <p:txBody>
          <a:bodyPr anchor="ctr" anchorCtr="0">
            <a:normAutofit/>
          </a:bodyPr>
          <a:lstStyle>
            <a:lvl1pPr marL="0" indent="0" algn="ctr">
              <a:buNone/>
              <a:defRPr sz="1500"/>
            </a:lvl1pPr>
          </a:lstStyle>
          <a:p>
            <a:r>
              <a:rPr lang="en-US" smtClean="0"/>
              <a:t>Click icon to add picture</a:t>
            </a:r>
            <a:endParaRPr lang="en-US" dirty="0"/>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PICTURE</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F6EF2B0D-49A2-441C-B800-8DA3FF9758CE}" type="datetime1">
              <a:rPr lang="en-US" smtClean="0"/>
              <a:t>8/9/2021</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1391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Picture and Title">
    <p:bg>
      <p:bgPr>
        <a:solidFill>
          <a:schemeClr val="bg1"/>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4FC6DCA8-CFF5-4F20-A410-C3EA0873DEFA}"/>
              </a:ext>
            </a:extLst>
          </p:cNvPr>
          <p:cNvSpPr>
            <a:spLocks noGrp="1"/>
          </p:cNvSpPr>
          <p:nvPr>
            <p:ph type="pic" sz="quarter" idx="15"/>
          </p:nvPr>
        </p:nvSpPr>
        <p:spPr>
          <a:xfrm>
            <a:off x="0" y="0"/>
            <a:ext cx="12191999" cy="4251153"/>
          </a:xfrm>
          <a:custGeom>
            <a:avLst/>
            <a:gdLst>
              <a:gd name="connsiteX0" fmla="*/ 0 w 12191999"/>
              <a:gd name="connsiteY0" fmla="*/ 0 h 4251153"/>
              <a:gd name="connsiteX1" fmla="*/ 12191999 w 12191999"/>
              <a:gd name="connsiteY1" fmla="*/ 0 h 4251153"/>
              <a:gd name="connsiteX2" fmla="*/ 12191999 w 12191999"/>
              <a:gd name="connsiteY2" fmla="*/ 795243 h 4251153"/>
              <a:gd name="connsiteX3" fmla="*/ 11190767 w 12191999"/>
              <a:gd name="connsiteY3" fmla="*/ 795243 h 4251153"/>
              <a:gd name="connsiteX4" fmla="*/ 11190767 w 12191999"/>
              <a:gd name="connsiteY4" fmla="*/ 802443 h 4251153"/>
              <a:gd name="connsiteX5" fmla="*/ 12191999 w 12191999"/>
              <a:gd name="connsiteY5" fmla="*/ 802443 h 4251153"/>
              <a:gd name="connsiteX6" fmla="*/ 12191999 w 12191999"/>
              <a:gd name="connsiteY6" fmla="*/ 4251153 h 4251153"/>
              <a:gd name="connsiteX7" fmla="*/ 0 w 12191999"/>
              <a:gd name="connsiteY7" fmla="*/ 4251153 h 425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4251153">
                <a:moveTo>
                  <a:pt x="0" y="0"/>
                </a:moveTo>
                <a:lnTo>
                  <a:pt x="12191999" y="0"/>
                </a:lnTo>
                <a:lnTo>
                  <a:pt x="12191999" y="795243"/>
                </a:lnTo>
                <a:lnTo>
                  <a:pt x="11190767" y="795243"/>
                </a:lnTo>
                <a:lnTo>
                  <a:pt x="11190767" y="802443"/>
                </a:lnTo>
                <a:lnTo>
                  <a:pt x="12191999" y="802443"/>
                </a:lnTo>
                <a:lnTo>
                  <a:pt x="12191999" y="4251153"/>
                </a:lnTo>
                <a:lnTo>
                  <a:pt x="0" y="4251153"/>
                </a:lnTo>
                <a:close/>
              </a:path>
            </a:pathLst>
          </a:custGeom>
          <a:solidFill>
            <a:schemeClr val="bg1">
              <a:alpha val="50000"/>
            </a:schemeClr>
          </a:solidFill>
        </p:spPr>
        <p:txBody>
          <a:bodyPr wrap="square" anchor="ctr" anchorCtr="0">
            <a:noAutofit/>
          </a:bodyPr>
          <a:lstStyle>
            <a:lvl1pPr marL="0" indent="0" algn="ctr">
              <a:buNone/>
              <a:defRPr sz="1500"/>
            </a:lvl1pPr>
          </a:lstStyle>
          <a:p>
            <a:r>
              <a:rPr lang="en-US" smtClean="0"/>
              <a:t>Click icon to add picture</a:t>
            </a:r>
            <a:endParaRPr lang="en-US" dirty="0"/>
          </a:p>
        </p:txBody>
      </p:sp>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694227" y="4435638"/>
            <a:ext cx="8807116" cy="1571359"/>
          </a:xfrm>
        </p:spPr>
        <p:txBody>
          <a:bodyPr anchor="b">
            <a:normAutofit/>
          </a:bodyPr>
          <a:lstStyle>
            <a:lvl1pPr algn="l">
              <a:defRPr sz="4000" b="1">
                <a:solidFill>
                  <a:schemeClr val="bg1"/>
                </a:solidFill>
              </a:defRPr>
            </a:lvl1pPr>
          </a:lstStyle>
          <a:p>
            <a:r>
              <a:rPr lang="en-US" dirty="0"/>
              <a:t>PICTURE</a:t>
            </a:r>
            <a:br>
              <a:rPr lang="en-US" dirty="0"/>
            </a:br>
            <a:r>
              <a:rPr lang="en-US" dirty="0"/>
              <a:t>SLIDE</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2F5D5FDB-2FE7-44AD-B9BD-8BEF95F41952}" type="datetime1">
              <a:rPr lang="en-US" smtClean="0"/>
              <a:t>8/9/2021</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a:xfrm>
            <a:off x="1694226" y="6159402"/>
            <a:ext cx="2154460"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7" name="Straight Connector 16">
            <a:extLst>
              <a:ext uri="{FF2B5EF4-FFF2-40B4-BE49-F238E27FC236}">
                <a16:creationId xmlns:a16="http://schemas.microsoft.com/office/drawing/2014/main" id="{3AE6B4C8-5DC5-48CB-A4AB-540F064C26C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BA6E06C-D6DA-4EDA-9A87-02C42E3144CB}"/>
              </a:ext>
            </a:extLst>
          </p:cNvPr>
          <p:cNvSpPr/>
          <p:nvPr userDrawn="1"/>
        </p:nvSpPr>
        <p:spPr>
          <a:xfrm>
            <a:off x="1283369" y="4914000"/>
            <a:ext cx="720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15">
            <a:extLst>
              <a:ext uri="{FF2B5EF4-FFF2-40B4-BE49-F238E27FC236}">
                <a16:creationId xmlns:a16="http://schemas.microsoft.com/office/drawing/2014/main" id="{D9DE605B-C51B-41B7-9FCB-86CE13FFB5F6}"/>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2" name="Straight Connector 11">
            <a:extLst>
              <a:ext uri="{FF2B5EF4-FFF2-40B4-BE49-F238E27FC236}">
                <a16:creationId xmlns:a16="http://schemas.microsoft.com/office/drawing/2014/main" id="{E2311598-88E6-4CCA-AFD4-E5D87D3AAF1D}"/>
              </a:ext>
            </a:extLst>
          </p:cNvPr>
          <p:cNvCxnSpPr>
            <a:cxnSpLocks/>
          </p:cNvCxnSpPr>
          <p:nvPr userDrawn="1"/>
        </p:nvCxnSpPr>
        <p:spPr>
          <a:xfrm>
            <a:off x="11184000" y="80536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66897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ontent with Caption">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DA48C424-A3E8-45D9-A344-780A64F65F99}"/>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gradFill>
                  <a:gsLst>
                    <a:gs pos="0">
                      <a:schemeClr val="bg2"/>
                    </a:gs>
                    <a:gs pos="100000">
                      <a:schemeClr val="accent1"/>
                    </a:gs>
                  </a:gsLst>
                  <a:lin ang="0" scaled="1"/>
                </a:gradFill>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C8790E14-8D81-41DD-8E4A-1160D6D337E4}" type="datetime1">
              <a:rPr lang="en-US" smtClean="0"/>
              <a:t>8/9/2021</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9" y="0"/>
            <a:ext cx="72000" cy="1289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017154"/>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smtClean="0"/>
              <a:t>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2931545"/>
          </a:xfrm>
        </p:spPr>
        <p:txBody>
          <a:bodyPr>
            <a:normAutofit/>
          </a:bodyPr>
          <a:lstStyle>
            <a:lvl1pPr>
              <a:defRPr lang="en-US" sz="1600" i="0" kern="1200" dirty="0" smtClean="0">
                <a:solidFill>
                  <a:schemeClr val="tx1">
                    <a:lumMod val="75000"/>
                    <a:lumOff val="25000"/>
                  </a:schemeClr>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E7B492-C944-422B-9779-A95207B000CF}"/>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B7A18CA1-13F1-4B77-BA9C-71FAF3AEE43C}"/>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7" name="Straight Connector 16">
            <a:extLst>
              <a:ext uri="{FF2B5EF4-FFF2-40B4-BE49-F238E27FC236}">
                <a16:creationId xmlns:a16="http://schemas.microsoft.com/office/drawing/2014/main" id="{166915A3-52A7-4C8C-B8EC-41071CB1A90B}"/>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48B84D4-EC6A-481E-87B5-0AA6E59A5C12}"/>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5611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0540321-6794-45E5-A403-F840A499D670}"/>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FA226BC7-E49E-4871-8B90-93766E659C8E}"/>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Text Placeholder 15">
            <a:extLst>
              <a:ext uri="{FF2B5EF4-FFF2-40B4-BE49-F238E27FC236}">
                <a16:creationId xmlns:a16="http://schemas.microsoft.com/office/drawing/2014/main" id="{7FD1F1BF-3901-435E-A225-44921D709763}"/>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9" name="Straight Connector 28">
            <a:extLst>
              <a:ext uri="{FF2B5EF4-FFF2-40B4-BE49-F238E27FC236}">
                <a16:creationId xmlns:a16="http://schemas.microsoft.com/office/drawing/2014/main" id="{3A349A95-A047-4A05-83FB-F32C38181430}"/>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A2C5870-C68D-4A7D-82BB-410BAD394DF1}"/>
              </a:ext>
            </a:extLst>
          </p:cNvPr>
          <p:cNvSpPr>
            <a:spLocks noGrp="1"/>
          </p:cNvSpPr>
          <p:nvPr>
            <p:ph type="title" hasCustomPrompt="1"/>
          </p:nvPr>
        </p:nvSpPr>
        <p:spPr>
          <a:xfrm>
            <a:off x="928800" y="470055"/>
            <a:ext cx="10515600" cy="1325563"/>
          </a:xfrm>
        </p:spPr>
        <p:txBody>
          <a:bodyPr/>
          <a:lstStyle>
            <a:lvl1pPr>
              <a:defRPr/>
            </a:lvl1pPr>
          </a:lstStyle>
          <a:p>
            <a:r>
              <a:rPr lang="en-US" dirty="0"/>
              <a:t>CHART SLIDE</a:t>
            </a:r>
          </a:p>
        </p:txBody>
      </p:sp>
      <p:sp>
        <p:nvSpPr>
          <p:cNvPr id="3" name="Date Placeholder 2">
            <a:extLst>
              <a:ext uri="{FF2B5EF4-FFF2-40B4-BE49-F238E27FC236}">
                <a16:creationId xmlns:a16="http://schemas.microsoft.com/office/drawing/2014/main" id="{6236F3ED-82D9-4642-A435-86170B8919AF}"/>
              </a:ext>
            </a:extLst>
          </p:cNvPr>
          <p:cNvSpPr>
            <a:spLocks noGrp="1"/>
          </p:cNvSpPr>
          <p:nvPr>
            <p:ph type="dt" sz="half" idx="10"/>
          </p:nvPr>
        </p:nvSpPr>
        <p:spPr/>
        <p:txBody>
          <a:bodyPr/>
          <a:lstStyle/>
          <a:p>
            <a:fld id="{2F825738-C96E-44D6-94FE-78EC73B11312}" type="datetime1">
              <a:rPr lang="en-US" smtClean="0"/>
              <a:t>8/9/2021</a:t>
            </a:fld>
            <a:endParaRPr lang="en-US" dirty="0"/>
          </a:p>
        </p:txBody>
      </p:sp>
      <p:sp>
        <p:nvSpPr>
          <p:cNvPr id="4" name="Footer Placeholder 3">
            <a:extLst>
              <a:ext uri="{FF2B5EF4-FFF2-40B4-BE49-F238E27FC236}">
                <a16:creationId xmlns:a16="http://schemas.microsoft.com/office/drawing/2014/main" id="{B172C020-7618-45BB-AF25-CD2F3A57D922}"/>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AFAFB5F8-C1DD-4F45-9C62-6669B34800E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8" name="Rectangle 7">
            <a:extLst>
              <a:ext uri="{FF2B5EF4-FFF2-40B4-BE49-F238E27FC236}">
                <a16:creationId xmlns:a16="http://schemas.microsoft.com/office/drawing/2014/main" id="{6D28A3A2-B6A3-4735-BBC9-E721BA710C9B}"/>
              </a:ext>
            </a:extLst>
          </p:cNvPr>
          <p:cNvSpPr/>
          <p:nvPr userDrawn="1"/>
        </p:nvSpPr>
        <p:spPr>
          <a:xfrm>
            <a:off x="687288" y="255842"/>
            <a:ext cx="72000" cy="1033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2">
            <a:extLst>
              <a:ext uri="{FF2B5EF4-FFF2-40B4-BE49-F238E27FC236}">
                <a16:creationId xmlns:a16="http://schemas.microsoft.com/office/drawing/2014/main" id="{BADDF5A7-229B-4731-9A6F-9DE095F66600}"/>
              </a:ext>
            </a:extLst>
          </p:cNvPr>
          <p:cNvSpPr>
            <a:spLocks noGrp="1"/>
          </p:cNvSpPr>
          <p:nvPr>
            <p:ph type="body" idx="1"/>
          </p:nvPr>
        </p:nvSpPr>
        <p:spPr>
          <a:xfrm>
            <a:off x="928800" y="2316979"/>
            <a:ext cx="5157787"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Content Placeholder 3">
            <a:extLst>
              <a:ext uri="{FF2B5EF4-FFF2-40B4-BE49-F238E27FC236}">
                <a16:creationId xmlns:a16="http://schemas.microsoft.com/office/drawing/2014/main" id="{131A72C0-870A-4F64-AE16-6B1FA2C61A94}"/>
              </a:ext>
            </a:extLst>
          </p:cNvPr>
          <p:cNvSpPr>
            <a:spLocks noGrp="1"/>
          </p:cNvSpPr>
          <p:nvPr>
            <p:ph sz="half" idx="2"/>
          </p:nvPr>
        </p:nvSpPr>
        <p:spPr>
          <a:xfrm>
            <a:off x="928800" y="3431112"/>
            <a:ext cx="5157787"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smtClean="0"/>
              <a:t>Edit Master text styles</a:t>
            </a:r>
          </a:p>
        </p:txBody>
      </p:sp>
      <p:sp>
        <p:nvSpPr>
          <p:cNvPr id="11" name="Text Placeholder 4">
            <a:extLst>
              <a:ext uri="{FF2B5EF4-FFF2-40B4-BE49-F238E27FC236}">
                <a16:creationId xmlns:a16="http://schemas.microsoft.com/office/drawing/2014/main" id="{9962AFC0-1C35-4CF7-B15A-469738360002}"/>
              </a:ext>
            </a:extLst>
          </p:cNvPr>
          <p:cNvSpPr>
            <a:spLocks noGrp="1"/>
          </p:cNvSpPr>
          <p:nvPr>
            <p:ph type="body" sz="quarter" idx="3"/>
          </p:nvPr>
        </p:nvSpPr>
        <p:spPr>
          <a:xfrm>
            <a:off x="6224784" y="1402584"/>
            <a:ext cx="5183188"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5">
            <a:extLst>
              <a:ext uri="{FF2B5EF4-FFF2-40B4-BE49-F238E27FC236}">
                <a16:creationId xmlns:a16="http://schemas.microsoft.com/office/drawing/2014/main" id="{2A1EF39B-44B4-41E9-B813-11A664255B46}"/>
              </a:ext>
            </a:extLst>
          </p:cNvPr>
          <p:cNvSpPr>
            <a:spLocks noGrp="1"/>
          </p:cNvSpPr>
          <p:nvPr>
            <p:ph sz="quarter" idx="4"/>
          </p:nvPr>
        </p:nvSpPr>
        <p:spPr>
          <a:xfrm>
            <a:off x="6224784" y="2516716"/>
            <a:ext cx="5183188" cy="3687653"/>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cxnSp>
        <p:nvCxnSpPr>
          <p:cNvPr id="13" name="Straight Connector 12">
            <a:extLst>
              <a:ext uri="{FF2B5EF4-FFF2-40B4-BE49-F238E27FC236}">
                <a16:creationId xmlns:a16="http://schemas.microsoft.com/office/drawing/2014/main" id="{0E13CA67-E267-486C-8B01-B07C27F7D30A}"/>
              </a:ext>
            </a:extLst>
          </p:cNvPr>
          <p:cNvCxnSpPr/>
          <p:nvPr userDrawn="1"/>
        </p:nvCxnSpPr>
        <p:spPr>
          <a:xfrm>
            <a:off x="1068863" y="327193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51A0EC-216D-492E-A209-7CD61B5343CC}"/>
              </a:ext>
            </a:extLst>
          </p:cNvPr>
          <p:cNvCxnSpPr/>
          <p:nvPr userDrawn="1"/>
        </p:nvCxnSpPr>
        <p:spPr>
          <a:xfrm>
            <a:off x="6352281" y="2357538"/>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DF95BF2-B52F-4059-BC20-4B61F5F92FC3}"/>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9852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CC8FE21-4B79-46A0-A2D5-AA64AFC61971}"/>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8" y="2272009"/>
            <a:ext cx="4759643" cy="823912"/>
          </a:xfrm>
        </p:spPr>
        <p:txBody>
          <a:bodyPr anchor="b"/>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lvl1pPr>
          </a:lstStyle>
          <a:p>
            <a:r>
              <a:rPr lang="en-US" dirty="0"/>
              <a:t>CHART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5989398F-A7F5-4300-AD8D-F2211496F365}" type="datetime1">
              <a:rPr lang="en-US" smtClean="0"/>
              <a:t>8/9/2021</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3B530EAF-CF53-49F1-B6C8-C2B60A5F633E}"/>
              </a:ext>
            </a:extLst>
          </p:cNvPr>
          <p:cNvSpPr>
            <a:spLocks noGrp="1"/>
          </p:cNvSpPr>
          <p:nvPr>
            <p:ph sz="half" idx="2"/>
          </p:nvPr>
        </p:nvSpPr>
        <p:spPr>
          <a:xfrm>
            <a:off x="1555328" y="3386142"/>
            <a:ext cx="4759643"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bg1"/>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smtClean="0"/>
              <a:t>Edit Master text styles</a:t>
            </a:r>
          </a:p>
        </p:txBody>
      </p: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141475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1" name="Content Placeholder 5">
            <a:extLst>
              <a:ext uri="{FF2B5EF4-FFF2-40B4-BE49-F238E27FC236}">
                <a16:creationId xmlns:a16="http://schemas.microsoft.com/office/drawing/2014/main" id="{17E62B55-2C81-4D0C-82F0-D765EFB74575}"/>
              </a:ext>
            </a:extLst>
          </p:cNvPr>
          <p:cNvSpPr>
            <a:spLocks noGrp="1"/>
          </p:cNvSpPr>
          <p:nvPr>
            <p:ph sz="quarter" idx="4"/>
          </p:nvPr>
        </p:nvSpPr>
        <p:spPr>
          <a:xfrm>
            <a:off x="6911272" y="2528891"/>
            <a:ext cx="4783083" cy="3630507"/>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236971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0670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0CD2376-834B-4EE0-BA14-A9AEA2135615}"/>
              </a:ext>
            </a:extLst>
          </p:cNvPr>
          <p:cNvSpPr/>
          <p:nvPr userDrawn="1"/>
        </p:nvSpPr>
        <p:spPr>
          <a:xfrm>
            <a:off x="6096000" y="0"/>
            <a:ext cx="6096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2">
            <a:extLst>
              <a:ext uri="{FF2B5EF4-FFF2-40B4-BE49-F238E27FC236}">
                <a16:creationId xmlns:a16="http://schemas.microsoft.com/office/drawing/2014/main" id="{4D589D6B-831D-4563-A99C-EBE2564083ED}"/>
              </a:ext>
            </a:extLst>
          </p:cNvPr>
          <p:cNvSpPr>
            <a:spLocks noGrp="1"/>
          </p:cNvSpPr>
          <p:nvPr>
            <p:ph type="body" idx="1"/>
          </p:nvPr>
        </p:nvSpPr>
        <p:spPr>
          <a:xfrm>
            <a:off x="1555329" y="2272009"/>
            <a:ext cx="4540672" cy="823912"/>
          </a:xfrm>
        </p:spPr>
        <p:txBody>
          <a:bodyPr anchor="b"/>
          <a:lstStyle>
            <a:lvl1pPr marL="0" indent="0">
              <a:buNone/>
              <a:defRPr lang="en-US" sz="2500" b="1" i="0" kern="1200" dirty="0" smtClean="0">
                <a:solidFill>
                  <a:schemeClr val="bg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1527519" y="630859"/>
            <a:ext cx="4143555" cy="1536580"/>
          </a:xfrm>
        </p:spPr>
        <p:txBody>
          <a:bodyPr/>
          <a:lstStyle>
            <a:lvl1pPr>
              <a:defRPr>
                <a:gradFill>
                  <a:gsLst>
                    <a:gs pos="0">
                      <a:schemeClr val="bg2"/>
                    </a:gs>
                    <a:gs pos="100000">
                      <a:schemeClr val="accent1"/>
                    </a:gs>
                  </a:gsLst>
                  <a:lin ang="0" scaled="1"/>
                </a:gradFill>
              </a:defRPr>
            </a:lvl1pPr>
          </a:lstStyle>
          <a:p>
            <a:r>
              <a:rPr lang="en-US" dirty="0"/>
              <a:t>CHART</a:t>
            </a:r>
            <a:br>
              <a:rPr lang="en-US" dirty="0"/>
            </a:br>
            <a:r>
              <a:rPr lang="en-US" dirty="0"/>
              <a:t>SLIDE</a:t>
            </a:r>
          </a:p>
        </p:txBody>
      </p:sp>
      <p:sp>
        <p:nvSpPr>
          <p:cNvPr id="4" name="Date Placeholder 3">
            <a:extLst>
              <a:ext uri="{FF2B5EF4-FFF2-40B4-BE49-F238E27FC236}">
                <a16:creationId xmlns:a16="http://schemas.microsoft.com/office/drawing/2014/main" id="{D269E74E-E12F-474D-8520-0AAEE930510D}"/>
              </a:ext>
            </a:extLst>
          </p:cNvPr>
          <p:cNvSpPr>
            <a:spLocks noGrp="1"/>
          </p:cNvSpPr>
          <p:nvPr>
            <p:ph type="dt" sz="half" idx="10"/>
          </p:nvPr>
        </p:nvSpPr>
        <p:spPr/>
        <p:txBody>
          <a:bodyPr/>
          <a:lstStyle/>
          <a:p>
            <a:fld id="{1F1D69A2-DE74-4722-929F-847049DD6A45}" type="datetime1">
              <a:rPr lang="en-US" smtClean="0"/>
              <a:t>8/9/2021</a:t>
            </a:fld>
            <a:endParaRPr lang="en-US" dirty="0"/>
          </a:p>
        </p:txBody>
      </p:sp>
      <p:sp>
        <p:nvSpPr>
          <p:cNvPr id="5" name="Footer Placeholder 4">
            <a:extLst>
              <a:ext uri="{FF2B5EF4-FFF2-40B4-BE49-F238E27FC236}">
                <a16:creationId xmlns:a16="http://schemas.microsoft.com/office/drawing/2014/main" id="{B9568C84-3A49-4E3F-B2E7-4CE5D636B8CB}"/>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56D751D1-0AE0-4B49-A19D-74CA71D2C096}"/>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F83713E2-6BCF-4CEB-A9B2-A0F540060B9B}"/>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557CF87C-3640-450C-B0F1-EAD216661178}"/>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8" name="Straight Connector 17">
            <a:extLst>
              <a:ext uri="{FF2B5EF4-FFF2-40B4-BE49-F238E27FC236}">
                <a16:creationId xmlns:a16="http://schemas.microsoft.com/office/drawing/2014/main" id="{DB2A467A-5EC5-4E43-861E-F15D1E487F6D}"/>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CDC761-E078-4116-B4FD-B0C88CDEB3DB}"/>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3">
            <a:extLst>
              <a:ext uri="{FF2B5EF4-FFF2-40B4-BE49-F238E27FC236}">
                <a16:creationId xmlns:a16="http://schemas.microsoft.com/office/drawing/2014/main" id="{3B530EAF-CF53-49F1-B6C8-C2B60A5F633E}"/>
              </a:ext>
            </a:extLst>
          </p:cNvPr>
          <p:cNvSpPr>
            <a:spLocks noGrp="1"/>
          </p:cNvSpPr>
          <p:nvPr>
            <p:ph sz="half" idx="2"/>
          </p:nvPr>
        </p:nvSpPr>
        <p:spPr>
          <a:xfrm>
            <a:off x="1555329" y="3386142"/>
            <a:ext cx="4540672" cy="2773258"/>
          </a:xfrm>
        </p:spPr>
        <p:txBody>
          <a:bodyPr>
            <a:normAutofit/>
          </a:bodyPr>
          <a:lstStyle>
            <a:lvl1pPr marL="0" indent="0" algn="l" defTabSz="914400" rtl="0" eaLnBrk="1" latinLnBrk="0" hangingPunct="1">
              <a:lnSpc>
                <a:spcPct val="100000"/>
              </a:lnSpc>
              <a:spcBef>
                <a:spcPts val="600"/>
              </a:spcBef>
              <a:buFont typeface="Arial" panose="020B0604020202020204" pitchFamily="34" charset="0"/>
              <a:buNone/>
              <a:defRPr lang="en-US" sz="1600" i="0" kern="1200" dirty="0" smtClean="0">
                <a:solidFill>
                  <a:schemeClr val="tx1">
                    <a:lumMod val="75000"/>
                    <a:lumOff val="25000"/>
                  </a:schemeClr>
                </a:solidFill>
                <a:latin typeface="+mn-lt"/>
                <a:ea typeface="+mn-ea"/>
                <a:cs typeface="+mn-cs"/>
              </a:defRPr>
            </a:lvl1pPr>
            <a:lvl2pPr marL="6858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2pPr>
            <a:lvl3pPr marL="11430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3pPr>
            <a:lvl4pPr marL="1600200" indent="0" algn="l" defTabSz="914400" rtl="0" eaLnBrk="1" latinLnBrk="0" hangingPunct="1">
              <a:lnSpc>
                <a:spcPct val="90000"/>
              </a:lnSpc>
              <a:buFont typeface="Arial" panose="020B0604020202020204" pitchFamily="34" charset="0"/>
              <a:buNone/>
              <a:defRPr lang="en-US" sz="1400" kern="1200" dirty="0" smtClean="0">
                <a:solidFill>
                  <a:schemeClr val="bg1"/>
                </a:solidFill>
                <a:latin typeface="+mn-lt"/>
                <a:ea typeface="+mn-ea"/>
                <a:cs typeface="+mn-cs"/>
              </a:defRPr>
            </a:lvl4pPr>
            <a:lvl5pPr marL="2057400" indent="0" algn="l" defTabSz="914400" rtl="0" eaLnBrk="1" latinLnBrk="0" hangingPunct="1">
              <a:lnSpc>
                <a:spcPct val="90000"/>
              </a:lnSpc>
              <a:buFont typeface="Arial" panose="020B0604020202020204" pitchFamily="34" charset="0"/>
              <a:buNone/>
              <a:defRPr lang="en-US" sz="1400" kern="1200" dirty="0">
                <a:solidFill>
                  <a:schemeClr val="bg1"/>
                </a:solidFill>
                <a:latin typeface="+mn-lt"/>
                <a:ea typeface="+mn-ea"/>
                <a:cs typeface="+mn-cs"/>
              </a:defRPr>
            </a:lvl5pPr>
          </a:lstStyle>
          <a:p>
            <a:pPr lvl="0"/>
            <a:r>
              <a:rPr lang="en-US" smtClean="0"/>
              <a:t>Edit Master text styles</a:t>
            </a:r>
          </a:p>
        </p:txBody>
      </p:sp>
      <p:sp>
        <p:nvSpPr>
          <p:cNvPr id="20" name="Text Placeholder 4">
            <a:extLst>
              <a:ext uri="{FF2B5EF4-FFF2-40B4-BE49-F238E27FC236}">
                <a16:creationId xmlns:a16="http://schemas.microsoft.com/office/drawing/2014/main" id="{73B77664-6718-4048-AA03-DCFB4D6D880C}"/>
              </a:ext>
            </a:extLst>
          </p:cNvPr>
          <p:cNvSpPr>
            <a:spLocks noGrp="1"/>
          </p:cNvSpPr>
          <p:nvPr>
            <p:ph type="body" sz="quarter" idx="3"/>
          </p:nvPr>
        </p:nvSpPr>
        <p:spPr>
          <a:xfrm>
            <a:off x="6911272" y="1414759"/>
            <a:ext cx="4783083" cy="823912"/>
          </a:xfrm>
        </p:spPr>
        <p:txBody>
          <a:bodyPr anchor="b">
            <a:normAutofit/>
          </a:bodyPr>
          <a:lstStyle>
            <a:lvl1pPr marL="0" indent="0">
              <a:buNone/>
              <a:defRPr lang="en-US" sz="2500" b="1" i="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1" name="Content Placeholder 5">
            <a:extLst>
              <a:ext uri="{FF2B5EF4-FFF2-40B4-BE49-F238E27FC236}">
                <a16:creationId xmlns:a16="http://schemas.microsoft.com/office/drawing/2014/main" id="{17E62B55-2C81-4D0C-82F0-D765EFB74575}"/>
              </a:ext>
            </a:extLst>
          </p:cNvPr>
          <p:cNvSpPr>
            <a:spLocks noGrp="1"/>
          </p:cNvSpPr>
          <p:nvPr>
            <p:ph sz="quarter" idx="4"/>
          </p:nvPr>
        </p:nvSpPr>
        <p:spPr>
          <a:xfrm>
            <a:off x="6911272" y="2528891"/>
            <a:ext cx="4783083" cy="3630507"/>
          </a:xfrm>
        </p:spPr>
        <p:txBody>
          <a:bodyPr>
            <a:normAutofit/>
          </a:bodyPr>
          <a:lstStyle>
            <a:lvl1pPr>
              <a:defRPr lang="en-US" sz="1600" i="0" kern="1200" dirty="0" smtClean="0">
                <a:solidFill>
                  <a:schemeClr val="bg1"/>
                </a:solidFill>
                <a:latin typeface="+mn-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cxnSp>
        <p:nvCxnSpPr>
          <p:cNvPr id="22" name="Straight Connector 21">
            <a:extLst>
              <a:ext uri="{FF2B5EF4-FFF2-40B4-BE49-F238E27FC236}">
                <a16:creationId xmlns:a16="http://schemas.microsoft.com/office/drawing/2014/main" id="{D6ECB7AA-A238-4E2E-8A06-0B7C8B62A61D}"/>
              </a:ext>
            </a:extLst>
          </p:cNvPr>
          <p:cNvCxnSpPr>
            <a:cxnSpLocks/>
          </p:cNvCxnSpPr>
          <p:nvPr userDrawn="1"/>
        </p:nvCxnSpPr>
        <p:spPr>
          <a:xfrm>
            <a:off x="1695391" y="3226963"/>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34F3080-CEDC-41FB-BA9C-9C93575A8C71}"/>
              </a:ext>
            </a:extLst>
          </p:cNvPr>
          <p:cNvCxnSpPr>
            <a:cxnSpLocks/>
          </p:cNvCxnSpPr>
          <p:nvPr userDrawn="1"/>
        </p:nvCxnSpPr>
        <p:spPr>
          <a:xfrm>
            <a:off x="7038769" y="2369713"/>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351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E5F88F2-B164-4B6F-A4D1-FF377EA65B7F}" type="datetime1">
              <a:rPr lang="en-US" smtClean="0"/>
              <a:t>8/9/2021</a:t>
            </a:fld>
            <a:endParaRPr lang="en-US" dirty="0"/>
          </a:p>
        </p:txBody>
      </p:sp>
      <p:sp>
        <p:nvSpPr>
          <p:cNvPr id="8" name="Footer Placeholder 7"/>
          <p:cNvSpPr>
            <a:spLocks noGrp="1"/>
          </p:cNvSpPr>
          <p:nvPr>
            <p:ph type="ftr" sz="quarter" idx="11"/>
          </p:nvPr>
        </p:nvSpPr>
        <p:spPr/>
        <p:txBody>
          <a:bodyPr/>
          <a:lstStyle/>
          <a:p>
            <a:r>
              <a:rPr lang="en-US" smtClean="0"/>
              <a:t>Presentation Title</a:t>
            </a:r>
            <a:endParaRPr lang="en-US" dirty="0"/>
          </a:p>
        </p:txBody>
      </p:sp>
      <p:sp>
        <p:nvSpPr>
          <p:cNvPr id="9" name="Slide Number Placeholder 8"/>
          <p:cNvSpPr>
            <a:spLocks noGrp="1"/>
          </p:cNvSpPr>
          <p:nvPr>
            <p:ph type="sldNum" sz="quarter" idx="12"/>
          </p:nvPr>
        </p:nvSpPr>
        <p:spPr/>
        <p:txBody>
          <a:bodyPr/>
          <a:lstStyle/>
          <a:p>
            <a:fld id="{95CBEC59-7FF9-4688-98DF-89832A0C9025}" type="slidenum">
              <a:rPr lang="en-US" smtClean="0"/>
              <a:pPr/>
              <a:t>‹#›</a:t>
            </a:fld>
            <a:endParaRPr lang="en-US" dirty="0"/>
          </a:p>
        </p:txBody>
      </p:sp>
    </p:spTree>
    <p:extLst>
      <p:ext uri="{BB962C8B-B14F-4D97-AF65-F5344CB8AC3E}">
        <p14:creationId xmlns:p14="http://schemas.microsoft.com/office/powerpoint/2010/main" val="3022262731"/>
      </p:ext>
    </p:extLst>
  </p:cSld>
  <p:clrMapOvr>
    <a:masterClrMapping/>
  </p:clrMapOvr>
  <p:hf hd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Picture with Caption">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ED1F5F9-2E42-493E-906D-AA9F7D5F0880}"/>
              </a:ext>
            </a:extLst>
          </p:cNvPr>
          <p:cNvSpPr/>
          <p:nvPr userDrawn="1"/>
        </p:nvSpPr>
        <p:spPr>
          <a:xfrm>
            <a:off x="0" y="5532437"/>
            <a:ext cx="12192000" cy="1325563"/>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47703"/>
            <a:ext cx="6291150" cy="1328497"/>
          </a:xfrm>
        </p:spPr>
        <p:txBody>
          <a:bodyPr anchor="b">
            <a:noAutofit/>
          </a:bodyPr>
          <a:lstStyle>
            <a:lvl1pPr>
              <a:defRPr sz="4000">
                <a:gradFill>
                  <a:gsLst>
                    <a:gs pos="0">
                      <a:schemeClr val="bg2"/>
                    </a:gs>
                    <a:gs pos="100000">
                      <a:schemeClr val="accent1"/>
                    </a:gs>
                  </a:gsLst>
                  <a:lin ang="0" scaled="1"/>
                </a:gradFill>
              </a:defRPr>
            </a:lvl1pPr>
          </a:lstStyle>
          <a:p>
            <a:r>
              <a:rPr lang="en-US" dirty="0"/>
              <a:t>PICTURE WITH</a:t>
            </a:r>
            <a:br>
              <a:rPr lang="en-US" dirty="0"/>
            </a:br>
            <a:r>
              <a:rPr lang="en-US" dirty="0"/>
              <a:t>CAPTION 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0" y="2950934"/>
            <a:ext cx="12192000" cy="2581498"/>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2216910"/>
            <a:ext cx="6291150" cy="654726"/>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smtClean="0"/>
              <a:t>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CABEC1E2-BCC4-44B2-A3D7-036C18CBFA1C}" type="datetime1">
              <a:rPr lang="en-US" smtClean="0"/>
              <a:t>8/9/2021</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1723" cy="181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2102969"/>
            <a:ext cx="630936"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8707FDA-D4BE-43FA-91CD-CBA55EB8CA17}"/>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67538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01289E2-E0FB-4100-99AE-FC48AB519EE0}"/>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928800" y="652069"/>
            <a:ext cx="3932237"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255600"/>
            <a:ext cx="5231567" cy="6346800"/>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928800" y="3283710"/>
            <a:ext cx="3932237"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smtClean="0"/>
              <a:t>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7D989723-4BF4-48A4-B5CD-B482435A8942}" type="datetime1">
              <a:rPr lang="en-US" smtClean="0"/>
              <a:t>8/9/2021</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687289" y="0"/>
            <a:ext cx="72000" cy="28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06886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BF50E9D-E2D8-41FB-816D-829494C06AD8}"/>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 Placeholder 15">
            <a:extLst>
              <a:ext uri="{FF2B5EF4-FFF2-40B4-BE49-F238E27FC236}">
                <a16:creationId xmlns:a16="http://schemas.microsoft.com/office/drawing/2014/main" id="{0C17ED7B-D5EA-4FB8-8E1B-F04BFE982E63}"/>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20" name="Straight Connector 19">
            <a:extLst>
              <a:ext uri="{FF2B5EF4-FFF2-40B4-BE49-F238E27FC236}">
                <a16:creationId xmlns:a16="http://schemas.microsoft.com/office/drawing/2014/main" id="{4A992C28-7C5F-479C-A649-564EFD0EEABF}"/>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D1F0C21-A9B5-47E2-93F8-6226D37312FC}"/>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04376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FC33DF7-D0A2-49E4-BF1D-6DC097E62DC5}"/>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EF872A-3B4F-4F8E-9C76-EEF7A4FEA4D3}"/>
              </a:ext>
            </a:extLst>
          </p:cNvPr>
          <p:cNvSpPr>
            <a:spLocks noGrp="1"/>
          </p:cNvSpPr>
          <p:nvPr>
            <p:ph type="title" hasCustomPrompt="1"/>
          </p:nvPr>
        </p:nvSpPr>
        <p:spPr>
          <a:xfrm>
            <a:off x="1519351" y="652069"/>
            <a:ext cx="3490800" cy="2390931"/>
          </a:xfrm>
        </p:spPr>
        <p:txBody>
          <a:bodyPr anchor="b">
            <a:noAutofit/>
          </a:bodyPr>
          <a:lstStyle>
            <a:lvl1pPr>
              <a:defRPr sz="4000"/>
            </a:lvl1pPr>
          </a:lstStyle>
          <a:p>
            <a:r>
              <a:rPr lang="en-US" dirty="0"/>
              <a:t>PICTURE</a:t>
            </a:r>
            <a:br>
              <a:rPr lang="en-US" dirty="0"/>
            </a:br>
            <a:r>
              <a:rPr lang="en-US" dirty="0"/>
              <a:t>WITH</a:t>
            </a:r>
            <a:br>
              <a:rPr lang="en-US" dirty="0"/>
            </a:br>
            <a:r>
              <a:rPr lang="en-US" dirty="0"/>
              <a:t>CAPTION</a:t>
            </a:r>
            <a:br>
              <a:rPr lang="en-US" dirty="0"/>
            </a:br>
            <a:r>
              <a:rPr lang="en-US" dirty="0"/>
              <a:t>SLIDE</a:t>
            </a:r>
          </a:p>
        </p:txBody>
      </p:sp>
      <p:sp>
        <p:nvSpPr>
          <p:cNvPr id="3" name="Picture Placeholder 2">
            <a:extLst>
              <a:ext uri="{FF2B5EF4-FFF2-40B4-BE49-F238E27FC236}">
                <a16:creationId xmlns:a16="http://schemas.microsoft.com/office/drawing/2014/main" id="{8625F378-E3B6-430E-A0C8-CEF68EC34867}"/>
              </a:ext>
            </a:extLst>
          </p:cNvPr>
          <p:cNvSpPr>
            <a:spLocks noGrp="1"/>
          </p:cNvSpPr>
          <p:nvPr>
            <p:ph type="pic" idx="1"/>
          </p:nvPr>
        </p:nvSpPr>
        <p:spPr>
          <a:xfrm>
            <a:off x="5231566" y="0"/>
            <a:ext cx="5231567" cy="6857999"/>
          </a:xfrm>
          <a:solidFill>
            <a:schemeClr val="bg1">
              <a:alpha val="35000"/>
            </a:schemeClr>
          </a:solidFill>
        </p:spPr>
        <p:txBody>
          <a:bodyPr anchor="ctr" anchorCtr="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a:extLst>
              <a:ext uri="{FF2B5EF4-FFF2-40B4-BE49-F238E27FC236}">
                <a16:creationId xmlns:a16="http://schemas.microsoft.com/office/drawing/2014/main" id="{3109A766-AE6E-4EE0-BBA9-267550F4669F}"/>
              </a:ext>
            </a:extLst>
          </p:cNvPr>
          <p:cNvSpPr>
            <a:spLocks noGrp="1"/>
          </p:cNvSpPr>
          <p:nvPr>
            <p:ph type="body" sz="half" idx="2"/>
          </p:nvPr>
        </p:nvSpPr>
        <p:spPr>
          <a:xfrm>
            <a:off x="1519351" y="3283710"/>
            <a:ext cx="3490800" cy="2439988"/>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smtClean="0"/>
              <a:t>Edit Master text styles</a:t>
            </a:r>
          </a:p>
        </p:txBody>
      </p:sp>
      <p:sp>
        <p:nvSpPr>
          <p:cNvPr id="5" name="Date Placeholder 4">
            <a:extLst>
              <a:ext uri="{FF2B5EF4-FFF2-40B4-BE49-F238E27FC236}">
                <a16:creationId xmlns:a16="http://schemas.microsoft.com/office/drawing/2014/main" id="{E93FA4ED-DF34-437A-A3DD-C590456AE163}"/>
              </a:ext>
            </a:extLst>
          </p:cNvPr>
          <p:cNvSpPr>
            <a:spLocks noGrp="1"/>
          </p:cNvSpPr>
          <p:nvPr>
            <p:ph type="dt" sz="half" idx="10"/>
          </p:nvPr>
        </p:nvSpPr>
        <p:spPr/>
        <p:txBody>
          <a:bodyPr/>
          <a:lstStyle/>
          <a:p>
            <a:fld id="{934AF4EC-7DDE-4C95-9956-59513BFBB065}" type="datetime1">
              <a:rPr lang="en-US" smtClean="0"/>
              <a:t>8/9/2021</a:t>
            </a:fld>
            <a:endParaRPr lang="en-US" dirty="0"/>
          </a:p>
        </p:txBody>
      </p:sp>
      <p:sp>
        <p:nvSpPr>
          <p:cNvPr id="6" name="Footer Placeholder 5">
            <a:extLst>
              <a:ext uri="{FF2B5EF4-FFF2-40B4-BE49-F238E27FC236}">
                <a16:creationId xmlns:a16="http://schemas.microsoft.com/office/drawing/2014/main" id="{96BE8EAD-D127-4320-BE56-300A2412569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79BD6BD1-5229-4162-9050-A799C112300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41F678A-2BA4-4866-BA2B-804BAFA272E6}"/>
              </a:ext>
            </a:extLst>
          </p:cNvPr>
          <p:cNvSpPr/>
          <p:nvPr userDrawn="1"/>
        </p:nvSpPr>
        <p:spPr>
          <a:xfrm>
            <a:off x="1277838" y="837332"/>
            <a:ext cx="72843" cy="2042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B37F503C-8741-4170-AB97-2F028D895E60}"/>
              </a:ext>
            </a:extLst>
          </p:cNvPr>
          <p:cNvCxnSpPr/>
          <p:nvPr userDrawn="1"/>
        </p:nvCxnSpPr>
        <p:spPr>
          <a:xfrm>
            <a:off x="1659413" y="3169769"/>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A339F42-187E-423E-888A-A223C1B2E02E}"/>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5">
            <a:extLst>
              <a:ext uri="{FF2B5EF4-FFF2-40B4-BE49-F238E27FC236}">
                <a16:creationId xmlns:a16="http://schemas.microsoft.com/office/drawing/2014/main" id="{3156C8BB-DCB4-4A6F-9463-81442ECFAE6D}"/>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3" name="Straight Connector 12">
            <a:extLst>
              <a:ext uri="{FF2B5EF4-FFF2-40B4-BE49-F238E27FC236}">
                <a16:creationId xmlns:a16="http://schemas.microsoft.com/office/drawing/2014/main" id="{943ED311-FC15-4C06-8B1C-5C57F3F9A786}"/>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6941A3-2F65-4CFA-8EEF-AB50FBB6660E}"/>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0207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Picture with Caption">
    <p:bg>
      <p:bgPr>
        <a:solidFill>
          <a:schemeClr val="bg1"/>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4FC6DCA8-CFF5-4F20-A410-C3EA0873DEFA}"/>
              </a:ext>
            </a:extLst>
          </p:cNvPr>
          <p:cNvSpPr>
            <a:spLocks noGrp="1"/>
          </p:cNvSpPr>
          <p:nvPr>
            <p:ph type="pic" sz="quarter" idx="15"/>
          </p:nvPr>
        </p:nvSpPr>
        <p:spPr>
          <a:xfrm>
            <a:off x="0" y="0"/>
            <a:ext cx="12191999" cy="4251153"/>
          </a:xfrm>
          <a:custGeom>
            <a:avLst/>
            <a:gdLst>
              <a:gd name="connsiteX0" fmla="*/ 0 w 12191999"/>
              <a:gd name="connsiteY0" fmla="*/ 0 h 4251153"/>
              <a:gd name="connsiteX1" fmla="*/ 12191999 w 12191999"/>
              <a:gd name="connsiteY1" fmla="*/ 0 h 4251153"/>
              <a:gd name="connsiteX2" fmla="*/ 12191999 w 12191999"/>
              <a:gd name="connsiteY2" fmla="*/ 795243 h 4251153"/>
              <a:gd name="connsiteX3" fmla="*/ 11190767 w 12191999"/>
              <a:gd name="connsiteY3" fmla="*/ 795243 h 4251153"/>
              <a:gd name="connsiteX4" fmla="*/ 11190767 w 12191999"/>
              <a:gd name="connsiteY4" fmla="*/ 802443 h 4251153"/>
              <a:gd name="connsiteX5" fmla="*/ 12191999 w 12191999"/>
              <a:gd name="connsiteY5" fmla="*/ 802443 h 4251153"/>
              <a:gd name="connsiteX6" fmla="*/ 12191999 w 12191999"/>
              <a:gd name="connsiteY6" fmla="*/ 4251153 h 4251153"/>
              <a:gd name="connsiteX7" fmla="*/ 0 w 12191999"/>
              <a:gd name="connsiteY7" fmla="*/ 4251153 h 425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4251153">
                <a:moveTo>
                  <a:pt x="0" y="0"/>
                </a:moveTo>
                <a:lnTo>
                  <a:pt x="12191999" y="0"/>
                </a:lnTo>
                <a:lnTo>
                  <a:pt x="12191999" y="795243"/>
                </a:lnTo>
                <a:lnTo>
                  <a:pt x="11190767" y="795243"/>
                </a:lnTo>
                <a:lnTo>
                  <a:pt x="11190767" y="802443"/>
                </a:lnTo>
                <a:lnTo>
                  <a:pt x="12191999" y="802443"/>
                </a:lnTo>
                <a:lnTo>
                  <a:pt x="12191999" y="4251153"/>
                </a:lnTo>
                <a:lnTo>
                  <a:pt x="0" y="4251153"/>
                </a:lnTo>
                <a:close/>
              </a:path>
            </a:pathLst>
          </a:custGeom>
          <a:solidFill>
            <a:schemeClr val="bg1">
              <a:alpha val="50000"/>
            </a:schemeClr>
          </a:solidFill>
        </p:spPr>
        <p:txBody>
          <a:bodyPr wrap="square" anchor="ctr" anchorCtr="0">
            <a:noAutofit/>
          </a:bodyPr>
          <a:lstStyle>
            <a:lvl1pPr marL="0" indent="0" algn="ctr">
              <a:buNone/>
              <a:defRPr sz="1500"/>
            </a:lvl1pPr>
          </a:lstStyle>
          <a:p>
            <a:r>
              <a:rPr lang="en-US" noProof="0" smtClean="0"/>
              <a:t>Click icon to add picture</a:t>
            </a:r>
            <a:endParaRPr lang="en-US" noProof="0"/>
          </a:p>
        </p:txBody>
      </p:sp>
      <p:sp>
        <p:nvSpPr>
          <p:cNvPr id="11" name="Rectangle 10">
            <a:extLst>
              <a:ext uri="{FF2B5EF4-FFF2-40B4-BE49-F238E27FC236}">
                <a16:creationId xmlns:a16="http://schemas.microsoft.com/office/drawing/2014/main" id="{7E6F6CA0-765E-484B-B9C2-16E6A4F4986D}"/>
              </a:ext>
            </a:extLst>
          </p:cNvPr>
          <p:cNvSpPr/>
          <p:nvPr userDrawn="1"/>
        </p:nvSpPr>
        <p:spPr>
          <a:xfrm>
            <a:off x="0" y="4251158"/>
            <a:ext cx="12192000" cy="2606842"/>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6320892" y="5027253"/>
            <a:ext cx="5373461" cy="1132143"/>
          </a:xfrm>
        </p:spPr>
        <p:txBody>
          <a:bodyPr>
            <a:normAutofit/>
          </a:bodyPr>
          <a:lstStyle>
            <a:lvl1pPr marL="0" indent="0" algn="l">
              <a:buNone/>
              <a:defRPr sz="25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cxnSp>
        <p:nvCxnSpPr>
          <p:cNvPr id="20" name="Straight Connector 19">
            <a:extLst>
              <a:ext uri="{FF2B5EF4-FFF2-40B4-BE49-F238E27FC236}">
                <a16:creationId xmlns:a16="http://schemas.microsoft.com/office/drawing/2014/main" id="{4B6A7686-9AC4-4F00-9096-A661393BEBDC}"/>
              </a:ext>
            </a:extLst>
          </p:cNvPr>
          <p:cNvCxnSpPr/>
          <p:nvPr userDrawn="1"/>
        </p:nvCxnSpPr>
        <p:spPr>
          <a:xfrm>
            <a:off x="1838883" y="6072701"/>
            <a:ext cx="63093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694226" y="4626870"/>
            <a:ext cx="4626665" cy="1389106"/>
          </a:xfrm>
        </p:spPr>
        <p:txBody>
          <a:bodyPr anchor="b">
            <a:normAutofit/>
          </a:bodyPr>
          <a:lstStyle>
            <a:lvl1pPr algn="l">
              <a:defRPr sz="4000" b="1">
                <a:solidFill>
                  <a:schemeClr val="bg1"/>
                </a:solidFill>
              </a:defRPr>
            </a:lvl1pPr>
          </a:lstStyle>
          <a:p>
            <a:r>
              <a:rPr lang="en-US" noProof="0"/>
              <a:t>PICTURE</a:t>
            </a:r>
            <a:br>
              <a:rPr lang="en-US" noProof="0"/>
            </a:br>
            <a:r>
              <a:rPr lang="en-US" noProof="0"/>
              <a:t>SLIDE</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E11F7C77-DBB5-4D0F-9120-27BDB5B99C32}" type="datetime1">
              <a:rPr lang="en-US" noProof="0" smtClean="0"/>
              <a:t>8/9/2021</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a:xfrm>
            <a:off x="1694226" y="6159402"/>
            <a:ext cx="2154460" cy="365125"/>
          </a:xfrm>
        </p:spPr>
        <p:txBody>
          <a:body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noProof="0" smtClean="0"/>
              <a:t>‹#›</a:t>
            </a:fld>
            <a:endParaRPr lang="en-US" noProof="0"/>
          </a:p>
        </p:txBody>
      </p:sp>
      <p:cxnSp>
        <p:nvCxnSpPr>
          <p:cNvPr id="17" name="Straight Connector 16">
            <a:extLst>
              <a:ext uri="{FF2B5EF4-FFF2-40B4-BE49-F238E27FC236}">
                <a16:creationId xmlns:a16="http://schemas.microsoft.com/office/drawing/2014/main" id="{3AE6B4C8-5DC5-48CB-A4AB-540F064C26CA}"/>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BA6E06C-D6DA-4EDA-9A87-02C42E3144CB}"/>
              </a:ext>
            </a:extLst>
          </p:cNvPr>
          <p:cNvSpPr/>
          <p:nvPr userDrawn="1"/>
        </p:nvSpPr>
        <p:spPr>
          <a:xfrm>
            <a:off x="1283369" y="4914000"/>
            <a:ext cx="72000" cy="19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2" name="Straight Connector 21">
            <a:extLst>
              <a:ext uri="{FF2B5EF4-FFF2-40B4-BE49-F238E27FC236}">
                <a16:creationId xmlns:a16="http://schemas.microsoft.com/office/drawing/2014/main" id="{E088D115-EF5A-444B-AD3E-D2EE18401B4A}"/>
              </a:ext>
            </a:extLst>
          </p:cNvPr>
          <p:cNvCxnSpPr>
            <a:cxnSpLocks/>
          </p:cNvCxnSpPr>
          <p:nvPr userDrawn="1"/>
        </p:nvCxnSpPr>
        <p:spPr>
          <a:xfrm>
            <a:off x="11184000" y="805368"/>
            <a:ext cx="1008000"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 Placeholder 15">
            <a:extLst>
              <a:ext uri="{FF2B5EF4-FFF2-40B4-BE49-F238E27FC236}">
                <a16:creationId xmlns:a16="http://schemas.microsoft.com/office/drawing/2014/main" id="{D9DE605B-C51B-41B7-9FCB-86CE13FFB5F6}"/>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noProof="0"/>
              <a:t>20XX</a:t>
            </a:r>
          </a:p>
        </p:txBody>
      </p:sp>
    </p:spTree>
    <p:extLst>
      <p:ext uri="{BB962C8B-B14F-4D97-AF65-F5344CB8AC3E}">
        <p14:creationId xmlns:p14="http://schemas.microsoft.com/office/powerpoint/2010/main" val="14624940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Overview">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7427B840-CC27-4923-A00E-7899AF7A4460}"/>
              </a:ext>
            </a:extLst>
          </p:cNvPr>
          <p:cNvSpPr/>
          <p:nvPr userDrawn="1"/>
        </p:nvSpPr>
        <p:spPr>
          <a:xfrm>
            <a:off x="0" y="5764039"/>
            <a:ext cx="12192000" cy="1093961"/>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gradFill>
                  <a:gsLst>
                    <a:gs pos="0">
                      <a:schemeClr val="bg2"/>
                    </a:gs>
                    <a:gs pos="100000">
                      <a:schemeClr val="accent1"/>
                    </a:gs>
                  </a:gsLst>
                  <a:lin ang="0" scaled="1"/>
                </a:gra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7B3A6B8C-51E0-4512-9EB9-DD1BB2387348}" type="datetime1">
              <a:rPr lang="en-US" smtClean="0"/>
              <a:t>8/9/2021</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0"/>
            <a:ext cx="72000" cy="115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accent1"/>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45270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563914"/>
            <a:ext cx="3256674" cy="499493"/>
          </a:xfrm>
        </p:spPr>
        <p:txBody>
          <a:bodyPr>
            <a:normAutofit/>
          </a:bodyPr>
          <a:lstStyle>
            <a:lvl1pPr marL="0" indent="0">
              <a:buNone/>
              <a:defRPr lang="en-US" sz="2500" b="1" i="0" kern="1200" dirty="0" smtClean="0">
                <a:solidFill>
                  <a:schemeClr val="accent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287627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498747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04123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smtClean="0"/>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7654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smtClean="0"/>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111854" y="157510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smtClean="0"/>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04123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smtClean="0"/>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7654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smtClean="0"/>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111854" y="370721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tx1">
                    <a:lumMod val="75000"/>
                    <a:lumOff val="25000"/>
                  </a:schemeClr>
                </a:solidFill>
              </a:defRPr>
            </a:lvl1pPr>
          </a:lstStyle>
          <a:p>
            <a:r>
              <a:rPr lang="en-US" smtClean="0"/>
              <a:t>Click icon to add picture</a:t>
            </a:r>
            <a:endParaRPr lang="en-US" dirty="0"/>
          </a:p>
        </p:txBody>
      </p:sp>
    </p:spTree>
    <p:extLst>
      <p:ext uri="{BB962C8B-B14F-4D97-AF65-F5344CB8AC3E}">
        <p14:creationId xmlns:p14="http://schemas.microsoft.com/office/powerpoint/2010/main" val="3260961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70994831-EE46-4DEA-9077-4FEBBCD60EB3}"/>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928800" y="607100"/>
            <a:ext cx="4737482" cy="697044"/>
          </a:xfrm>
        </p:spPr>
        <p:txBody>
          <a:bodyPr anchor="b">
            <a:noAutofit/>
          </a:bodyPr>
          <a:lstStyle>
            <a:lvl1pPr>
              <a:defRPr lang="en-US" sz="4000" b="1" kern="1200" dirty="0">
                <a:solidFill>
                  <a:schemeClr val="bg1"/>
                </a:solidFill>
                <a:latin typeface="+mj-lt"/>
                <a:ea typeface="+mj-ea"/>
                <a:cs typeface="+mj-cs"/>
              </a:defRPr>
            </a:lvl1pPr>
          </a:lstStyle>
          <a:p>
            <a:r>
              <a:rPr lang="en-US" dirty="0"/>
              <a:t>OVERVIEW 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928801"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E15065FF-3A74-4B0F-9624-362545A943D5}" type="datetime1">
              <a:rPr lang="en-US" smtClean="0"/>
              <a:t>8/9/2021</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663C2BC3-19D8-497A-B742-E2E5155DEA2E}"/>
              </a:ext>
            </a:extLst>
          </p:cNvPr>
          <p:cNvSpPr/>
          <p:nvPr userDrawn="1"/>
        </p:nvSpPr>
        <p:spPr>
          <a:xfrm>
            <a:off x="687289" y="244444"/>
            <a:ext cx="72000" cy="907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467663"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006525" y="26355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928801"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467663"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006525" y="47467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928801"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467663"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006525" y="30591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928801"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467663"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006525" y="51703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04123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smtClean="0"/>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457654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smtClean="0"/>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111854" y="17579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smtClean="0"/>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04123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smtClean="0"/>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457654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smtClean="0"/>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111854" y="38900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smtClean="0"/>
              <a:t>Click icon to add picture</a:t>
            </a:r>
            <a:endParaRPr lang="en-US" dirty="0"/>
          </a:p>
        </p:txBody>
      </p:sp>
      <p:cxnSp>
        <p:nvCxnSpPr>
          <p:cNvPr id="57" name="Straight Connector 56">
            <a:extLst>
              <a:ext uri="{FF2B5EF4-FFF2-40B4-BE49-F238E27FC236}">
                <a16:creationId xmlns:a16="http://schemas.microsoft.com/office/drawing/2014/main" id="{6EC8F712-6C02-43F3-8A0A-5DCA975E7C38}"/>
              </a:ext>
            </a:extLst>
          </p:cNvPr>
          <p:cNvCxnSpPr>
            <a:cxnSpLocks/>
          </p:cNvCxnSpPr>
          <p:nvPr userDrawn="1"/>
        </p:nvCxnSpPr>
        <p:spPr>
          <a:xfrm flipV="1">
            <a:off x="11663289" y="6300217"/>
            <a:ext cx="0" cy="31022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8B62D71-4318-4C96-828A-D19FFBFA7BDA}"/>
              </a:ext>
            </a:extLst>
          </p:cNvPr>
          <p:cNvCxnSpPr>
            <a:cxnSpLocks/>
          </p:cNvCxnSpPr>
          <p:nvPr userDrawn="1"/>
        </p:nvCxnSpPr>
        <p:spPr>
          <a:xfrm>
            <a:off x="10939723"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5">
            <a:extLst>
              <a:ext uri="{FF2B5EF4-FFF2-40B4-BE49-F238E27FC236}">
                <a16:creationId xmlns:a16="http://schemas.microsoft.com/office/drawing/2014/main" id="{12E8DD1E-B3CA-4756-A792-B476AFA9AE24}"/>
              </a:ext>
            </a:extLst>
          </p:cNvPr>
          <p:cNvSpPr>
            <a:spLocks noGrp="1"/>
          </p:cNvSpPr>
          <p:nvPr>
            <p:ph type="body" sz="quarter" idx="15" hasCustomPrompt="1"/>
          </p:nvPr>
        </p:nvSpPr>
        <p:spPr>
          <a:xfrm>
            <a:off x="10832539"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34" name="Straight Connector 33">
            <a:extLst>
              <a:ext uri="{FF2B5EF4-FFF2-40B4-BE49-F238E27FC236}">
                <a16:creationId xmlns:a16="http://schemas.microsoft.com/office/drawing/2014/main" id="{9603F760-AD2F-4611-99B6-58C4666AEBA1}"/>
              </a:ext>
            </a:extLst>
          </p:cNvPr>
          <p:cNvCxnSpPr>
            <a:cxnSpLocks/>
          </p:cNvCxnSpPr>
          <p:nvPr userDrawn="1"/>
        </p:nvCxnSpPr>
        <p:spPr>
          <a:xfrm>
            <a:off x="256374" y="6168360"/>
            <a:ext cx="150841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2182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1519350" y="645199"/>
            <a:ext cx="4737482" cy="1338841"/>
          </a:xfrm>
        </p:spPr>
        <p:txBody>
          <a:bodyPr anchor="b">
            <a:noAutofit/>
          </a:bodyPr>
          <a:lstStyle>
            <a:lvl1pPr>
              <a:defRPr lang="en-US" sz="4000" b="1" kern="1200" dirty="0">
                <a:solidFill>
                  <a:schemeClr val="bg1"/>
                </a:solidFill>
                <a:latin typeface="+mj-lt"/>
                <a:ea typeface="+mj-ea"/>
                <a:cs typeface="+mj-cs"/>
              </a:defRPr>
            </a:lvl1pPr>
          </a:lstStyle>
          <a:p>
            <a:r>
              <a:rPr lang="en-US" dirty="0"/>
              <a:t>OVERVIEW</a:t>
            </a:r>
            <a:br>
              <a:rPr lang="en-US" dirty="0"/>
            </a:br>
            <a:r>
              <a:rPr lang="en-US" dirty="0"/>
              <a:t>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1386001"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D578B35B-55DE-4D82-AAED-127142AD1F9F}" type="datetime1">
              <a:rPr lang="en-US" smtClean="0"/>
              <a:t>8/9/2021</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 Placeholder 15">
            <a:extLst>
              <a:ext uri="{FF2B5EF4-FFF2-40B4-BE49-F238E27FC236}">
                <a16:creationId xmlns:a16="http://schemas.microsoft.com/office/drawing/2014/main" id="{AC031692-3E92-4C7E-A067-5F49BD126705}"/>
              </a:ext>
            </a:extLst>
          </p:cNvPr>
          <p:cNvSpPr>
            <a:spLocks noGrp="1"/>
          </p:cNvSpPr>
          <p:nvPr>
            <p:ph type="body" sz="quarter" idx="15" hasCustomPrompt="1"/>
          </p:nvPr>
        </p:nvSpPr>
        <p:spPr>
          <a:xfrm>
            <a:off x="11084400" y="838800"/>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924863"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463725"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1386001"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924863"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463725"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1386001"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924863"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463725"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1386001"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924863"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463725"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49843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smtClean="0"/>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503374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smtClean="0"/>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56905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smtClean="0"/>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49843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smtClean="0"/>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503374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smtClean="0"/>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56905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smtClean="0"/>
              <a:t>Click icon to add picture</a:t>
            </a:r>
            <a:endParaRPr lang="en-US" dirty="0"/>
          </a:p>
        </p:txBody>
      </p:sp>
      <p:sp>
        <p:nvSpPr>
          <p:cNvPr id="54" name="Rectangle 53">
            <a:extLst>
              <a:ext uri="{FF2B5EF4-FFF2-40B4-BE49-F238E27FC236}">
                <a16:creationId xmlns:a16="http://schemas.microsoft.com/office/drawing/2014/main" id="{1C2768A5-0309-41B3-94FB-AA3A2FCB638E}"/>
              </a:ext>
            </a:extLst>
          </p:cNvPr>
          <p:cNvSpPr/>
          <p:nvPr userDrawn="1"/>
        </p:nvSpPr>
        <p:spPr>
          <a:xfrm>
            <a:off x="1285167" y="871728"/>
            <a:ext cx="72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735452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8D5CEF0-7838-4E94-B0E2-6286757235DA}"/>
              </a:ext>
            </a:extLst>
          </p:cNvPr>
          <p:cNvSpPr/>
          <p:nvPr userDrawn="1"/>
        </p:nvSpPr>
        <p:spPr>
          <a:xfrm>
            <a:off x="4724400" y="0"/>
            <a:ext cx="74676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45FD86-80D5-4520-8C38-1EDDAB179D77}"/>
              </a:ext>
            </a:extLst>
          </p:cNvPr>
          <p:cNvSpPr>
            <a:spLocks noGrp="1"/>
          </p:cNvSpPr>
          <p:nvPr>
            <p:ph type="title" hasCustomPrompt="1"/>
          </p:nvPr>
        </p:nvSpPr>
        <p:spPr>
          <a:xfrm>
            <a:off x="1519350" y="645199"/>
            <a:ext cx="4737482" cy="1338841"/>
          </a:xfrm>
        </p:spPr>
        <p:txBody>
          <a:bodyPr anchor="b">
            <a:noAutofit/>
          </a:bodyPr>
          <a:lstStyle>
            <a:lvl1pPr>
              <a:defRPr lang="en-US" sz="4000" b="1" kern="1200" dirty="0">
                <a:gradFill>
                  <a:gsLst>
                    <a:gs pos="0">
                      <a:schemeClr val="bg2"/>
                    </a:gs>
                    <a:gs pos="100000">
                      <a:schemeClr val="accent1"/>
                    </a:gs>
                  </a:gsLst>
                  <a:lin ang="0" scaled="1"/>
                </a:gradFill>
                <a:latin typeface="+mj-lt"/>
                <a:ea typeface="+mj-ea"/>
                <a:cs typeface="+mj-cs"/>
              </a:defRPr>
            </a:lvl1pPr>
          </a:lstStyle>
          <a:p>
            <a:r>
              <a:rPr lang="en-US" dirty="0"/>
              <a:t>OVERVIEW</a:t>
            </a:r>
            <a:br>
              <a:rPr lang="en-US" dirty="0"/>
            </a:br>
            <a:r>
              <a:rPr lang="en-US" dirty="0"/>
              <a:t>SLIDE</a:t>
            </a:r>
          </a:p>
        </p:txBody>
      </p:sp>
      <p:sp>
        <p:nvSpPr>
          <p:cNvPr id="4" name="Text Placeholder 3">
            <a:extLst>
              <a:ext uri="{FF2B5EF4-FFF2-40B4-BE49-F238E27FC236}">
                <a16:creationId xmlns:a16="http://schemas.microsoft.com/office/drawing/2014/main" id="{28B7C16C-60B5-44CB-B3D5-09EA7F61FE42}"/>
              </a:ext>
            </a:extLst>
          </p:cNvPr>
          <p:cNvSpPr>
            <a:spLocks noGrp="1"/>
          </p:cNvSpPr>
          <p:nvPr>
            <p:ph type="body" sz="half" idx="2" hasCustomPrompt="1"/>
          </p:nvPr>
        </p:nvSpPr>
        <p:spPr>
          <a:xfrm>
            <a:off x="1386001" y="3092789"/>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1 Title</a:t>
            </a:r>
          </a:p>
        </p:txBody>
      </p:sp>
      <p:sp>
        <p:nvSpPr>
          <p:cNvPr id="5" name="Date Placeholder 4">
            <a:extLst>
              <a:ext uri="{FF2B5EF4-FFF2-40B4-BE49-F238E27FC236}">
                <a16:creationId xmlns:a16="http://schemas.microsoft.com/office/drawing/2014/main" id="{0B4BC91B-2A3F-445A-9C91-9BF7826133E6}"/>
              </a:ext>
            </a:extLst>
          </p:cNvPr>
          <p:cNvSpPr>
            <a:spLocks noGrp="1"/>
          </p:cNvSpPr>
          <p:nvPr>
            <p:ph type="dt" sz="half" idx="10"/>
          </p:nvPr>
        </p:nvSpPr>
        <p:spPr/>
        <p:txBody>
          <a:bodyPr/>
          <a:lstStyle/>
          <a:p>
            <a:fld id="{EFA441BB-2CCE-42E8-8A4D-47586555D345}" type="datetime1">
              <a:rPr lang="en-US" smtClean="0"/>
              <a:t>8/9/2021</a:t>
            </a:fld>
            <a:endParaRPr lang="en-US" dirty="0"/>
          </a:p>
        </p:txBody>
      </p:sp>
      <p:sp>
        <p:nvSpPr>
          <p:cNvPr id="6" name="Footer Placeholder 5">
            <a:extLst>
              <a:ext uri="{FF2B5EF4-FFF2-40B4-BE49-F238E27FC236}">
                <a16:creationId xmlns:a16="http://schemas.microsoft.com/office/drawing/2014/main" id="{FBF24CAE-7220-4370-B793-B9D4AA1A3A55}"/>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7" name="Slide Number Placeholder 6">
            <a:extLst>
              <a:ext uri="{FF2B5EF4-FFF2-40B4-BE49-F238E27FC236}">
                <a16:creationId xmlns:a16="http://schemas.microsoft.com/office/drawing/2014/main" id="{32DF5915-4FF1-41EB-9C2F-1918DA858BB2}"/>
              </a:ext>
            </a:extLst>
          </p:cNvPr>
          <p:cNvSpPr>
            <a:spLocks noGrp="1"/>
          </p:cNvSpPr>
          <p:nvPr>
            <p:ph type="sldNum" sz="quarter" idx="12"/>
          </p:nvPr>
        </p:nvSpPr>
        <p:spPr/>
        <p:txBody>
          <a:bodyPr/>
          <a:lstStyle/>
          <a:p>
            <a:fld id="{95CBEC59-7FF9-4688-98DF-89832A0C9025}" type="slidenum">
              <a:rPr lang="en-US" smtClean="0"/>
              <a:t>‹#›</a:t>
            </a:fld>
            <a:endParaRPr lang="en-US" dirty="0"/>
          </a:p>
        </p:txBody>
      </p:sp>
      <p:cxnSp>
        <p:nvCxnSpPr>
          <p:cNvPr id="12" name="Straight Connector 11">
            <a:extLst>
              <a:ext uri="{FF2B5EF4-FFF2-40B4-BE49-F238E27FC236}">
                <a16:creationId xmlns:a16="http://schemas.microsoft.com/office/drawing/2014/main" id="{78AD1AF6-056E-449E-ABB4-F42FCFF2154D}"/>
              </a:ext>
            </a:extLst>
          </p:cNvPr>
          <p:cNvCxnSpPr>
            <a:cxnSpLocks/>
          </p:cNvCxnSpPr>
          <p:nvPr userDrawn="1"/>
        </p:nvCxnSpPr>
        <p:spPr>
          <a:xfrm>
            <a:off x="11190767" y="800959"/>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5">
            <a:extLst>
              <a:ext uri="{FF2B5EF4-FFF2-40B4-BE49-F238E27FC236}">
                <a16:creationId xmlns:a16="http://schemas.microsoft.com/office/drawing/2014/main" id="{B49EFE94-C72E-4FA8-9AE2-70BFB09FB2C1}"/>
              </a:ext>
            </a:extLst>
          </p:cNvPr>
          <p:cNvSpPr>
            <a:spLocks noGrp="1"/>
          </p:cNvSpPr>
          <p:nvPr>
            <p:ph type="body" sz="quarter" idx="14" hasCustomPrompt="1"/>
          </p:nvPr>
        </p:nvSpPr>
        <p:spPr>
          <a:xfrm>
            <a:off x="11083583" y="837333"/>
            <a:ext cx="610772" cy="328893"/>
          </a:xfrm>
        </p:spPr>
        <p:txBody>
          <a:bodyPr>
            <a:normAutofit/>
          </a:bodyPr>
          <a:lstStyle>
            <a:lvl1pPr marL="0" indent="0" algn="l">
              <a:buNone/>
              <a:defRPr sz="1200" i="1">
                <a:solidFill>
                  <a:schemeClr val="tx2"/>
                </a:solidFill>
              </a:defRPr>
            </a:lvl1pPr>
          </a:lstStyle>
          <a:p>
            <a:pPr lvl="0"/>
            <a:r>
              <a:rPr lang="en-US" dirty="0"/>
              <a:t>20XX</a:t>
            </a:r>
          </a:p>
        </p:txBody>
      </p:sp>
      <p:cxnSp>
        <p:nvCxnSpPr>
          <p:cNvPr id="14" name="Straight Connector 13">
            <a:extLst>
              <a:ext uri="{FF2B5EF4-FFF2-40B4-BE49-F238E27FC236}">
                <a16:creationId xmlns:a16="http://schemas.microsoft.com/office/drawing/2014/main" id="{897F17BC-9B89-4B33-A693-1583A7EAEED0}"/>
              </a:ext>
            </a:extLst>
          </p:cNvPr>
          <p:cNvCxnSpPr>
            <a:cxnSpLocks/>
          </p:cNvCxnSpPr>
          <p:nvPr userDrawn="1"/>
        </p:nvCxnSpPr>
        <p:spPr>
          <a:xfrm>
            <a:off x="0" y="6168360"/>
            <a:ext cx="17647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52FBCB0-43B1-4129-B190-2F32EAB36A71}"/>
              </a:ext>
            </a:extLst>
          </p:cNvPr>
          <p:cNvCxnSpPr>
            <a:cxnSpLocks/>
          </p:cNvCxnSpPr>
          <p:nvPr userDrawn="1"/>
        </p:nvCxnSpPr>
        <p:spPr>
          <a:xfrm rot="16200000">
            <a:off x="11384397" y="6579108"/>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AF92140-8242-4A51-9463-35E60CF48BE9}"/>
              </a:ext>
            </a:extLst>
          </p:cNvPr>
          <p:cNvCxnSpPr>
            <a:cxnSpLocks/>
          </p:cNvCxnSpPr>
          <p:nvPr userDrawn="1"/>
        </p:nvCxnSpPr>
        <p:spPr>
          <a:xfrm>
            <a:off x="11192400" y="802800"/>
            <a:ext cx="1001233"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D84BA3-D783-472E-AB10-C96A8DE8D0DD}"/>
              </a:ext>
            </a:extLst>
          </p:cNvPr>
          <p:cNvCxnSpPr>
            <a:cxnSpLocks/>
          </p:cNvCxnSpPr>
          <p:nvPr userDrawn="1"/>
        </p:nvCxnSpPr>
        <p:spPr>
          <a:xfrm rot="16200000">
            <a:off x="11383200" y="6580800"/>
            <a:ext cx="55778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2BBCA2FF-2B83-4966-811C-E9FEEB77CBE4}"/>
              </a:ext>
            </a:extLst>
          </p:cNvPr>
          <p:cNvSpPr>
            <a:spLocks noGrp="1"/>
          </p:cNvSpPr>
          <p:nvPr>
            <p:ph type="body" sz="half" idx="16" hasCustomPrompt="1"/>
          </p:nvPr>
        </p:nvSpPr>
        <p:spPr>
          <a:xfrm>
            <a:off x="4924863"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2 Title</a:t>
            </a:r>
          </a:p>
        </p:txBody>
      </p:sp>
      <p:sp>
        <p:nvSpPr>
          <p:cNvPr id="36" name="Text Placeholder 3">
            <a:extLst>
              <a:ext uri="{FF2B5EF4-FFF2-40B4-BE49-F238E27FC236}">
                <a16:creationId xmlns:a16="http://schemas.microsoft.com/office/drawing/2014/main" id="{663E6488-61FD-4194-B014-22CF5050C2C7}"/>
              </a:ext>
            </a:extLst>
          </p:cNvPr>
          <p:cNvSpPr>
            <a:spLocks noGrp="1"/>
          </p:cNvSpPr>
          <p:nvPr>
            <p:ph type="body" sz="half" idx="17" hasCustomPrompt="1"/>
          </p:nvPr>
        </p:nvSpPr>
        <p:spPr>
          <a:xfrm>
            <a:off x="8463725" y="3092789"/>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3 Title</a:t>
            </a:r>
          </a:p>
        </p:txBody>
      </p:sp>
      <p:sp>
        <p:nvSpPr>
          <p:cNvPr id="37" name="Text Placeholder 3">
            <a:extLst>
              <a:ext uri="{FF2B5EF4-FFF2-40B4-BE49-F238E27FC236}">
                <a16:creationId xmlns:a16="http://schemas.microsoft.com/office/drawing/2014/main" id="{76A0643E-8E5C-4070-97FD-974351B1D00C}"/>
              </a:ext>
            </a:extLst>
          </p:cNvPr>
          <p:cNvSpPr>
            <a:spLocks noGrp="1"/>
          </p:cNvSpPr>
          <p:nvPr>
            <p:ph type="body" sz="half" idx="18" hasCustomPrompt="1"/>
          </p:nvPr>
        </p:nvSpPr>
        <p:spPr>
          <a:xfrm>
            <a:off x="1386001" y="5203994"/>
            <a:ext cx="3256674" cy="499493"/>
          </a:xfrm>
        </p:spPr>
        <p:txBody>
          <a:bodyPr>
            <a:normAutofit/>
          </a:bodyPr>
          <a:lstStyle>
            <a:lvl1pPr marL="0" indent="0">
              <a:buNone/>
              <a:defRPr lang="en-US" sz="2500" b="1" i="0" kern="1200" dirty="0" smtClean="0">
                <a:solidFill>
                  <a:schemeClr val="bg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4 Title</a:t>
            </a:r>
          </a:p>
        </p:txBody>
      </p:sp>
      <p:sp>
        <p:nvSpPr>
          <p:cNvPr id="38" name="Text Placeholder 3">
            <a:extLst>
              <a:ext uri="{FF2B5EF4-FFF2-40B4-BE49-F238E27FC236}">
                <a16:creationId xmlns:a16="http://schemas.microsoft.com/office/drawing/2014/main" id="{A4ECC130-379C-4A4E-AAC7-D84522D434E2}"/>
              </a:ext>
            </a:extLst>
          </p:cNvPr>
          <p:cNvSpPr>
            <a:spLocks noGrp="1"/>
          </p:cNvSpPr>
          <p:nvPr>
            <p:ph type="body" sz="half" idx="19" hasCustomPrompt="1"/>
          </p:nvPr>
        </p:nvSpPr>
        <p:spPr>
          <a:xfrm>
            <a:off x="4924863"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5 Title</a:t>
            </a:r>
          </a:p>
        </p:txBody>
      </p:sp>
      <p:sp>
        <p:nvSpPr>
          <p:cNvPr id="39" name="Text Placeholder 3">
            <a:extLst>
              <a:ext uri="{FF2B5EF4-FFF2-40B4-BE49-F238E27FC236}">
                <a16:creationId xmlns:a16="http://schemas.microsoft.com/office/drawing/2014/main" id="{C8C2920A-FB6F-4697-8CDD-0896EC262719}"/>
              </a:ext>
            </a:extLst>
          </p:cNvPr>
          <p:cNvSpPr>
            <a:spLocks noGrp="1"/>
          </p:cNvSpPr>
          <p:nvPr>
            <p:ph type="body" sz="half" idx="20" hasCustomPrompt="1"/>
          </p:nvPr>
        </p:nvSpPr>
        <p:spPr>
          <a:xfrm>
            <a:off x="8463725" y="5203994"/>
            <a:ext cx="3256674" cy="499493"/>
          </a:xfrm>
        </p:spPr>
        <p:txBody>
          <a:bodyPr>
            <a:normAutofit/>
          </a:bodyPr>
          <a:lstStyle>
            <a:lvl1pPr marL="0" indent="0">
              <a:buNone/>
              <a:defRPr lang="en-US" sz="2500" b="1"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Item 6 Title</a:t>
            </a:r>
          </a:p>
        </p:txBody>
      </p:sp>
      <p:sp>
        <p:nvSpPr>
          <p:cNvPr id="40" name="Text Placeholder 3">
            <a:extLst>
              <a:ext uri="{FF2B5EF4-FFF2-40B4-BE49-F238E27FC236}">
                <a16:creationId xmlns:a16="http://schemas.microsoft.com/office/drawing/2014/main" id="{F84CD40D-D65C-419A-B22F-5633C9254F52}"/>
              </a:ext>
            </a:extLst>
          </p:cNvPr>
          <p:cNvSpPr>
            <a:spLocks noGrp="1"/>
          </p:cNvSpPr>
          <p:nvPr>
            <p:ph type="body" sz="half" idx="21"/>
          </p:nvPr>
        </p:nvSpPr>
        <p:spPr>
          <a:xfrm>
            <a:off x="1386001" y="3516353"/>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sp>
        <p:nvSpPr>
          <p:cNvPr id="41" name="Text Placeholder 3">
            <a:extLst>
              <a:ext uri="{FF2B5EF4-FFF2-40B4-BE49-F238E27FC236}">
                <a16:creationId xmlns:a16="http://schemas.microsoft.com/office/drawing/2014/main" id="{4902ECF4-C668-49EA-AD7B-E0B3332DE48A}"/>
              </a:ext>
            </a:extLst>
          </p:cNvPr>
          <p:cNvSpPr>
            <a:spLocks noGrp="1"/>
          </p:cNvSpPr>
          <p:nvPr>
            <p:ph type="body" sz="half" idx="22"/>
          </p:nvPr>
        </p:nvSpPr>
        <p:spPr>
          <a:xfrm>
            <a:off x="4924863" y="3516353"/>
            <a:ext cx="3256674" cy="499493"/>
          </a:xfrm>
        </p:spPr>
        <p:txBody>
          <a:bodyPr>
            <a:normAutofit/>
          </a:bodyPr>
          <a:lstStyle>
            <a:lvl1pPr marL="0" indent="0">
              <a:buNone/>
              <a:defRPr lang="en-US" sz="1600" i="0" kern="120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sp>
        <p:nvSpPr>
          <p:cNvPr id="42" name="Text Placeholder 3">
            <a:extLst>
              <a:ext uri="{FF2B5EF4-FFF2-40B4-BE49-F238E27FC236}">
                <a16:creationId xmlns:a16="http://schemas.microsoft.com/office/drawing/2014/main" id="{648A6F22-3F59-4E0F-BAE5-9B7E0D16D33F}"/>
              </a:ext>
            </a:extLst>
          </p:cNvPr>
          <p:cNvSpPr>
            <a:spLocks noGrp="1"/>
          </p:cNvSpPr>
          <p:nvPr>
            <p:ph type="body" sz="half" idx="23"/>
          </p:nvPr>
        </p:nvSpPr>
        <p:spPr>
          <a:xfrm>
            <a:off x="8463725" y="3516353"/>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sp>
        <p:nvSpPr>
          <p:cNvPr id="43" name="Text Placeholder 3">
            <a:extLst>
              <a:ext uri="{FF2B5EF4-FFF2-40B4-BE49-F238E27FC236}">
                <a16:creationId xmlns:a16="http://schemas.microsoft.com/office/drawing/2014/main" id="{5689CAE6-6963-412E-9DAD-B7B5AFC41DCF}"/>
              </a:ext>
            </a:extLst>
          </p:cNvPr>
          <p:cNvSpPr>
            <a:spLocks noGrp="1"/>
          </p:cNvSpPr>
          <p:nvPr>
            <p:ph type="body" sz="half" idx="24"/>
          </p:nvPr>
        </p:nvSpPr>
        <p:spPr>
          <a:xfrm>
            <a:off x="1386001" y="5627558"/>
            <a:ext cx="3256674" cy="499493"/>
          </a:xfrm>
        </p:spPr>
        <p:txBody>
          <a:bodyPr>
            <a:normAutofit/>
          </a:bodyPr>
          <a:lstStyle>
            <a:lvl1pPr marL="0" indent="0">
              <a:buNone/>
              <a:defRPr lang="en-US" sz="1600" i="0" kern="1200" dirty="0" smtClean="0">
                <a:solidFill>
                  <a:schemeClr val="tx1">
                    <a:lumMod val="75000"/>
                    <a:lumOff val="25000"/>
                  </a:schemeClr>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sp>
        <p:nvSpPr>
          <p:cNvPr id="44" name="Text Placeholder 3">
            <a:extLst>
              <a:ext uri="{FF2B5EF4-FFF2-40B4-BE49-F238E27FC236}">
                <a16:creationId xmlns:a16="http://schemas.microsoft.com/office/drawing/2014/main" id="{98D9757D-1411-42F4-AABD-CC173E4A038B}"/>
              </a:ext>
            </a:extLst>
          </p:cNvPr>
          <p:cNvSpPr>
            <a:spLocks noGrp="1"/>
          </p:cNvSpPr>
          <p:nvPr>
            <p:ph type="body" sz="half" idx="25"/>
          </p:nvPr>
        </p:nvSpPr>
        <p:spPr>
          <a:xfrm>
            <a:off x="4924863"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sp>
        <p:nvSpPr>
          <p:cNvPr id="45" name="Text Placeholder 3">
            <a:extLst>
              <a:ext uri="{FF2B5EF4-FFF2-40B4-BE49-F238E27FC236}">
                <a16:creationId xmlns:a16="http://schemas.microsoft.com/office/drawing/2014/main" id="{0590AA6E-50BC-4492-8B87-7D8D4A8A5E76}"/>
              </a:ext>
            </a:extLst>
          </p:cNvPr>
          <p:cNvSpPr>
            <a:spLocks noGrp="1"/>
          </p:cNvSpPr>
          <p:nvPr>
            <p:ph type="body" sz="half" idx="26"/>
          </p:nvPr>
        </p:nvSpPr>
        <p:spPr>
          <a:xfrm>
            <a:off x="8463725" y="5627558"/>
            <a:ext cx="3256674" cy="499493"/>
          </a:xfrm>
        </p:spPr>
        <p:txBody>
          <a:bodyPr>
            <a:normAutofit/>
          </a:bodyPr>
          <a:lstStyle>
            <a:lvl1pPr marL="0" indent="0">
              <a:buNone/>
              <a:defRPr lang="en-US" sz="1600" i="0" kern="1200" dirty="0" smtClean="0">
                <a:solidFill>
                  <a:schemeClr val="bg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600"/>
              </a:spcBef>
              <a:buFont typeface="Arial" panose="020B0604020202020204" pitchFamily="34" charset="0"/>
              <a:buNone/>
            </a:pPr>
            <a:r>
              <a:rPr lang="en-US" smtClean="0"/>
              <a:t>Edit Master text styles</a:t>
            </a:r>
          </a:p>
        </p:txBody>
      </p:sp>
      <p:sp>
        <p:nvSpPr>
          <p:cNvPr id="47" name="Picture Placeholder 46">
            <a:extLst>
              <a:ext uri="{FF2B5EF4-FFF2-40B4-BE49-F238E27FC236}">
                <a16:creationId xmlns:a16="http://schemas.microsoft.com/office/drawing/2014/main" id="{64786CCE-CCCC-4B2D-890D-9D719713DB79}"/>
              </a:ext>
            </a:extLst>
          </p:cNvPr>
          <p:cNvSpPr>
            <a:spLocks noGrp="1"/>
          </p:cNvSpPr>
          <p:nvPr>
            <p:ph type="pic" sz="quarter" idx="27"/>
          </p:nvPr>
        </p:nvSpPr>
        <p:spPr>
          <a:xfrm>
            <a:off x="1498434" y="2215180"/>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bg1"/>
                </a:solidFill>
              </a:defRPr>
            </a:lvl1pPr>
          </a:lstStyle>
          <a:p>
            <a:r>
              <a:rPr lang="en-US" smtClean="0"/>
              <a:t>Click icon to add picture</a:t>
            </a:r>
            <a:endParaRPr lang="en-US" dirty="0"/>
          </a:p>
        </p:txBody>
      </p:sp>
      <p:sp>
        <p:nvSpPr>
          <p:cNvPr id="48" name="Picture Placeholder 46">
            <a:extLst>
              <a:ext uri="{FF2B5EF4-FFF2-40B4-BE49-F238E27FC236}">
                <a16:creationId xmlns:a16="http://schemas.microsoft.com/office/drawing/2014/main" id="{EB08972C-68CE-41CC-9351-3DD741E53936}"/>
              </a:ext>
            </a:extLst>
          </p:cNvPr>
          <p:cNvSpPr>
            <a:spLocks noGrp="1"/>
          </p:cNvSpPr>
          <p:nvPr>
            <p:ph type="pic" sz="quarter" idx="28"/>
          </p:nvPr>
        </p:nvSpPr>
        <p:spPr>
          <a:xfrm>
            <a:off x="503374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smtClean="0"/>
              <a:t>Click icon to add picture</a:t>
            </a:r>
            <a:endParaRPr lang="en-US" dirty="0"/>
          </a:p>
        </p:txBody>
      </p:sp>
      <p:sp>
        <p:nvSpPr>
          <p:cNvPr id="49" name="Picture Placeholder 46">
            <a:extLst>
              <a:ext uri="{FF2B5EF4-FFF2-40B4-BE49-F238E27FC236}">
                <a16:creationId xmlns:a16="http://schemas.microsoft.com/office/drawing/2014/main" id="{6347D157-8108-4656-88F3-59B693C47F9B}"/>
              </a:ext>
            </a:extLst>
          </p:cNvPr>
          <p:cNvSpPr>
            <a:spLocks noGrp="1"/>
          </p:cNvSpPr>
          <p:nvPr>
            <p:ph type="pic" sz="quarter" idx="29"/>
          </p:nvPr>
        </p:nvSpPr>
        <p:spPr>
          <a:xfrm>
            <a:off x="8569054" y="2215180"/>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smtClean="0"/>
              <a:t>Click icon to add picture</a:t>
            </a:r>
            <a:endParaRPr lang="en-US" dirty="0"/>
          </a:p>
        </p:txBody>
      </p:sp>
      <p:sp>
        <p:nvSpPr>
          <p:cNvPr id="50" name="Picture Placeholder 46">
            <a:extLst>
              <a:ext uri="{FF2B5EF4-FFF2-40B4-BE49-F238E27FC236}">
                <a16:creationId xmlns:a16="http://schemas.microsoft.com/office/drawing/2014/main" id="{B4548244-F89A-4EA8-9DB4-056E45B2FDF5}"/>
              </a:ext>
            </a:extLst>
          </p:cNvPr>
          <p:cNvSpPr>
            <a:spLocks noGrp="1"/>
          </p:cNvSpPr>
          <p:nvPr>
            <p:ph type="pic" sz="quarter" idx="30"/>
          </p:nvPr>
        </p:nvSpPr>
        <p:spPr>
          <a:xfrm>
            <a:off x="1498434" y="4347291"/>
            <a:ext cx="867600" cy="868680"/>
          </a:xfrm>
          <a:prstGeom prst="ellipse">
            <a:avLst/>
          </a:prstGeom>
          <a:ln w="19050">
            <a:gradFill flip="none" rotWithShape="1">
              <a:gsLst>
                <a:gs pos="0">
                  <a:schemeClr val="bg2"/>
                </a:gs>
                <a:gs pos="100000">
                  <a:schemeClr val="accent1"/>
                </a:gs>
              </a:gsLst>
              <a:lin ang="0" scaled="1"/>
              <a:tileRect/>
            </a:gradFill>
          </a:ln>
        </p:spPr>
        <p:txBody>
          <a:bodyPr anchor="ctr" anchorCtr="0">
            <a:normAutofit/>
          </a:bodyPr>
          <a:lstStyle>
            <a:lvl1pPr marL="0" indent="0" algn="ctr">
              <a:buNone/>
              <a:defRPr sz="1200">
                <a:solidFill>
                  <a:schemeClr val="bg1"/>
                </a:solidFill>
              </a:defRPr>
            </a:lvl1pPr>
          </a:lstStyle>
          <a:p>
            <a:r>
              <a:rPr lang="en-US" smtClean="0"/>
              <a:t>Click icon to add picture</a:t>
            </a:r>
            <a:endParaRPr lang="en-US" dirty="0"/>
          </a:p>
        </p:txBody>
      </p:sp>
      <p:sp>
        <p:nvSpPr>
          <p:cNvPr id="51" name="Picture Placeholder 46">
            <a:extLst>
              <a:ext uri="{FF2B5EF4-FFF2-40B4-BE49-F238E27FC236}">
                <a16:creationId xmlns:a16="http://schemas.microsoft.com/office/drawing/2014/main" id="{6B46EEEA-383D-42CD-ABFC-86BD330E07A0}"/>
              </a:ext>
            </a:extLst>
          </p:cNvPr>
          <p:cNvSpPr>
            <a:spLocks noGrp="1"/>
          </p:cNvSpPr>
          <p:nvPr>
            <p:ph type="pic" sz="quarter" idx="31"/>
          </p:nvPr>
        </p:nvSpPr>
        <p:spPr>
          <a:xfrm>
            <a:off x="503374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smtClean="0"/>
              <a:t>Click icon to add picture</a:t>
            </a:r>
            <a:endParaRPr lang="en-US" dirty="0"/>
          </a:p>
        </p:txBody>
      </p:sp>
      <p:sp>
        <p:nvSpPr>
          <p:cNvPr id="52" name="Picture Placeholder 46">
            <a:extLst>
              <a:ext uri="{FF2B5EF4-FFF2-40B4-BE49-F238E27FC236}">
                <a16:creationId xmlns:a16="http://schemas.microsoft.com/office/drawing/2014/main" id="{DF75483C-CE05-4E90-8A93-D04244423927}"/>
              </a:ext>
            </a:extLst>
          </p:cNvPr>
          <p:cNvSpPr>
            <a:spLocks noGrp="1"/>
          </p:cNvSpPr>
          <p:nvPr>
            <p:ph type="pic" sz="quarter" idx="32"/>
          </p:nvPr>
        </p:nvSpPr>
        <p:spPr>
          <a:xfrm>
            <a:off x="8569054" y="4347291"/>
            <a:ext cx="867600" cy="868680"/>
          </a:xfrm>
          <a:prstGeom prst="ellipse">
            <a:avLst/>
          </a:prstGeom>
          <a:ln w="19050">
            <a:solidFill>
              <a:schemeClr val="tx2"/>
            </a:solidFill>
          </a:ln>
        </p:spPr>
        <p:txBody>
          <a:bodyPr anchor="ctr" anchorCtr="0">
            <a:normAutofit/>
          </a:bodyPr>
          <a:lstStyle>
            <a:lvl1pPr marL="0" indent="0" algn="ctr">
              <a:buNone/>
              <a:defRPr sz="1200">
                <a:solidFill>
                  <a:schemeClr val="bg1"/>
                </a:solidFill>
              </a:defRPr>
            </a:lvl1pPr>
          </a:lstStyle>
          <a:p>
            <a:r>
              <a:rPr lang="en-US" smtClean="0"/>
              <a:t>Click icon to add picture</a:t>
            </a:r>
            <a:endParaRPr lang="en-US" dirty="0"/>
          </a:p>
        </p:txBody>
      </p:sp>
      <p:sp>
        <p:nvSpPr>
          <p:cNvPr id="54" name="Rectangle 53">
            <a:extLst>
              <a:ext uri="{FF2B5EF4-FFF2-40B4-BE49-F238E27FC236}">
                <a16:creationId xmlns:a16="http://schemas.microsoft.com/office/drawing/2014/main" id="{1C2768A5-0309-41B3-94FB-AA3A2FCB638E}"/>
              </a:ext>
            </a:extLst>
          </p:cNvPr>
          <p:cNvSpPr/>
          <p:nvPr userDrawn="1"/>
        </p:nvSpPr>
        <p:spPr>
          <a:xfrm>
            <a:off x="1285167" y="871728"/>
            <a:ext cx="72000" cy="93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20621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85FB182-4CCC-45D7-A2A4-A593CA00EB54}"/>
              </a:ext>
            </a:extLst>
          </p:cNvPr>
          <p:cNvSpPr/>
          <p:nvPr userDrawn="1"/>
        </p:nvSpPr>
        <p:spPr>
          <a:xfrm>
            <a:off x="0" y="0"/>
            <a:ext cx="12192000"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8E2AFE-9147-47F3-ADFE-AD251E989D20}"/>
              </a:ext>
            </a:extLst>
          </p:cNvPr>
          <p:cNvSpPr>
            <a:spLocks noGrp="1"/>
          </p:cNvSpPr>
          <p:nvPr>
            <p:ph type="title" hasCustomPrompt="1"/>
          </p:nvPr>
        </p:nvSpPr>
        <p:spPr>
          <a:xfrm>
            <a:off x="1814400" y="1144587"/>
            <a:ext cx="9395400" cy="1483413"/>
          </a:xfrm>
        </p:spPr>
        <p:txBody>
          <a:bodyPr>
            <a:noAutofit/>
          </a:bodyPr>
          <a:lstStyle>
            <a:lvl1pPr>
              <a:defRPr sz="5500"/>
            </a:lvl1pPr>
          </a:lstStyle>
          <a:p>
            <a:r>
              <a:rPr lang="en-US" dirty="0"/>
              <a:t>THANK</a:t>
            </a:r>
            <a:br>
              <a:rPr lang="en-US" dirty="0"/>
            </a:br>
            <a:r>
              <a:rPr lang="en-US" dirty="0"/>
              <a:t>YOU!</a:t>
            </a:r>
          </a:p>
        </p:txBody>
      </p:sp>
      <p:sp>
        <p:nvSpPr>
          <p:cNvPr id="4" name="Date Placeholder 3">
            <a:extLst>
              <a:ext uri="{FF2B5EF4-FFF2-40B4-BE49-F238E27FC236}">
                <a16:creationId xmlns:a16="http://schemas.microsoft.com/office/drawing/2014/main" id="{59B46BDE-7853-435A-80A6-D25940D17A54}"/>
              </a:ext>
            </a:extLst>
          </p:cNvPr>
          <p:cNvSpPr>
            <a:spLocks noGrp="1"/>
          </p:cNvSpPr>
          <p:nvPr>
            <p:ph type="dt" sz="half" idx="10"/>
          </p:nvPr>
        </p:nvSpPr>
        <p:spPr/>
        <p:txBody>
          <a:bodyPr/>
          <a:lstStyle/>
          <a:p>
            <a:fld id="{11D0F1A0-84E6-4AA0-9183-7CA10A278BD9}" type="datetime1">
              <a:rPr lang="en-US" smtClean="0"/>
              <a:t>8/9/2021</a:t>
            </a:fld>
            <a:endParaRPr lang="en-US" dirty="0"/>
          </a:p>
        </p:txBody>
      </p:sp>
      <p:sp>
        <p:nvSpPr>
          <p:cNvPr id="5" name="Footer Placeholder 4">
            <a:extLst>
              <a:ext uri="{FF2B5EF4-FFF2-40B4-BE49-F238E27FC236}">
                <a16:creationId xmlns:a16="http://schemas.microsoft.com/office/drawing/2014/main" id="{B4C83E82-A916-403C-8BE8-252132A9420A}"/>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1C7F2326-238E-4FE6-8842-680DE4A0432D}"/>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9" name="Rectangle 8">
            <a:extLst>
              <a:ext uri="{FF2B5EF4-FFF2-40B4-BE49-F238E27FC236}">
                <a16:creationId xmlns:a16="http://schemas.microsoft.com/office/drawing/2014/main" id="{8B9D0891-2A9E-4F35-82BE-7966AECBB0F1}"/>
              </a:ext>
            </a:extLst>
          </p:cNvPr>
          <p:cNvSpPr/>
          <p:nvPr userDrawn="1"/>
        </p:nvSpPr>
        <p:spPr>
          <a:xfrm>
            <a:off x="1379621" y="0"/>
            <a:ext cx="144000" cy="248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E52F6420-3AFC-4D7F-A45D-56EA5EFC0D18}"/>
              </a:ext>
            </a:extLst>
          </p:cNvPr>
          <p:cNvSpPr>
            <a:spLocks noGrp="1"/>
          </p:cNvSpPr>
          <p:nvPr>
            <p:ph type="subTitle" idx="13" hasCustomPrompt="1"/>
          </p:nvPr>
        </p:nvSpPr>
        <p:spPr>
          <a:xfrm>
            <a:off x="1812758" y="3038688"/>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cxnSp>
        <p:nvCxnSpPr>
          <p:cNvPr id="11" name="Straight Connector 10">
            <a:extLst>
              <a:ext uri="{FF2B5EF4-FFF2-40B4-BE49-F238E27FC236}">
                <a16:creationId xmlns:a16="http://schemas.microsoft.com/office/drawing/2014/main" id="{2BC78E93-F6DF-44C7-A9BB-D035C397BFD5}"/>
              </a:ext>
            </a:extLst>
          </p:cNvPr>
          <p:cNvCxnSpPr/>
          <p:nvPr userDrawn="1"/>
        </p:nvCxnSpPr>
        <p:spPr>
          <a:xfrm>
            <a:off x="1957137" y="288364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87BFFD5-4519-4811-BDD2-3B0318780ACC}"/>
              </a:ext>
            </a:extLst>
          </p:cNvPr>
          <p:cNvCxnSpPr>
            <a:cxnSpLocks/>
          </p:cNvCxnSpPr>
          <p:nvPr userDrawn="1"/>
        </p:nvCxnSpPr>
        <p:spPr>
          <a:xfrm rot="16200000">
            <a:off x="10391274" y="6172200"/>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ext Placeholder 14">
            <a:extLst>
              <a:ext uri="{FF2B5EF4-FFF2-40B4-BE49-F238E27FC236}">
                <a16:creationId xmlns:a16="http://schemas.microsoft.com/office/drawing/2014/main" id="{A4E36001-6B54-4F6D-9532-965904F3C338}"/>
              </a:ext>
            </a:extLst>
          </p:cNvPr>
          <p:cNvSpPr>
            <a:spLocks noGrp="1"/>
          </p:cNvSpPr>
          <p:nvPr>
            <p:ph type="body" sz="quarter" idx="14" hasCustomPrompt="1"/>
          </p:nvPr>
        </p:nvSpPr>
        <p:spPr>
          <a:xfrm>
            <a:off x="9416048" y="5377580"/>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4058583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1" y="0"/>
            <a:ext cx="12191989" cy="6858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522758"/>
            <a:ext cx="8807116" cy="2387600"/>
          </a:xfrm>
        </p:spPr>
        <p:txBody>
          <a:bodyPr anchor="b">
            <a:normAutofit/>
          </a:bodyPr>
          <a:lstStyle>
            <a:lvl1pPr algn="l">
              <a:defRPr sz="5500" b="1">
                <a:solidFill>
                  <a:schemeClr val="bg1"/>
                </a:solidFill>
              </a:defRPr>
            </a:lvl1pPr>
          </a:lstStyle>
          <a:p>
            <a:r>
              <a:rPr lang="en-US" dirty="0"/>
              <a:t>THANK</a:t>
            </a:r>
            <a:br>
              <a:rPr lang="en-US" dirty="0"/>
            </a:br>
            <a:r>
              <a:rPr lang="en-US" dirty="0"/>
              <a:t>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5257226"/>
            <a:ext cx="9144000" cy="1397991"/>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7339F772-C659-4F6E-A95D-21349475745A}" type="datetime1">
              <a:rPr lang="en-US" smtClean="0"/>
              <a:t>8/9/2021</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3438000"/>
            <a:ext cx="144000" cy="34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5102179"/>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6200000">
            <a:off x="10391274" y="685801"/>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9416048" y="1006893"/>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534950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E5F88F2-B164-4B6F-A4D1-FF377EA65B7F}" type="datetime1">
              <a:rPr lang="en-US" smtClean="0"/>
              <a:t>8/9/2021</a:t>
            </a:fld>
            <a:endParaRPr lang="en-US" dirty="0"/>
          </a:p>
        </p:txBody>
      </p:sp>
      <p:sp>
        <p:nvSpPr>
          <p:cNvPr id="4" name="Footer Placeholder 3"/>
          <p:cNvSpPr>
            <a:spLocks noGrp="1"/>
          </p:cNvSpPr>
          <p:nvPr>
            <p:ph type="ftr" sz="quarter" idx="11"/>
          </p:nvPr>
        </p:nvSpPr>
        <p:spPr/>
        <p:txBody>
          <a:bodyPr/>
          <a:lstStyle/>
          <a:p>
            <a:r>
              <a:rPr lang="en-US" smtClean="0"/>
              <a:t>Presentation Title</a:t>
            </a:r>
            <a:endParaRPr lang="en-US" dirty="0"/>
          </a:p>
        </p:txBody>
      </p:sp>
      <p:sp>
        <p:nvSpPr>
          <p:cNvPr id="5" name="Slide Number Placeholder 4"/>
          <p:cNvSpPr>
            <a:spLocks noGrp="1"/>
          </p:cNvSpPr>
          <p:nvPr>
            <p:ph type="sldNum" sz="quarter" idx="12"/>
          </p:nvPr>
        </p:nvSpPr>
        <p:spPr/>
        <p:txBody>
          <a:bodyPr/>
          <a:lstStyle/>
          <a:p>
            <a:fld id="{95CBEC59-7FF9-4688-98DF-89832A0C9025}" type="slidenum">
              <a:rPr lang="en-US" smtClean="0"/>
              <a:pPr/>
              <a:t>‹#›</a:t>
            </a:fld>
            <a:endParaRPr lang="en-US" dirty="0"/>
          </a:p>
        </p:txBody>
      </p:sp>
    </p:spTree>
    <p:extLst>
      <p:ext uri="{BB962C8B-B14F-4D97-AF65-F5344CB8AC3E}">
        <p14:creationId xmlns:p14="http://schemas.microsoft.com/office/powerpoint/2010/main" val="1890928289"/>
      </p:ext>
    </p:extLst>
  </p:cSld>
  <p:clrMapOvr>
    <a:masterClrMapping/>
  </p:clrMapOvr>
  <p:hf hd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1D61DF5-2BE6-40B6-97DF-A161EF9520AA}"/>
              </a:ext>
            </a:extLst>
          </p:cNvPr>
          <p:cNvSpPr/>
          <p:nvPr userDrawn="1"/>
        </p:nvSpPr>
        <p:spPr>
          <a:xfrm>
            <a:off x="120000" y="117000"/>
            <a:ext cx="11952000" cy="6624000"/>
          </a:xfrm>
          <a:prstGeom prst="rect">
            <a:avLst/>
          </a:prstGeom>
          <a:gradFill flip="none" rotWithShape="1">
            <a:gsLst>
              <a:gs pos="0">
                <a:schemeClr val="bg2">
                  <a:alpha val="85000"/>
                </a:schemeClr>
              </a:gs>
              <a:gs pos="100000">
                <a:schemeClr val="accent1">
                  <a:alpha val="85000"/>
                </a:schemeClr>
              </a:gs>
            </a:gsLst>
            <a:lin ang="0" scaled="1"/>
            <a:tileRect/>
          </a:gradFill>
          <a:ln w="273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2413986"/>
            <a:ext cx="7107331" cy="1838643"/>
          </a:xfrm>
        </p:spPr>
        <p:txBody>
          <a:bodyPr anchor="b">
            <a:normAutofit/>
          </a:bodyPr>
          <a:lstStyle>
            <a:lvl1pPr algn="l">
              <a:defRPr sz="5500" b="1">
                <a:solidFill>
                  <a:schemeClr val="bg1"/>
                </a:solidFill>
              </a:defRPr>
            </a:lvl1pPr>
          </a:lstStyle>
          <a:p>
            <a:r>
              <a:rPr lang="en-US" dirty="0"/>
              <a:t>THANK</a:t>
            </a:r>
            <a:br>
              <a:rPr lang="en-US" dirty="0"/>
            </a:br>
            <a:r>
              <a:rPr lang="en-US" dirty="0"/>
              <a:t>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4599498"/>
            <a:ext cx="7107331" cy="966857"/>
          </a:xfrm>
        </p:spPr>
        <p:txBody>
          <a:bodyPr>
            <a:normAutofit/>
          </a:bodyPr>
          <a:lstStyle>
            <a:lvl1pPr marL="0" indent="0" algn="l">
              <a:buNone/>
              <a:defRPr sz="30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a:t>
            </a:r>
            <a:br>
              <a:rPr lang="en-US" dirty="0"/>
            </a:br>
            <a:r>
              <a:rPr lang="en-US" dirty="0"/>
              <a:t>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CF1BB306-77B6-40D8-8A71-1A24515FE48B}" type="datetime1">
              <a:rPr lang="en-US" smtClean="0"/>
              <a:t>8/9/2021</a:t>
            </a:fld>
            <a:endParaRPr lang="en-US" dirty="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p>
            <a:fld id="{95CBEC59-7FF9-4688-98DF-89832A0C9025}" type="slidenum">
              <a:rPr lang="en-US" smtClean="0"/>
              <a:t>‹#›</a:t>
            </a:fld>
            <a:endParaRPr lang="en-US" dirty="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2740862"/>
            <a:ext cx="144000" cy="12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08240730-69E4-4798-8578-D648F7A2C4C9}"/>
              </a:ext>
            </a:extLst>
          </p:cNvPr>
          <p:cNvCxnSpPr/>
          <p:nvPr userDrawn="1"/>
        </p:nvCxnSpPr>
        <p:spPr>
          <a:xfrm>
            <a:off x="1957137" y="4444451"/>
            <a:ext cx="930442"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E88EDA-C5A5-4C22-8CE4-5C7FDCF2E859}"/>
              </a:ext>
            </a:extLst>
          </p:cNvPr>
          <p:cNvCxnSpPr>
            <a:cxnSpLocks/>
          </p:cNvCxnSpPr>
          <p:nvPr userDrawn="1"/>
        </p:nvCxnSpPr>
        <p:spPr>
          <a:xfrm flipV="1">
            <a:off x="11077074" y="5622756"/>
            <a:ext cx="0" cy="984222"/>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1B98974C-AC7A-4E66-AE1A-DBA5F1A1D054}"/>
              </a:ext>
            </a:extLst>
          </p:cNvPr>
          <p:cNvSpPr>
            <a:spLocks noGrp="1"/>
          </p:cNvSpPr>
          <p:nvPr>
            <p:ph type="body" sz="quarter" idx="13" hasCustomPrompt="1"/>
          </p:nvPr>
        </p:nvSpPr>
        <p:spPr>
          <a:xfrm>
            <a:off x="9416048" y="5513936"/>
            <a:ext cx="1460500" cy="481013"/>
          </a:xfrm>
        </p:spPr>
        <p:txBody>
          <a:bodyPr/>
          <a:lstStyle>
            <a:lvl1pPr marL="0" indent="0" algn="r">
              <a:buNone/>
              <a:defRPr lang="en-US" sz="3000" b="1" i="0" kern="1200" dirty="0">
                <a:solidFill>
                  <a:schemeClr val="tx2"/>
                </a:solidFill>
                <a:latin typeface="+mn-lt"/>
                <a:ea typeface="+mn-ea"/>
                <a:cs typeface="+mn-cs"/>
              </a:defRPr>
            </a:lvl1pPr>
          </a:lstStyle>
          <a:p>
            <a:pPr lvl="0"/>
            <a:r>
              <a:rPr lang="en-US" dirty="0"/>
              <a:t>20XX</a:t>
            </a:r>
          </a:p>
        </p:txBody>
      </p:sp>
    </p:spTree>
    <p:extLst>
      <p:ext uri="{BB962C8B-B14F-4D97-AF65-F5344CB8AC3E}">
        <p14:creationId xmlns:p14="http://schemas.microsoft.com/office/powerpoint/2010/main" val="42027339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Thank You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6F6CA0-765E-484B-B9C2-16E6A4F4986D}"/>
              </a:ext>
            </a:extLst>
          </p:cNvPr>
          <p:cNvSpPr/>
          <p:nvPr userDrawn="1"/>
        </p:nvSpPr>
        <p:spPr>
          <a:xfrm>
            <a:off x="0" y="0"/>
            <a:ext cx="12192000" cy="4446000"/>
          </a:xfrm>
          <a:prstGeom prst="rect">
            <a:avLst/>
          </a:prstGeom>
          <a:gradFill flip="none" rotWithShape="1">
            <a:gsLst>
              <a:gs pos="0">
                <a:schemeClr val="bg2">
                  <a:alpha val="85000"/>
                </a:schemeClr>
              </a:gs>
              <a:gs pos="100000">
                <a:schemeClr val="accent1">
                  <a:alpha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1812758" y="4764500"/>
            <a:ext cx="8807116" cy="915873"/>
          </a:xfrm>
        </p:spPr>
        <p:txBody>
          <a:bodyPr anchor="b">
            <a:normAutofit/>
          </a:bodyPr>
          <a:lstStyle>
            <a:lvl1pPr algn="l">
              <a:defRPr sz="5500" b="1">
                <a:gradFill>
                  <a:gsLst>
                    <a:gs pos="0">
                      <a:schemeClr val="bg2"/>
                    </a:gs>
                    <a:gs pos="100000">
                      <a:schemeClr val="accent1"/>
                    </a:gs>
                  </a:gsLst>
                  <a:lin ang="0" scaled="1"/>
                </a:gradFill>
              </a:defRPr>
            </a:lvl1pPr>
          </a:lstStyle>
          <a:p>
            <a:r>
              <a:rPr lang="en-US" noProof="0"/>
              <a:t>THANK YOU!</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1812758" y="6043285"/>
            <a:ext cx="9144000" cy="601840"/>
          </a:xfrm>
        </p:spPr>
        <p:txBody>
          <a:bodyPr>
            <a:normAutofit/>
          </a:bodyPr>
          <a:lstStyle>
            <a:lvl1pPr marL="0" indent="0" algn="l">
              <a:buNone/>
              <a:defRPr sz="30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Lorem Ipsum Dolor</a:t>
            </a:r>
          </a:p>
        </p:txBody>
      </p:sp>
      <p:sp>
        <p:nvSpPr>
          <p:cNvPr id="4" name="Date Placeholder 3">
            <a:extLst>
              <a:ext uri="{FF2B5EF4-FFF2-40B4-BE49-F238E27FC236}">
                <a16:creationId xmlns:a16="http://schemas.microsoft.com/office/drawing/2014/main" id="{3B887B92-5889-454A-83C8-E0DE513D8F3F}"/>
              </a:ext>
            </a:extLst>
          </p:cNvPr>
          <p:cNvSpPr>
            <a:spLocks noGrp="1"/>
          </p:cNvSpPr>
          <p:nvPr>
            <p:ph type="dt" sz="half" idx="10"/>
          </p:nvPr>
        </p:nvSpPr>
        <p:spPr/>
        <p:txBody>
          <a:bodyPr/>
          <a:lstStyle/>
          <a:p>
            <a:fld id="{646D3CFD-4D7A-41AC-A46D-B09F422513E8}" type="datetime1">
              <a:rPr lang="en-US" noProof="0" smtClean="0"/>
              <a:t>8/9/2021</a:t>
            </a:fld>
            <a:endParaRPr lang="en-US" noProof="0"/>
          </a:p>
        </p:txBody>
      </p:sp>
      <p:sp>
        <p:nvSpPr>
          <p:cNvPr id="5" name="Footer Placeholder 4">
            <a:extLst>
              <a:ext uri="{FF2B5EF4-FFF2-40B4-BE49-F238E27FC236}">
                <a16:creationId xmlns:a16="http://schemas.microsoft.com/office/drawing/2014/main" id="{0C53F66A-C669-4D83-A278-F325DE22EAC3}"/>
              </a:ext>
            </a:extLst>
          </p:cNvPr>
          <p:cNvSpPr>
            <a:spLocks noGrp="1"/>
          </p:cNvSpPr>
          <p:nvPr>
            <p:ph type="ftr" sz="quarter" idx="11"/>
          </p:nvPr>
        </p:nvSpPr>
        <p:spPr/>
        <p:txBody>
          <a:bodyPr/>
          <a:lstStyle>
            <a:lvl1pPr>
              <a:defRPr>
                <a:solidFill>
                  <a:schemeClr val="accent1"/>
                </a:solidFill>
              </a:defRPr>
            </a:lvl1pPr>
          </a:lstStyle>
          <a:p>
            <a:r>
              <a:rPr lang="en-US" noProof="0"/>
              <a:t>Presentation Title</a:t>
            </a:r>
          </a:p>
        </p:txBody>
      </p:sp>
      <p:sp>
        <p:nvSpPr>
          <p:cNvPr id="6" name="Slide Number Placeholder 5">
            <a:extLst>
              <a:ext uri="{FF2B5EF4-FFF2-40B4-BE49-F238E27FC236}">
                <a16:creationId xmlns:a16="http://schemas.microsoft.com/office/drawing/2014/main" id="{690F6560-92FA-4E92-B73B-21E2BA87F6F7}"/>
              </a:ext>
            </a:extLst>
          </p:cNvPr>
          <p:cNvSpPr>
            <a:spLocks noGrp="1"/>
          </p:cNvSpPr>
          <p:nvPr>
            <p:ph type="sldNum" sz="quarter" idx="12"/>
          </p:nvPr>
        </p:nvSpPr>
        <p:spPr/>
        <p:txBody>
          <a:bodyPr/>
          <a:lstStyle>
            <a:lvl1pPr>
              <a:defRPr>
                <a:solidFill>
                  <a:schemeClr val="accent1"/>
                </a:solidFill>
              </a:defRPr>
            </a:lvl1pPr>
          </a:lstStyle>
          <a:p>
            <a:fld id="{95CBEC59-7FF9-4688-98DF-89832A0C9025}" type="slidenum">
              <a:rPr lang="en-US" noProof="0" smtClean="0"/>
              <a:pPr/>
              <a:t>‹#›</a:t>
            </a:fld>
            <a:endParaRPr lang="en-US" noProof="0"/>
          </a:p>
        </p:txBody>
      </p:sp>
      <p:sp>
        <p:nvSpPr>
          <p:cNvPr id="10" name="Rectangle 9">
            <a:extLst>
              <a:ext uri="{FF2B5EF4-FFF2-40B4-BE49-F238E27FC236}">
                <a16:creationId xmlns:a16="http://schemas.microsoft.com/office/drawing/2014/main" id="{A0AFD9A3-66C4-4954-8678-720CFA24D244}"/>
              </a:ext>
            </a:extLst>
          </p:cNvPr>
          <p:cNvSpPr/>
          <p:nvPr userDrawn="1"/>
        </p:nvSpPr>
        <p:spPr>
          <a:xfrm>
            <a:off x="1379621" y="4950000"/>
            <a:ext cx="144000" cy="190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3" name="Straight Connector 12">
            <a:extLst>
              <a:ext uri="{FF2B5EF4-FFF2-40B4-BE49-F238E27FC236}">
                <a16:creationId xmlns:a16="http://schemas.microsoft.com/office/drawing/2014/main" id="{484AF3E3-F20C-4D84-A158-6DFC09B69A91}"/>
              </a:ext>
            </a:extLst>
          </p:cNvPr>
          <p:cNvCxnSpPr>
            <a:cxnSpLocks/>
          </p:cNvCxnSpPr>
          <p:nvPr userDrawn="1"/>
        </p:nvCxnSpPr>
        <p:spPr>
          <a:xfrm rot="10800000">
            <a:off x="10820400" y="870003"/>
            <a:ext cx="13716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C32342D9-9DBE-4809-840C-62844DDC034F}"/>
              </a:ext>
            </a:extLst>
          </p:cNvPr>
          <p:cNvSpPr>
            <a:spLocks noGrp="1"/>
          </p:cNvSpPr>
          <p:nvPr>
            <p:ph type="body" sz="quarter" idx="13" hasCustomPrompt="1"/>
          </p:nvPr>
        </p:nvSpPr>
        <p:spPr>
          <a:xfrm>
            <a:off x="10668000" y="1005185"/>
            <a:ext cx="1460500" cy="481013"/>
          </a:xfrm>
        </p:spPr>
        <p:txBody>
          <a:bodyPr/>
          <a:lstStyle>
            <a:lvl1pPr marL="0" indent="0" algn="l">
              <a:buNone/>
              <a:defRPr lang="en-US" sz="3000" b="1" i="0" kern="1200" dirty="0">
                <a:solidFill>
                  <a:schemeClr val="tx2"/>
                </a:solidFill>
                <a:latin typeface="+mn-lt"/>
                <a:ea typeface="+mn-ea"/>
                <a:cs typeface="+mn-cs"/>
              </a:defRPr>
            </a:lvl1pPr>
          </a:lstStyle>
          <a:p>
            <a:pPr lvl="0"/>
            <a:r>
              <a:rPr lang="en-US" noProof="0"/>
              <a:t>20XX</a:t>
            </a:r>
          </a:p>
        </p:txBody>
      </p:sp>
      <p:cxnSp>
        <p:nvCxnSpPr>
          <p:cNvPr id="14" name="Straight Connector 13">
            <a:extLst>
              <a:ext uri="{FF2B5EF4-FFF2-40B4-BE49-F238E27FC236}">
                <a16:creationId xmlns:a16="http://schemas.microsoft.com/office/drawing/2014/main" id="{5475710E-5533-4BB2-A66B-352BB2B1F9CB}"/>
              </a:ext>
            </a:extLst>
          </p:cNvPr>
          <p:cNvCxnSpPr/>
          <p:nvPr userDrawn="1"/>
        </p:nvCxnSpPr>
        <p:spPr>
          <a:xfrm>
            <a:off x="1957137" y="5823067"/>
            <a:ext cx="93044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180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5F88F2-B164-4B6F-A4D1-FF377EA65B7F}" type="datetime1">
              <a:rPr lang="en-US" smtClean="0"/>
              <a:t>8/9/2021</a:t>
            </a:fld>
            <a:endParaRPr lang="en-US" dirty="0"/>
          </a:p>
        </p:txBody>
      </p:sp>
      <p:sp>
        <p:nvSpPr>
          <p:cNvPr id="3" name="Footer Placeholder 2"/>
          <p:cNvSpPr>
            <a:spLocks noGrp="1"/>
          </p:cNvSpPr>
          <p:nvPr>
            <p:ph type="ftr" sz="quarter" idx="11"/>
          </p:nvPr>
        </p:nvSpPr>
        <p:spPr/>
        <p:txBody>
          <a:bodyPr/>
          <a:lstStyle/>
          <a:p>
            <a:r>
              <a:rPr lang="en-US" smtClean="0"/>
              <a:t>Presentation Title</a:t>
            </a:r>
            <a:endParaRPr lang="en-US" dirty="0"/>
          </a:p>
        </p:txBody>
      </p:sp>
      <p:sp>
        <p:nvSpPr>
          <p:cNvPr id="4" name="Slide Number Placeholder 3"/>
          <p:cNvSpPr>
            <a:spLocks noGrp="1"/>
          </p:cNvSpPr>
          <p:nvPr>
            <p:ph type="sldNum" sz="quarter" idx="12"/>
          </p:nvPr>
        </p:nvSpPr>
        <p:spPr/>
        <p:txBody>
          <a:bodyPr/>
          <a:lstStyle/>
          <a:p>
            <a:fld id="{95CBEC59-7FF9-4688-98DF-89832A0C9025}" type="slidenum">
              <a:rPr lang="en-US" smtClean="0"/>
              <a:pPr/>
              <a:t>‹#›</a:t>
            </a:fld>
            <a:endParaRPr lang="en-US" dirty="0"/>
          </a:p>
        </p:txBody>
      </p:sp>
    </p:spTree>
    <p:extLst>
      <p:ext uri="{BB962C8B-B14F-4D97-AF65-F5344CB8AC3E}">
        <p14:creationId xmlns:p14="http://schemas.microsoft.com/office/powerpoint/2010/main" val="3109706451"/>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E5F88F2-B164-4B6F-A4D1-FF377EA65B7F}" type="datetime1">
              <a:rPr lang="en-US" smtClean="0"/>
              <a:t>8/9/2021</a:t>
            </a:fld>
            <a:endParaRPr lang="en-US" dirty="0"/>
          </a:p>
        </p:txBody>
      </p:sp>
      <p:sp>
        <p:nvSpPr>
          <p:cNvPr id="6" name="Footer Placeholder 5"/>
          <p:cNvSpPr>
            <a:spLocks noGrp="1"/>
          </p:cNvSpPr>
          <p:nvPr>
            <p:ph type="ftr" sz="quarter" idx="11"/>
          </p:nvPr>
        </p:nvSpPr>
        <p:spPr/>
        <p:txBody>
          <a:bodyPr/>
          <a:lstStyle/>
          <a:p>
            <a:r>
              <a:rPr lang="en-US" smtClean="0"/>
              <a:t>Presentation Title</a:t>
            </a:r>
            <a:endParaRPr lang="en-US" dirty="0"/>
          </a:p>
        </p:txBody>
      </p:sp>
      <p:sp>
        <p:nvSpPr>
          <p:cNvPr id="7" name="Slide Number Placeholder 6"/>
          <p:cNvSpPr>
            <a:spLocks noGrp="1"/>
          </p:cNvSpPr>
          <p:nvPr>
            <p:ph type="sldNum" sz="quarter" idx="12"/>
          </p:nvPr>
        </p:nvSpPr>
        <p:spPr/>
        <p:txBody>
          <a:bodyPr/>
          <a:lstStyle/>
          <a:p>
            <a:fld id="{95CBEC59-7FF9-4688-98DF-89832A0C9025}" type="slidenum">
              <a:rPr lang="en-US" smtClean="0"/>
              <a:pPr/>
              <a:t>‹#›</a:t>
            </a:fld>
            <a:endParaRPr lang="en-US" dirty="0"/>
          </a:p>
        </p:txBody>
      </p:sp>
    </p:spTree>
    <p:extLst>
      <p:ext uri="{BB962C8B-B14F-4D97-AF65-F5344CB8AC3E}">
        <p14:creationId xmlns:p14="http://schemas.microsoft.com/office/powerpoint/2010/main" val="1042966943"/>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E5F88F2-B164-4B6F-A4D1-FF377EA65B7F}" type="datetime1">
              <a:rPr lang="en-US" smtClean="0"/>
              <a:t>8/9/2021</a:t>
            </a:fld>
            <a:endParaRPr lang="en-US" dirty="0"/>
          </a:p>
        </p:txBody>
      </p:sp>
      <p:sp>
        <p:nvSpPr>
          <p:cNvPr id="6" name="Footer Placeholder 5"/>
          <p:cNvSpPr>
            <a:spLocks noGrp="1"/>
          </p:cNvSpPr>
          <p:nvPr>
            <p:ph type="ftr" sz="quarter" idx="11"/>
          </p:nvPr>
        </p:nvSpPr>
        <p:spPr/>
        <p:txBody>
          <a:bodyPr/>
          <a:lstStyle/>
          <a:p>
            <a:r>
              <a:rPr lang="en-US" smtClean="0"/>
              <a:t>Presentation Title</a:t>
            </a:r>
            <a:endParaRPr lang="en-US" dirty="0"/>
          </a:p>
        </p:txBody>
      </p:sp>
      <p:sp>
        <p:nvSpPr>
          <p:cNvPr id="7" name="Slide Number Placeholder 6"/>
          <p:cNvSpPr>
            <a:spLocks noGrp="1"/>
          </p:cNvSpPr>
          <p:nvPr>
            <p:ph type="sldNum" sz="quarter" idx="12"/>
          </p:nvPr>
        </p:nvSpPr>
        <p:spPr/>
        <p:txBody>
          <a:bodyPr/>
          <a:lstStyle/>
          <a:p>
            <a:fld id="{95CBEC59-7FF9-4688-98DF-89832A0C9025}" type="slidenum">
              <a:rPr lang="en-US" smtClean="0"/>
              <a:pPr/>
              <a:t>‹#›</a:t>
            </a:fld>
            <a:endParaRPr lang="en-US" dirty="0"/>
          </a:p>
        </p:txBody>
      </p:sp>
    </p:spTree>
    <p:extLst>
      <p:ext uri="{BB962C8B-B14F-4D97-AF65-F5344CB8AC3E}">
        <p14:creationId xmlns:p14="http://schemas.microsoft.com/office/powerpoint/2010/main" val="2091555524"/>
      </p:ext>
    </p:extLst>
  </p:cSld>
  <p:clrMapOvr>
    <a:masterClrMapping/>
  </p:clrMapOvr>
  <p:hf hd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7E5F88F2-B164-4B6F-A4D1-FF377EA65B7F}" type="datetime1">
              <a:rPr lang="en-US" smtClean="0"/>
              <a:t>8/9/2021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smtClean="0"/>
              <a:t>Presentation Title</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5CBEC59-7FF9-4688-98DF-89832A0C9025}" type="slidenum">
              <a:rPr lang="en-US" smtClean="0"/>
              <a:pPr/>
              <a:t>‹#›</a:t>
            </a:fld>
            <a:endParaRPr lang="en-US" dirty="0"/>
          </a:p>
        </p:txBody>
      </p:sp>
    </p:spTree>
    <p:extLst>
      <p:ext uri="{BB962C8B-B14F-4D97-AF65-F5344CB8AC3E}">
        <p14:creationId xmlns:p14="http://schemas.microsoft.com/office/powerpoint/2010/main" val="1897500144"/>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2" r:id="rId22"/>
    <p:sldLayoutId id="2147483723" r:id="rId23"/>
    <p:sldLayoutId id="2147483724" r:id="rId24"/>
    <p:sldLayoutId id="2147483649" r:id="rId25"/>
    <p:sldLayoutId id="2147483659" r:id="rId26"/>
    <p:sldLayoutId id="2147483661" r:id="rId27"/>
    <p:sldLayoutId id="2147483662" r:id="rId28"/>
    <p:sldLayoutId id="2147483650" r:id="rId29"/>
    <p:sldLayoutId id="2147483663" r:id="rId30"/>
    <p:sldLayoutId id="2147483664" r:id="rId31"/>
    <p:sldLayoutId id="2147483665" r:id="rId32"/>
    <p:sldLayoutId id="2147483651" r:id="rId33"/>
    <p:sldLayoutId id="2147483670" r:id="rId34"/>
    <p:sldLayoutId id="2147483668" r:id="rId35"/>
    <p:sldLayoutId id="2147483671" r:id="rId36"/>
    <p:sldLayoutId id="2147483669" r:id="rId37"/>
    <p:sldLayoutId id="2147483672" r:id="rId38"/>
    <p:sldLayoutId id="2147483673" r:id="rId39"/>
    <p:sldLayoutId id="2147483674" r:id="rId40"/>
    <p:sldLayoutId id="2147483676" r:id="rId41"/>
    <p:sldLayoutId id="2147483677" r:id="rId42"/>
    <p:sldLayoutId id="2147483678" r:id="rId43"/>
    <p:sldLayoutId id="2147483679" r:id="rId44"/>
    <p:sldLayoutId id="2147483681" r:id="rId45"/>
    <p:sldLayoutId id="2147483682" r:id="rId46"/>
    <p:sldLayoutId id="2147483683" r:id="rId47"/>
    <p:sldLayoutId id="2147483684" r:id="rId48"/>
    <p:sldLayoutId id="2147483685" r:id="rId49"/>
    <p:sldLayoutId id="2147483686" r:id="rId50"/>
    <p:sldLayoutId id="2147483687" r:id="rId51"/>
    <p:sldLayoutId id="2147483688" r:id="rId52"/>
    <p:sldLayoutId id="2147483689" r:id="rId53"/>
    <p:sldLayoutId id="2147483690" r:id="rId54"/>
    <p:sldLayoutId id="2147483691" r:id="rId55"/>
    <p:sldLayoutId id="2147483692" r:id="rId56"/>
    <p:sldLayoutId id="2147483697" r:id="rId57"/>
    <p:sldLayoutId id="2147483658" r:id="rId58"/>
    <p:sldLayoutId id="2147483693" r:id="rId59"/>
    <p:sldLayoutId id="2147483695" r:id="rId60"/>
    <p:sldLayoutId id="2147483696" r:id="rId61"/>
  </p:sldLayoutIdLst>
  <p:hf hd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eierd@bartonccc.edu" TargetMode="External"/><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hyperlink" Target="mailto:joiners@bartonccc.edu" TargetMode="External"/><Relationship Id="rId4" Type="http://schemas.openxmlformats.org/officeDocument/2006/relationships/hyperlink" Target="mailto:holmesl@bartonccc.edu"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www.necessaryskillsnow.org/employability-skills.php" TargetMode="Externa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3.xml"/><Relationship Id="rId11" Type="http://schemas.openxmlformats.org/officeDocument/2006/relationships/image" Target="../media/image30.svg"/><Relationship Id="rId10"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8.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FA173-4917-43E5-B91C-3914C1A8D225}"/>
              </a:ext>
            </a:extLst>
          </p:cNvPr>
          <p:cNvSpPr>
            <a:spLocks noGrp="1"/>
          </p:cNvSpPr>
          <p:nvPr>
            <p:ph type="ctrTitle"/>
          </p:nvPr>
        </p:nvSpPr>
        <p:spPr>
          <a:xfrm>
            <a:off x="1812758" y="4700582"/>
            <a:ext cx="9063790" cy="915873"/>
          </a:xfrm>
        </p:spPr>
        <p:txBody>
          <a:bodyPr>
            <a:normAutofit fontScale="90000"/>
          </a:bodyPr>
          <a:lstStyle/>
          <a:p>
            <a:r>
              <a:rPr lang="en-US" dirty="0" smtClean="0"/>
              <a:t>Essential Skills in the Classroom</a:t>
            </a:r>
            <a:endParaRPr lang="en-US" dirty="0"/>
          </a:p>
        </p:txBody>
      </p:sp>
      <p:sp>
        <p:nvSpPr>
          <p:cNvPr id="3" name="Subtitle 2">
            <a:extLst>
              <a:ext uri="{FF2B5EF4-FFF2-40B4-BE49-F238E27FC236}">
                <a16:creationId xmlns:a16="http://schemas.microsoft.com/office/drawing/2014/main" id="{D099D82B-F86A-4C04-9207-B25F53939FB6}"/>
              </a:ext>
            </a:extLst>
          </p:cNvPr>
          <p:cNvSpPr>
            <a:spLocks noGrp="1"/>
          </p:cNvSpPr>
          <p:nvPr>
            <p:ph type="subTitle" idx="1"/>
          </p:nvPr>
        </p:nvSpPr>
        <p:spPr/>
        <p:txBody>
          <a:bodyPr/>
          <a:lstStyle/>
          <a:p>
            <a:r>
              <a:rPr lang="en-US" dirty="0" smtClean="0">
                <a:solidFill>
                  <a:srgbClr val="FF9900"/>
                </a:solidFill>
              </a:rPr>
              <a:t>Cougar Tales Fall 2021</a:t>
            </a:r>
            <a:endParaRPr lang="en-US" dirty="0">
              <a:solidFill>
                <a:srgbClr val="FF9900"/>
              </a:solidFill>
            </a:endParaRPr>
          </a:p>
        </p:txBody>
      </p:sp>
      <p:sp>
        <p:nvSpPr>
          <p:cNvPr id="4" name="TextBox 3"/>
          <p:cNvSpPr txBox="1"/>
          <p:nvPr/>
        </p:nvSpPr>
        <p:spPr>
          <a:xfrm>
            <a:off x="7979079" y="5724395"/>
            <a:ext cx="3995803" cy="830997"/>
          </a:xfrm>
          <a:prstGeom prst="rect">
            <a:avLst/>
          </a:prstGeom>
          <a:noFill/>
        </p:spPr>
        <p:txBody>
          <a:bodyPr wrap="square" rtlCol="0">
            <a:spAutoFit/>
          </a:bodyPr>
          <a:lstStyle/>
          <a:p>
            <a:r>
              <a:rPr lang="en-US" sz="1600" dirty="0" smtClean="0"/>
              <a:t>Deanna Heier: </a:t>
            </a:r>
            <a:r>
              <a:rPr lang="en-US" sz="1600" dirty="0" smtClean="0">
                <a:hlinkClick r:id="rId3"/>
              </a:rPr>
              <a:t>Heierd@bartonccc.edu</a:t>
            </a:r>
            <a:endParaRPr lang="en-US" sz="1600" dirty="0" smtClean="0"/>
          </a:p>
          <a:p>
            <a:r>
              <a:rPr lang="en-US" sz="1600" dirty="0" smtClean="0"/>
              <a:t>Lindsay Holmes: </a:t>
            </a:r>
            <a:r>
              <a:rPr lang="en-US" sz="1600" dirty="0" smtClean="0">
                <a:hlinkClick r:id="rId4"/>
              </a:rPr>
              <a:t>holmesl@bartonccc.edu</a:t>
            </a:r>
            <a:r>
              <a:rPr lang="en-US" sz="1600" dirty="0" smtClean="0"/>
              <a:t> </a:t>
            </a:r>
          </a:p>
          <a:p>
            <a:r>
              <a:rPr lang="en-US" sz="1600" dirty="0" smtClean="0"/>
              <a:t>Stephanie Joiner: </a:t>
            </a:r>
            <a:r>
              <a:rPr lang="en-US" sz="1600" dirty="0" smtClean="0">
                <a:hlinkClick r:id="rId5"/>
              </a:rPr>
              <a:t>joiners@bartonccc.edu</a:t>
            </a:r>
            <a:r>
              <a:rPr lang="en-US" sz="1600" dirty="0" smtClean="0"/>
              <a:t> </a:t>
            </a:r>
          </a:p>
        </p:txBody>
      </p:sp>
    </p:spTree>
    <p:extLst>
      <p:ext uri="{BB962C8B-B14F-4D97-AF65-F5344CB8AC3E}">
        <p14:creationId xmlns:p14="http://schemas.microsoft.com/office/powerpoint/2010/main" val="30130681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C75E2-C7E9-4CDE-A3E7-DB7E770B97E4}"/>
              </a:ext>
            </a:extLst>
          </p:cNvPr>
          <p:cNvSpPr>
            <a:spLocks noGrp="1"/>
          </p:cNvSpPr>
          <p:nvPr>
            <p:ph type="title"/>
          </p:nvPr>
        </p:nvSpPr>
        <p:spPr>
          <a:xfrm>
            <a:off x="1527519" y="1700327"/>
            <a:ext cx="4297084" cy="1536580"/>
          </a:xfrm>
        </p:spPr>
        <p:txBody>
          <a:bodyPr>
            <a:normAutofit fontScale="90000"/>
          </a:bodyPr>
          <a:lstStyle/>
          <a:p>
            <a:r>
              <a:rPr lang="en-US" dirty="0" smtClean="0"/>
              <a:t>What are the Essential </a:t>
            </a:r>
            <a:r>
              <a:rPr lang="en-US" dirty="0" smtClean="0"/>
              <a:t>Skills?</a:t>
            </a:r>
            <a:endParaRPr lang="en-US" dirty="0"/>
          </a:p>
        </p:txBody>
      </p:sp>
      <p:sp>
        <p:nvSpPr>
          <p:cNvPr id="3" name="Content Placeholder 2">
            <a:extLst>
              <a:ext uri="{FF2B5EF4-FFF2-40B4-BE49-F238E27FC236}">
                <a16:creationId xmlns:a16="http://schemas.microsoft.com/office/drawing/2014/main" id="{D5F2D16A-183F-4A38-8872-766FA01EA75F}"/>
              </a:ext>
            </a:extLst>
          </p:cNvPr>
          <p:cNvSpPr>
            <a:spLocks noGrp="1"/>
          </p:cNvSpPr>
          <p:nvPr>
            <p:ph idx="1"/>
          </p:nvPr>
        </p:nvSpPr>
        <p:spPr>
          <a:xfrm>
            <a:off x="6914145" y="1816274"/>
            <a:ext cx="4361941" cy="3682652"/>
          </a:xfrm>
        </p:spPr>
        <p:txBody>
          <a:bodyPr>
            <a:normAutofit lnSpcReduction="10000"/>
          </a:bodyPr>
          <a:lstStyle/>
          <a:p>
            <a:r>
              <a:rPr lang="en-US" dirty="0" smtClean="0"/>
              <a:t>Essential skills are often referred to a “soft skills” in workplace literature. </a:t>
            </a:r>
            <a:r>
              <a:rPr lang="en-US" dirty="0" smtClean="0"/>
              <a:t>As defined by Barton, Essential Skills are the skills that make a student college and career ready and span four main categories: Self-Management, Interpersonal, Life, and Professional Skills. </a:t>
            </a:r>
          </a:p>
          <a:p>
            <a:r>
              <a:rPr lang="en-US" dirty="0" smtClean="0"/>
              <a:t>Separate from content curriculum, essential skills are woven into the tasks, assignments, and responsibilities assigned to students in all courses at Barton. The following slides highlight the four categories.</a:t>
            </a:r>
          </a:p>
          <a:p>
            <a:r>
              <a:rPr lang="en-US" dirty="0" smtClean="0"/>
              <a:t>The goal for today’s presentation is to identify how each of us are supporting the development of Essential Skills in our  courses and brainstorm new activities to continue in their development.</a:t>
            </a:r>
            <a:endParaRPr lang="en-US" dirty="0"/>
          </a:p>
        </p:txBody>
      </p:sp>
      <p:sp>
        <p:nvSpPr>
          <p:cNvPr id="4" name="Footer Placeholder 3">
            <a:extLst>
              <a:ext uri="{FF2B5EF4-FFF2-40B4-BE49-F238E27FC236}">
                <a16:creationId xmlns:a16="http://schemas.microsoft.com/office/drawing/2014/main" id="{16417046-E8D4-4851-862C-0BF84D8D122B}"/>
              </a:ext>
            </a:extLst>
          </p:cNvPr>
          <p:cNvSpPr>
            <a:spLocks noGrp="1"/>
          </p:cNvSpPr>
          <p:nvPr>
            <p:ph type="ftr" sz="quarter" idx="11"/>
          </p:nvPr>
        </p:nvSpPr>
        <p:spPr/>
        <p:txBody>
          <a:bodyPr/>
          <a:lstStyle/>
          <a:p>
            <a:r>
              <a:rPr lang="en-US" b="1" dirty="0" smtClean="0">
                <a:solidFill>
                  <a:srgbClr val="FF9900"/>
                </a:solidFill>
              </a:rPr>
              <a:t>Essential Skills in the Classroom</a:t>
            </a:r>
            <a:endParaRPr lang="en-US" b="1" dirty="0">
              <a:solidFill>
                <a:srgbClr val="FF9900"/>
              </a:solidFill>
            </a:endParaRPr>
          </a:p>
        </p:txBody>
      </p:sp>
      <p:sp>
        <p:nvSpPr>
          <p:cNvPr id="5" name="Slide Number Placeholder 4">
            <a:extLst>
              <a:ext uri="{FF2B5EF4-FFF2-40B4-BE49-F238E27FC236}">
                <a16:creationId xmlns:a16="http://schemas.microsoft.com/office/drawing/2014/main" id="{37FC0AEA-646D-49DC-8618-CEFD70130E0C}"/>
              </a:ext>
            </a:extLst>
          </p:cNvPr>
          <p:cNvSpPr>
            <a:spLocks noGrp="1"/>
          </p:cNvSpPr>
          <p:nvPr>
            <p:ph type="sldNum" sz="quarter" idx="12"/>
          </p:nvPr>
        </p:nvSpPr>
        <p:spPr/>
        <p:txBody>
          <a:bodyPr/>
          <a:lstStyle/>
          <a:p>
            <a:fld id="{95CBEC59-7FF9-4688-98DF-89832A0C9025}" type="slidenum">
              <a:rPr lang="en-US" smtClean="0"/>
              <a:t>2</a:t>
            </a:fld>
            <a:endParaRPr lang="en-US" dirty="0"/>
          </a:p>
        </p:txBody>
      </p:sp>
      <p:sp>
        <p:nvSpPr>
          <p:cNvPr id="6" name="Subtitle 5">
            <a:extLst>
              <a:ext uri="{FF2B5EF4-FFF2-40B4-BE49-F238E27FC236}">
                <a16:creationId xmlns:a16="http://schemas.microsoft.com/office/drawing/2014/main" id="{09278663-6DFB-48C5-B58E-9F7560421BA7}"/>
              </a:ext>
            </a:extLst>
          </p:cNvPr>
          <p:cNvSpPr>
            <a:spLocks noGrp="1"/>
          </p:cNvSpPr>
          <p:nvPr>
            <p:ph type="subTitle" idx="13"/>
          </p:nvPr>
        </p:nvSpPr>
        <p:spPr/>
        <p:txBody>
          <a:bodyPr>
            <a:normAutofit fontScale="40000" lnSpcReduction="20000"/>
          </a:bodyPr>
          <a:lstStyle/>
          <a:p>
            <a:r>
              <a:rPr lang="en-US" sz="3000" dirty="0" smtClean="0"/>
              <a:t>Built from the Common Employability Skills Framework</a:t>
            </a:r>
          </a:p>
          <a:p>
            <a:r>
              <a:rPr lang="en-US" sz="2400" b="0" dirty="0" smtClean="0"/>
              <a:t>The National Network of Business and Industry Associations. (2015). </a:t>
            </a:r>
            <a:r>
              <a:rPr lang="en-US" sz="2400" b="0" dirty="0"/>
              <a:t>Retrieved from </a:t>
            </a:r>
            <a:r>
              <a:rPr lang="en-US" sz="2400" b="0" dirty="0">
                <a:hlinkClick r:id="rId2"/>
              </a:rPr>
              <a:t>https://</a:t>
            </a:r>
            <a:r>
              <a:rPr lang="en-US" sz="2400" b="0" dirty="0" smtClean="0">
                <a:hlinkClick r:id="rId2"/>
              </a:rPr>
              <a:t>www.necessaryskillsnow.org/employability-skills.php</a:t>
            </a:r>
            <a:r>
              <a:rPr lang="en-US" sz="2400" b="0" dirty="0" smtClean="0"/>
              <a:t>. </a:t>
            </a:r>
            <a:endParaRPr lang="en-US" sz="2400" b="0" dirty="0"/>
          </a:p>
        </p:txBody>
      </p:sp>
    </p:spTree>
    <p:extLst>
      <p:ext uri="{BB962C8B-B14F-4D97-AF65-F5344CB8AC3E}">
        <p14:creationId xmlns:p14="http://schemas.microsoft.com/office/powerpoint/2010/main" val="1372925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071DD-D1ED-4494-BAB0-E44D84460558}"/>
              </a:ext>
            </a:extLst>
          </p:cNvPr>
          <p:cNvSpPr>
            <a:spLocks noGrp="1"/>
          </p:cNvSpPr>
          <p:nvPr>
            <p:ph type="title"/>
          </p:nvPr>
        </p:nvSpPr>
        <p:spPr/>
        <p:txBody>
          <a:bodyPr>
            <a:normAutofit/>
          </a:bodyPr>
          <a:lstStyle/>
          <a:p>
            <a:r>
              <a:rPr lang="en-US" dirty="0" smtClean="0"/>
              <a:t>Essential Skills</a:t>
            </a:r>
            <a:endParaRPr lang="en-US" dirty="0"/>
          </a:p>
        </p:txBody>
      </p:sp>
      <p:sp>
        <p:nvSpPr>
          <p:cNvPr id="3" name="Text Placeholder 2">
            <a:extLst>
              <a:ext uri="{FF2B5EF4-FFF2-40B4-BE49-F238E27FC236}">
                <a16:creationId xmlns:a16="http://schemas.microsoft.com/office/drawing/2014/main" id="{FFD046CD-889C-4A2E-8DC3-BED5C7901EA2}"/>
              </a:ext>
            </a:extLst>
          </p:cNvPr>
          <p:cNvSpPr>
            <a:spLocks noGrp="1"/>
          </p:cNvSpPr>
          <p:nvPr>
            <p:ph type="body" idx="1"/>
          </p:nvPr>
        </p:nvSpPr>
        <p:spPr/>
        <p:txBody>
          <a:bodyPr>
            <a:normAutofit/>
          </a:bodyPr>
          <a:lstStyle/>
          <a:p>
            <a:r>
              <a:rPr lang="en-US" dirty="0" smtClean="0"/>
              <a:t>Self-Management Skills</a:t>
            </a:r>
            <a:endParaRPr lang="en-US" dirty="0"/>
          </a:p>
        </p:txBody>
      </p:sp>
      <p:sp>
        <p:nvSpPr>
          <p:cNvPr id="4" name="Content Placeholder 3">
            <a:extLst>
              <a:ext uri="{FF2B5EF4-FFF2-40B4-BE49-F238E27FC236}">
                <a16:creationId xmlns:a16="http://schemas.microsoft.com/office/drawing/2014/main" id="{7D8E0C3E-549F-4B12-BC1D-70D49FDEE3EB}"/>
              </a:ext>
            </a:extLst>
          </p:cNvPr>
          <p:cNvSpPr>
            <a:spLocks noGrp="1"/>
          </p:cNvSpPr>
          <p:nvPr>
            <p:ph sz="half" idx="2"/>
          </p:nvPr>
        </p:nvSpPr>
        <p:spPr>
          <a:xfrm>
            <a:off x="928800" y="3386142"/>
            <a:ext cx="5157787" cy="2087732"/>
          </a:xfrm>
        </p:spPr>
        <p:txBody>
          <a:bodyPr>
            <a:normAutofit/>
          </a:bodyPr>
          <a:lstStyle/>
          <a:p>
            <a:r>
              <a:rPr lang="en-US" sz="1800" dirty="0" smtClean="0"/>
              <a:t>Dependability and Reliability</a:t>
            </a:r>
          </a:p>
          <a:p>
            <a:r>
              <a:rPr lang="en-US" sz="1800" dirty="0" smtClean="0"/>
              <a:t>Planning and Organization</a:t>
            </a:r>
          </a:p>
          <a:p>
            <a:r>
              <a:rPr lang="en-US" sz="1800" dirty="0" smtClean="0"/>
              <a:t>Integrity</a:t>
            </a:r>
          </a:p>
          <a:p>
            <a:r>
              <a:rPr lang="en-US" sz="1800" dirty="0" smtClean="0"/>
              <a:t>Initiative</a:t>
            </a:r>
          </a:p>
          <a:p>
            <a:r>
              <a:rPr lang="en-US" sz="1800" dirty="0" smtClean="0"/>
              <a:t>Stress Management</a:t>
            </a:r>
            <a:endParaRPr lang="en-US" sz="1800" dirty="0"/>
          </a:p>
        </p:txBody>
      </p:sp>
      <p:sp>
        <p:nvSpPr>
          <p:cNvPr id="5" name="Text Placeholder 4">
            <a:extLst>
              <a:ext uri="{FF2B5EF4-FFF2-40B4-BE49-F238E27FC236}">
                <a16:creationId xmlns:a16="http://schemas.microsoft.com/office/drawing/2014/main" id="{33C7831C-5C8A-4D10-8B69-B54C753E23A1}"/>
              </a:ext>
            </a:extLst>
          </p:cNvPr>
          <p:cNvSpPr>
            <a:spLocks noGrp="1"/>
          </p:cNvSpPr>
          <p:nvPr>
            <p:ph type="body" sz="quarter" idx="3"/>
          </p:nvPr>
        </p:nvSpPr>
        <p:spPr/>
        <p:txBody>
          <a:bodyPr/>
          <a:lstStyle/>
          <a:p>
            <a:r>
              <a:rPr lang="en-US" dirty="0" smtClean="0"/>
              <a:t>Interpersonal Skills</a:t>
            </a:r>
            <a:endParaRPr lang="en-US" dirty="0"/>
          </a:p>
        </p:txBody>
      </p:sp>
      <p:sp>
        <p:nvSpPr>
          <p:cNvPr id="7" name="Footer Placeholder 6">
            <a:extLst>
              <a:ext uri="{FF2B5EF4-FFF2-40B4-BE49-F238E27FC236}">
                <a16:creationId xmlns:a16="http://schemas.microsoft.com/office/drawing/2014/main" id="{01088409-0EAA-441A-9E25-8CC3324ED156}"/>
              </a:ext>
            </a:extLst>
          </p:cNvPr>
          <p:cNvSpPr>
            <a:spLocks noGrp="1"/>
          </p:cNvSpPr>
          <p:nvPr>
            <p:ph type="ftr" sz="quarter" idx="11"/>
          </p:nvPr>
        </p:nvSpPr>
        <p:spPr/>
        <p:txBody>
          <a:bodyPr/>
          <a:lstStyle/>
          <a:p>
            <a:r>
              <a:rPr lang="en-US" b="1" dirty="0">
                <a:solidFill>
                  <a:srgbClr val="FF9900"/>
                </a:solidFill>
              </a:rPr>
              <a:t>Essential Skills in the </a:t>
            </a:r>
            <a:r>
              <a:rPr lang="en-US" b="1" dirty="0" smtClean="0">
                <a:solidFill>
                  <a:srgbClr val="FF9900"/>
                </a:solidFill>
              </a:rPr>
              <a:t>Classroom</a:t>
            </a:r>
            <a:endParaRPr lang="en-US" b="1" dirty="0">
              <a:solidFill>
                <a:srgbClr val="FF9900"/>
              </a:solidFill>
            </a:endParaRPr>
          </a:p>
        </p:txBody>
      </p:sp>
      <p:sp>
        <p:nvSpPr>
          <p:cNvPr id="8" name="Slide Number Placeholder 7">
            <a:extLst>
              <a:ext uri="{FF2B5EF4-FFF2-40B4-BE49-F238E27FC236}">
                <a16:creationId xmlns:a16="http://schemas.microsoft.com/office/drawing/2014/main" id="{B3B47294-B529-4908-976B-4F8ECE7A45B3}"/>
              </a:ext>
            </a:extLst>
          </p:cNvPr>
          <p:cNvSpPr>
            <a:spLocks noGrp="1"/>
          </p:cNvSpPr>
          <p:nvPr>
            <p:ph type="sldNum" sz="quarter" idx="12"/>
          </p:nvPr>
        </p:nvSpPr>
        <p:spPr/>
        <p:txBody>
          <a:bodyPr/>
          <a:lstStyle/>
          <a:p>
            <a:fld id="{95CBEC59-7FF9-4688-98DF-89832A0C9025}" type="slidenum">
              <a:rPr lang="en-US" smtClean="0"/>
              <a:pPr/>
              <a:t>3</a:t>
            </a:fld>
            <a:endParaRPr lang="en-US" dirty="0"/>
          </a:p>
        </p:txBody>
      </p:sp>
      <p:sp>
        <p:nvSpPr>
          <p:cNvPr id="6" name="Content Placeholder 5">
            <a:extLst>
              <a:ext uri="{FF2B5EF4-FFF2-40B4-BE49-F238E27FC236}">
                <a16:creationId xmlns:a16="http://schemas.microsoft.com/office/drawing/2014/main" id="{D82BF507-75ED-4F09-959F-8E0854B6033A}"/>
              </a:ext>
            </a:extLst>
          </p:cNvPr>
          <p:cNvSpPr>
            <a:spLocks noGrp="1"/>
          </p:cNvSpPr>
          <p:nvPr>
            <p:ph sz="half" idx="15"/>
          </p:nvPr>
        </p:nvSpPr>
        <p:spPr>
          <a:xfrm>
            <a:off x="6310145" y="3386142"/>
            <a:ext cx="5157787" cy="2087732"/>
          </a:xfrm>
        </p:spPr>
        <p:txBody>
          <a:bodyPr>
            <a:normAutofit/>
          </a:bodyPr>
          <a:lstStyle/>
          <a:p>
            <a:r>
              <a:rPr lang="en-US" sz="1800" dirty="0" smtClean="0"/>
              <a:t>Communication</a:t>
            </a:r>
          </a:p>
          <a:p>
            <a:r>
              <a:rPr lang="en-US" sz="1800" dirty="0" smtClean="0"/>
              <a:t>Adaptability</a:t>
            </a:r>
          </a:p>
          <a:p>
            <a:r>
              <a:rPr lang="en-US" sz="1800" dirty="0" smtClean="0"/>
              <a:t>Respect</a:t>
            </a:r>
          </a:p>
          <a:p>
            <a:r>
              <a:rPr lang="en-US" sz="1800" dirty="0" smtClean="0"/>
              <a:t>Teamwork</a:t>
            </a:r>
          </a:p>
          <a:p>
            <a:r>
              <a:rPr lang="en-US" sz="1800" dirty="0" smtClean="0"/>
              <a:t>Emotional Intelligence</a:t>
            </a:r>
            <a:endParaRPr lang="en-US" sz="1800" dirty="0"/>
          </a:p>
        </p:txBody>
      </p:sp>
    </p:spTree>
    <p:extLst>
      <p:ext uri="{BB962C8B-B14F-4D97-AF65-F5344CB8AC3E}">
        <p14:creationId xmlns:p14="http://schemas.microsoft.com/office/powerpoint/2010/main" val="2838423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071DD-D1ED-4494-BAB0-E44D84460558}"/>
              </a:ext>
            </a:extLst>
          </p:cNvPr>
          <p:cNvSpPr>
            <a:spLocks noGrp="1"/>
          </p:cNvSpPr>
          <p:nvPr>
            <p:ph type="title"/>
          </p:nvPr>
        </p:nvSpPr>
        <p:spPr/>
        <p:txBody>
          <a:bodyPr>
            <a:normAutofit/>
          </a:bodyPr>
          <a:lstStyle/>
          <a:p>
            <a:r>
              <a:rPr lang="en-US" dirty="0" smtClean="0"/>
              <a:t>Essential Skills</a:t>
            </a:r>
            <a:endParaRPr lang="en-US" dirty="0"/>
          </a:p>
        </p:txBody>
      </p:sp>
      <p:sp>
        <p:nvSpPr>
          <p:cNvPr id="3" name="Text Placeholder 2">
            <a:extLst>
              <a:ext uri="{FF2B5EF4-FFF2-40B4-BE49-F238E27FC236}">
                <a16:creationId xmlns:a16="http://schemas.microsoft.com/office/drawing/2014/main" id="{FFD046CD-889C-4A2E-8DC3-BED5C7901EA2}"/>
              </a:ext>
            </a:extLst>
          </p:cNvPr>
          <p:cNvSpPr>
            <a:spLocks noGrp="1"/>
          </p:cNvSpPr>
          <p:nvPr>
            <p:ph type="body" idx="1"/>
          </p:nvPr>
        </p:nvSpPr>
        <p:spPr/>
        <p:txBody>
          <a:bodyPr>
            <a:normAutofit/>
          </a:bodyPr>
          <a:lstStyle/>
          <a:p>
            <a:r>
              <a:rPr lang="en-US" dirty="0" smtClean="0"/>
              <a:t>Professional Skills</a:t>
            </a:r>
            <a:endParaRPr lang="en-US" dirty="0"/>
          </a:p>
        </p:txBody>
      </p:sp>
      <p:sp>
        <p:nvSpPr>
          <p:cNvPr id="4" name="Content Placeholder 3">
            <a:extLst>
              <a:ext uri="{FF2B5EF4-FFF2-40B4-BE49-F238E27FC236}">
                <a16:creationId xmlns:a16="http://schemas.microsoft.com/office/drawing/2014/main" id="{7D8E0C3E-549F-4B12-BC1D-70D49FDEE3EB}"/>
              </a:ext>
            </a:extLst>
          </p:cNvPr>
          <p:cNvSpPr>
            <a:spLocks noGrp="1"/>
          </p:cNvSpPr>
          <p:nvPr>
            <p:ph sz="half" idx="2"/>
          </p:nvPr>
        </p:nvSpPr>
        <p:spPr/>
        <p:txBody>
          <a:bodyPr/>
          <a:lstStyle/>
          <a:p>
            <a:r>
              <a:rPr lang="en-US" sz="1800" dirty="0" smtClean="0"/>
              <a:t>Professionalism</a:t>
            </a:r>
          </a:p>
          <a:p>
            <a:r>
              <a:rPr lang="en-US" sz="1800" dirty="0" smtClean="0"/>
              <a:t>Workplace Fundamentals</a:t>
            </a:r>
          </a:p>
          <a:p>
            <a:r>
              <a:rPr lang="en-US" sz="1800" dirty="0" smtClean="0"/>
              <a:t>Problem Solving</a:t>
            </a:r>
          </a:p>
          <a:p>
            <a:r>
              <a:rPr lang="en-US" sz="1800" dirty="0" smtClean="0"/>
              <a:t>Decision Making</a:t>
            </a:r>
          </a:p>
          <a:p>
            <a:r>
              <a:rPr lang="en-US" sz="1800" dirty="0" smtClean="0"/>
              <a:t>Customer Service</a:t>
            </a:r>
          </a:p>
          <a:p>
            <a:r>
              <a:rPr lang="en-US" sz="1800" dirty="0" smtClean="0"/>
              <a:t>Technology</a:t>
            </a:r>
            <a:endParaRPr lang="en-US" sz="1800" dirty="0" smtClean="0"/>
          </a:p>
        </p:txBody>
      </p:sp>
      <p:sp>
        <p:nvSpPr>
          <p:cNvPr id="5" name="Text Placeholder 4">
            <a:extLst>
              <a:ext uri="{FF2B5EF4-FFF2-40B4-BE49-F238E27FC236}">
                <a16:creationId xmlns:a16="http://schemas.microsoft.com/office/drawing/2014/main" id="{33C7831C-5C8A-4D10-8B69-B54C753E23A1}"/>
              </a:ext>
            </a:extLst>
          </p:cNvPr>
          <p:cNvSpPr>
            <a:spLocks noGrp="1"/>
          </p:cNvSpPr>
          <p:nvPr>
            <p:ph type="body" sz="quarter" idx="3"/>
          </p:nvPr>
        </p:nvSpPr>
        <p:spPr/>
        <p:txBody>
          <a:bodyPr/>
          <a:lstStyle/>
          <a:p>
            <a:r>
              <a:rPr lang="en-US" dirty="0" smtClean="0"/>
              <a:t>Life Skills</a:t>
            </a:r>
            <a:endParaRPr lang="en-US" dirty="0"/>
          </a:p>
        </p:txBody>
      </p:sp>
      <p:sp>
        <p:nvSpPr>
          <p:cNvPr id="7" name="Footer Placeholder 6">
            <a:extLst>
              <a:ext uri="{FF2B5EF4-FFF2-40B4-BE49-F238E27FC236}">
                <a16:creationId xmlns:a16="http://schemas.microsoft.com/office/drawing/2014/main" id="{01088409-0EAA-441A-9E25-8CC3324ED156}"/>
              </a:ext>
            </a:extLst>
          </p:cNvPr>
          <p:cNvSpPr>
            <a:spLocks noGrp="1"/>
          </p:cNvSpPr>
          <p:nvPr>
            <p:ph type="ftr" sz="quarter" idx="11"/>
          </p:nvPr>
        </p:nvSpPr>
        <p:spPr/>
        <p:txBody>
          <a:bodyPr/>
          <a:lstStyle/>
          <a:p>
            <a:r>
              <a:rPr lang="en-US" b="1" dirty="0">
                <a:solidFill>
                  <a:srgbClr val="FF9900"/>
                </a:solidFill>
              </a:rPr>
              <a:t>Essential Skills in the </a:t>
            </a:r>
            <a:r>
              <a:rPr lang="en-US" b="1" dirty="0" smtClean="0">
                <a:solidFill>
                  <a:srgbClr val="FF9900"/>
                </a:solidFill>
              </a:rPr>
              <a:t>Classroom</a:t>
            </a:r>
            <a:endParaRPr lang="en-US" b="1" dirty="0">
              <a:solidFill>
                <a:srgbClr val="FF9900"/>
              </a:solidFill>
            </a:endParaRPr>
          </a:p>
        </p:txBody>
      </p:sp>
      <p:sp>
        <p:nvSpPr>
          <p:cNvPr id="8" name="Slide Number Placeholder 7">
            <a:extLst>
              <a:ext uri="{FF2B5EF4-FFF2-40B4-BE49-F238E27FC236}">
                <a16:creationId xmlns:a16="http://schemas.microsoft.com/office/drawing/2014/main" id="{B3B47294-B529-4908-976B-4F8ECE7A45B3}"/>
              </a:ext>
            </a:extLst>
          </p:cNvPr>
          <p:cNvSpPr>
            <a:spLocks noGrp="1"/>
          </p:cNvSpPr>
          <p:nvPr>
            <p:ph type="sldNum" sz="quarter" idx="12"/>
          </p:nvPr>
        </p:nvSpPr>
        <p:spPr/>
        <p:txBody>
          <a:bodyPr/>
          <a:lstStyle/>
          <a:p>
            <a:fld id="{95CBEC59-7FF9-4688-98DF-89832A0C9025}" type="slidenum">
              <a:rPr lang="en-US" smtClean="0"/>
              <a:pPr/>
              <a:t>4</a:t>
            </a:fld>
            <a:endParaRPr lang="en-US" dirty="0"/>
          </a:p>
        </p:txBody>
      </p:sp>
      <p:sp>
        <p:nvSpPr>
          <p:cNvPr id="6" name="Content Placeholder 5">
            <a:extLst>
              <a:ext uri="{FF2B5EF4-FFF2-40B4-BE49-F238E27FC236}">
                <a16:creationId xmlns:a16="http://schemas.microsoft.com/office/drawing/2014/main" id="{D82BF507-75ED-4F09-959F-8E0854B6033A}"/>
              </a:ext>
            </a:extLst>
          </p:cNvPr>
          <p:cNvSpPr>
            <a:spLocks noGrp="1"/>
          </p:cNvSpPr>
          <p:nvPr>
            <p:ph sz="half" idx="15"/>
          </p:nvPr>
        </p:nvSpPr>
        <p:spPr/>
        <p:txBody>
          <a:bodyPr>
            <a:normAutofit/>
          </a:bodyPr>
          <a:lstStyle/>
          <a:p>
            <a:r>
              <a:rPr lang="en-US" sz="1800" dirty="0" smtClean="0"/>
              <a:t>Reading</a:t>
            </a:r>
          </a:p>
          <a:p>
            <a:r>
              <a:rPr lang="en-US" sz="1800" dirty="0" smtClean="0"/>
              <a:t>Writing</a:t>
            </a:r>
          </a:p>
          <a:p>
            <a:r>
              <a:rPr lang="en-US" sz="1800" dirty="0" smtClean="0"/>
              <a:t>Mathematics</a:t>
            </a:r>
          </a:p>
          <a:p>
            <a:r>
              <a:rPr lang="en-US" sz="1800" dirty="0" smtClean="0"/>
              <a:t>Science</a:t>
            </a:r>
          </a:p>
          <a:p>
            <a:r>
              <a:rPr lang="en-US" sz="1800" dirty="0" smtClean="0"/>
              <a:t>Critical Thinking</a:t>
            </a:r>
          </a:p>
          <a:p>
            <a:r>
              <a:rPr lang="en-US" sz="1800" dirty="0" smtClean="0"/>
              <a:t>Creativity</a:t>
            </a:r>
            <a:endParaRPr lang="en-US" sz="1800" dirty="0"/>
          </a:p>
        </p:txBody>
      </p:sp>
    </p:spTree>
    <p:extLst>
      <p:ext uri="{BB962C8B-B14F-4D97-AF65-F5344CB8AC3E}">
        <p14:creationId xmlns:p14="http://schemas.microsoft.com/office/powerpoint/2010/main" val="19218482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3C2E-1977-40BD-8194-FFAA92F594AB}"/>
              </a:ext>
            </a:extLst>
          </p:cNvPr>
          <p:cNvSpPr>
            <a:spLocks noGrp="1"/>
          </p:cNvSpPr>
          <p:nvPr>
            <p:ph type="title"/>
          </p:nvPr>
        </p:nvSpPr>
        <p:spPr/>
        <p:txBody>
          <a:bodyPr>
            <a:normAutofit fontScale="90000"/>
          </a:bodyPr>
          <a:lstStyle/>
          <a:p>
            <a:r>
              <a:rPr lang="en-US" dirty="0" smtClean="0"/>
              <a:t>What makes Barton students good employees?</a:t>
            </a:r>
            <a:endParaRPr lang="en-US" dirty="0"/>
          </a:p>
        </p:txBody>
      </p:sp>
      <p:sp>
        <p:nvSpPr>
          <p:cNvPr id="3" name="Footer Placeholder 2">
            <a:extLst>
              <a:ext uri="{FF2B5EF4-FFF2-40B4-BE49-F238E27FC236}">
                <a16:creationId xmlns:a16="http://schemas.microsoft.com/office/drawing/2014/main" id="{52805630-4C19-4EFD-A09A-6A32A7065D93}"/>
              </a:ext>
            </a:extLst>
          </p:cNvPr>
          <p:cNvSpPr>
            <a:spLocks noGrp="1"/>
          </p:cNvSpPr>
          <p:nvPr>
            <p:ph type="ftr" sz="quarter" idx="11"/>
          </p:nvPr>
        </p:nvSpPr>
        <p:spPr/>
        <p:txBody>
          <a:bodyPr/>
          <a:lstStyle/>
          <a:p>
            <a:r>
              <a:rPr lang="en-US" b="1" dirty="0">
                <a:solidFill>
                  <a:srgbClr val="FF9900"/>
                </a:solidFill>
              </a:rPr>
              <a:t>Essential Skills in the </a:t>
            </a:r>
            <a:r>
              <a:rPr lang="en-US" b="1" dirty="0" smtClean="0">
                <a:solidFill>
                  <a:srgbClr val="FF9900"/>
                </a:solidFill>
              </a:rPr>
              <a:t>Classroom</a:t>
            </a:r>
            <a:endParaRPr lang="en-US" b="1" dirty="0">
              <a:solidFill>
                <a:srgbClr val="FF9900"/>
              </a:solidFill>
            </a:endParaRPr>
          </a:p>
        </p:txBody>
      </p:sp>
      <p:sp>
        <p:nvSpPr>
          <p:cNvPr id="4" name="Slide Number Placeholder 3">
            <a:extLst>
              <a:ext uri="{FF2B5EF4-FFF2-40B4-BE49-F238E27FC236}">
                <a16:creationId xmlns:a16="http://schemas.microsoft.com/office/drawing/2014/main" id="{F1ABA256-8519-42C7-BF9C-F3966AE7FCE5}"/>
              </a:ext>
            </a:extLst>
          </p:cNvPr>
          <p:cNvSpPr>
            <a:spLocks noGrp="1"/>
          </p:cNvSpPr>
          <p:nvPr>
            <p:ph type="sldNum" sz="quarter" idx="12"/>
          </p:nvPr>
        </p:nvSpPr>
        <p:spPr/>
        <p:txBody>
          <a:bodyPr/>
          <a:lstStyle/>
          <a:p>
            <a:fld id="{95CBEC59-7FF9-4688-98DF-89832A0C9025}" type="slidenum">
              <a:rPr lang="en-US" smtClean="0"/>
              <a:pPr/>
              <a:t>5</a:t>
            </a:fld>
            <a:endParaRPr lang="en-US" dirty="0"/>
          </a:p>
        </p:txBody>
      </p:sp>
      <p:sp>
        <p:nvSpPr>
          <p:cNvPr id="6" name="Text Placeholder 5">
            <a:extLst>
              <a:ext uri="{FF2B5EF4-FFF2-40B4-BE49-F238E27FC236}">
                <a16:creationId xmlns:a16="http://schemas.microsoft.com/office/drawing/2014/main" id="{C41A82EA-6DCE-481E-A52B-94F31EADAD7D}"/>
              </a:ext>
            </a:extLst>
          </p:cNvPr>
          <p:cNvSpPr>
            <a:spLocks noGrp="1"/>
          </p:cNvSpPr>
          <p:nvPr>
            <p:ph type="body" idx="1"/>
          </p:nvPr>
        </p:nvSpPr>
        <p:spPr/>
        <p:txBody>
          <a:bodyPr>
            <a:normAutofit fontScale="77500" lnSpcReduction="20000"/>
          </a:bodyPr>
          <a:lstStyle/>
          <a:p>
            <a:r>
              <a:rPr lang="en-US" dirty="0" smtClean="0"/>
              <a:t>What do you hope your students learn from your class that translates into the workplace, regardless of position?</a:t>
            </a:r>
            <a:endParaRPr lang="en-US" dirty="0"/>
          </a:p>
        </p:txBody>
      </p:sp>
    </p:spTree>
    <p:extLst>
      <p:ext uri="{BB962C8B-B14F-4D97-AF65-F5344CB8AC3E}">
        <p14:creationId xmlns:p14="http://schemas.microsoft.com/office/powerpoint/2010/main" val="19204971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D2EC5-0A20-4D63-B00B-DEB39889DB69}"/>
              </a:ext>
            </a:extLst>
          </p:cNvPr>
          <p:cNvSpPr>
            <a:spLocks noGrp="1"/>
          </p:cNvSpPr>
          <p:nvPr>
            <p:ph type="title"/>
          </p:nvPr>
        </p:nvSpPr>
        <p:spPr/>
        <p:txBody>
          <a:bodyPr/>
          <a:lstStyle/>
          <a:p>
            <a:r>
              <a:rPr lang="en-US" dirty="0" smtClean="0"/>
              <a:t>Breakout Groups</a:t>
            </a:r>
            <a:endParaRPr lang="en-US" dirty="0"/>
          </a:p>
        </p:txBody>
      </p:sp>
      <p:pic>
        <p:nvPicPr>
          <p:cNvPr id="13" name="Picture Placeholder 12" descr="A group of people discuss something">
            <a:extLst>
              <a:ext uri="{FF2B5EF4-FFF2-40B4-BE49-F238E27FC236}">
                <a16:creationId xmlns:a16="http://schemas.microsoft.com/office/drawing/2014/main" id="{594ACC6B-B2AA-4E37-97D4-0F8CC4C84626}"/>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30" b="30"/>
          <a:stretch>
            <a:fillRect/>
          </a:stretch>
        </p:blipFill>
        <p:spPr/>
      </p:pic>
      <p:sp>
        <p:nvSpPr>
          <p:cNvPr id="4" name="Text Placeholder 3">
            <a:extLst>
              <a:ext uri="{FF2B5EF4-FFF2-40B4-BE49-F238E27FC236}">
                <a16:creationId xmlns:a16="http://schemas.microsoft.com/office/drawing/2014/main" id="{BA4F3DDE-5D3C-40C1-A976-7406EB83A85A}"/>
              </a:ext>
            </a:extLst>
          </p:cNvPr>
          <p:cNvSpPr>
            <a:spLocks noGrp="1"/>
          </p:cNvSpPr>
          <p:nvPr>
            <p:ph type="body" sz="half" idx="2"/>
          </p:nvPr>
        </p:nvSpPr>
        <p:spPr/>
        <p:txBody>
          <a:bodyPr/>
          <a:lstStyle/>
          <a:p>
            <a:r>
              <a:rPr lang="en-US" dirty="0" smtClean="0"/>
              <a:t>In your group, discuss the activities, assignments, or expectations that create Essential Skills.</a:t>
            </a:r>
          </a:p>
          <a:p>
            <a:endParaRPr lang="en-US" dirty="0"/>
          </a:p>
          <a:p>
            <a:r>
              <a:rPr lang="en-US" dirty="0" smtClean="0"/>
              <a:t>Think outside of the box!</a:t>
            </a:r>
            <a:endParaRPr lang="en-US" dirty="0"/>
          </a:p>
        </p:txBody>
      </p:sp>
      <p:sp>
        <p:nvSpPr>
          <p:cNvPr id="5" name="Footer Placeholder 4">
            <a:extLst>
              <a:ext uri="{FF2B5EF4-FFF2-40B4-BE49-F238E27FC236}">
                <a16:creationId xmlns:a16="http://schemas.microsoft.com/office/drawing/2014/main" id="{3ACAEA0E-0AD2-4431-A4BB-BA6FE0FB9361}"/>
              </a:ext>
            </a:extLst>
          </p:cNvPr>
          <p:cNvSpPr>
            <a:spLocks noGrp="1"/>
          </p:cNvSpPr>
          <p:nvPr>
            <p:ph type="ftr" sz="quarter" idx="11"/>
          </p:nvPr>
        </p:nvSpPr>
        <p:spPr/>
        <p:txBody>
          <a:bodyPr/>
          <a:lstStyle/>
          <a:p>
            <a:r>
              <a:rPr lang="en-US" b="1" dirty="0">
                <a:solidFill>
                  <a:srgbClr val="996633"/>
                </a:solidFill>
              </a:rPr>
              <a:t>Essential Skills in the </a:t>
            </a:r>
            <a:r>
              <a:rPr lang="en-US" b="1" dirty="0" smtClean="0">
                <a:solidFill>
                  <a:srgbClr val="996633"/>
                </a:solidFill>
              </a:rPr>
              <a:t>Classroom</a:t>
            </a:r>
            <a:endParaRPr lang="en-US" b="1" dirty="0">
              <a:solidFill>
                <a:srgbClr val="996633"/>
              </a:solidFill>
            </a:endParaRPr>
          </a:p>
        </p:txBody>
      </p:sp>
      <p:sp>
        <p:nvSpPr>
          <p:cNvPr id="6" name="Slide Number Placeholder 5">
            <a:extLst>
              <a:ext uri="{FF2B5EF4-FFF2-40B4-BE49-F238E27FC236}">
                <a16:creationId xmlns:a16="http://schemas.microsoft.com/office/drawing/2014/main" id="{CFFA8F80-4A21-4C24-8E8C-2EF0B85E8130}"/>
              </a:ext>
            </a:extLst>
          </p:cNvPr>
          <p:cNvSpPr>
            <a:spLocks noGrp="1"/>
          </p:cNvSpPr>
          <p:nvPr>
            <p:ph type="sldNum" sz="quarter" idx="12"/>
          </p:nvPr>
        </p:nvSpPr>
        <p:spPr/>
        <p:txBody>
          <a:bodyPr/>
          <a:lstStyle/>
          <a:p>
            <a:fld id="{95CBEC59-7FF9-4688-98DF-89832A0C9025}" type="slidenum">
              <a:rPr lang="en-US" smtClean="0"/>
              <a:t>6</a:t>
            </a:fld>
            <a:endParaRPr lang="en-US" dirty="0"/>
          </a:p>
        </p:txBody>
      </p:sp>
    </p:spTree>
    <p:extLst>
      <p:ext uri="{BB962C8B-B14F-4D97-AF65-F5344CB8AC3E}">
        <p14:creationId xmlns:p14="http://schemas.microsoft.com/office/powerpoint/2010/main" val="31987736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CD96C-ADDF-4D9F-B790-CF6E3E55A9DB}"/>
              </a:ext>
            </a:extLst>
          </p:cNvPr>
          <p:cNvSpPr>
            <a:spLocks noGrp="1"/>
          </p:cNvSpPr>
          <p:nvPr>
            <p:ph type="title"/>
          </p:nvPr>
        </p:nvSpPr>
        <p:spPr/>
        <p:txBody>
          <a:bodyPr/>
          <a:lstStyle/>
          <a:p>
            <a:r>
              <a:rPr lang="en-US" dirty="0" smtClean="0"/>
              <a:t>Now What?</a:t>
            </a:r>
            <a:endParaRPr lang="en-US" dirty="0"/>
          </a:p>
        </p:txBody>
      </p:sp>
      <p:sp>
        <p:nvSpPr>
          <p:cNvPr id="7" name="Text Placeholder 6">
            <a:extLst>
              <a:ext uri="{FF2B5EF4-FFF2-40B4-BE49-F238E27FC236}">
                <a16:creationId xmlns:a16="http://schemas.microsoft.com/office/drawing/2014/main" id="{109BBFAA-ECE3-46DC-A227-38CCA1EED110}"/>
              </a:ext>
            </a:extLst>
          </p:cNvPr>
          <p:cNvSpPr>
            <a:spLocks noGrp="1"/>
          </p:cNvSpPr>
          <p:nvPr>
            <p:ph type="body" sz="half" idx="2"/>
          </p:nvPr>
        </p:nvSpPr>
        <p:spPr>
          <a:xfrm>
            <a:off x="928801" y="3963345"/>
            <a:ext cx="3492368" cy="1149592"/>
          </a:xfrm>
        </p:spPr>
        <p:txBody>
          <a:bodyPr/>
          <a:lstStyle/>
          <a:p>
            <a:r>
              <a:rPr lang="en-US" dirty="0" smtClean="0"/>
              <a:t>Brag and Borrow</a:t>
            </a:r>
            <a:endParaRPr lang="en-US" dirty="0"/>
          </a:p>
        </p:txBody>
      </p:sp>
      <p:sp>
        <p:nvSpPr>
          <p:cNvPr id="5" name="Slide Number Placeholder 4">
            <a:extLst>
              <a:ext uri="{FF2B5EF4-FFF2-40B4-BE49-F238E27FC236}">
                <a16:creationId xmlns:a16="http://schemas.microsoft.com/office/drawing/2014/main" id="{3F040D52-4191-48B5-89BF-0F57F61C4487}"/>
              </a:ext>
            </a:extLst>
          </p:cNvPr>
          <p:cNvSpPr>
            <a:spLocks noGrp="1"/>
          </p:cNvSpPr>
          <p:nvPr>
            <p:ph type="sldNum" sz="quarter" idx="12"/>
          </p:nvPr>
        </p:nvSpPr>
        <p:spPr/>
        <p:txBody>
          <a:bodyPr/>
          <a:lstStyle/>
          <a:p>
            <a:fld id="{95CBEC59-7FF9-4688-98DF-89832A0C9025}" type="slidenum">
              <a:rPr lang="en-US" smtClean="0"/>
              <a:pPr/>
              <a:t>7</a:t>
            </a:fld>
            <a:endParaRPr lang="en-US" dirty="0"/>
          </a:p>
        </p:txBody>
      </p:sp>
      <p:sp>
        <p:nvSpPr>
          <p:cNvPr id="30" name="Text Placeholder 29">
            <a:extLst>
              <a:ext uri="{FF2B5EF4-FFF2-40B4-BE49-F238E27FC236}">
                <a16:creationId xmlns:a16="http://schemas.microsoft.com/office/drawing/2014/main" id="{0AC0E371-764C-41CA-9680-267350C7EE1C}"/>
              </a:ext>
            </a:extLst>
          </p:cNvPr>
          <p:cNvSpPr>
            <a:spLocks noGrp="1"/>
          </p:cNvSpPr>
          <p:nvPr>
            <p:ph type="body" sz="half" idx="16"/>
          </p:nvPr>
        </p:nvSpPr>
        <p:spPr>
          <a:xfrm>
            <a:off x="4467663" y="3963345"/>
            <a:ext cx="3492368" cy="1149592"/>
          </a:xfrm>
        </p:spPr>
        <p:txBody>
          <a:bodyPr/>
          <a:lstStyle/>
          <a:p>
            <a:r>
              <a:rPr lang="en-US" dirty="0" smtClean="0"/>
              <a:t>Record</a:t>
            </a:r>
            <a:endParaRPr lang="en-US" dirty="0"/>
          </a:p>
        </p:txBody>
      </p:sp>
      <p:sp>
        <p:nvSpPr>
          <p:cNvPr id="31" name="Text Placeholder 30">
            <a:extLst>
              <a:ext uri="{FF2B5EF4-FFF2-40B4-BE49-F238E27FC236}">
                <a16:creationId xmlns:a16="http://schemas.microsoft.com/office/drawing/2014/main" id="{95712C8D-157C-4EF1-B565-889F5684F1BA}"/>
              </a:ext>
            </a:extLst>
          </p:cNvPr>
          <p:cNvSpPr>
            <a:spLocks noGrp="1"/>
          </p:cNvSpPr>
          <p:nvPr>
            <p:ph type="body" sz="half" idx="17"/>
          </p:nvPr>
        </p:nvSpPr>
        <p:spPr>
          <a:xfrm>
            <a:off x="8006525" y="3963345"/>
            <a:ext cx="3492368" cy="1149592"/>
          </a:xfrm>
        </p:spPr>
        <p:txBody>
          <a:bodyPr/>
          <a:lstStyle/>
          <a:p>
            <a:r>
              <a:rPr lang="en-US" dirty="0" smtClean="0"/>
              <a:t>Share</a:t>
            </a:r>
            <a:endParaRPr lang="en-US" dirty="0"/>
          </a:p>
        </p:txBody>
      </p:sp>
      <p:sp>
        <p:nvSpPr>
          <p:cNvPr id="35" name="Text Placeholder 34">
            <a:extLst>
              <a:ext uri="{FF2B5EF4-FFF2-40B4-BE49-F238E27FC236}">
                <a16:creationId xmlns:a16="http://schemas.microsoft.com/office/drawing/2014/main" id="{736BA5EA-18C4-4263-BDB0-C57CB168D0AF}"/>
              </a:ext>
            </a:extLst>
          </p:cNvPr>
          <p:cNvSpPr>
            <a:spLocks noGrp="1"/>
          </p:cNvSpPr>
          <p:nvPr>
            <p:ph type="body" sz="half" idx="21"/>
          </p:nvPr>
        </p:nvSpPr>
        <p:spPr>
          <a:xfrm>
            <a:off x="928801" y="4386909"/>
            <a:ext cx="3492368" cy="1149592"/>
          </a:xfrm>
        </p:spPr>
        <p:txBody>
          <a:bodyPr>
            <a:normAutofit/>
          </a:bodyPr>
          <a:lstStyle/>
          <a:p>
            <a:r>
              <a:rPr lang="en-US" dirty="0" smtClean="0"/>
              <a:t>What did you learn from your breakout rooms?</a:t>
            </a:r>
            <a:endParaRPr lang="en-US" dirty="0"/>
          </a:p>
        </p:txBody>
      </p:sp>
      <p:sp>
        <p:nvSpPr>
          <p:cNvPr id="36" name="Text Placeholder 35">
            <a:extLst>
              <a:ext uri="{FF2B5EF4-FFF2-40B4-BE49-F238E27FC236}">
                <a16:creationId xmlns:a16="http://schemas.microsoft.com/office/drawing/2014/main" id="{69F05205-BC24-4284-BB47-960282D011ED}"/>
              </a:ext>
            </a:extLst>
          </p:cNvPr>
          <p:cNvSpPr>
            <a:spLocks noGrp="1"/>
          </p:cNvSpPr>
          <p:nvPr>
            <p:ph type="body" sz="half" idx="22"/>
          </p:nvPr>
        </p:nvSpPr>
        <p:spPr>
          <a:xfrm>
            <a:off x="4467663" y="4386909"/>
            <a:ext cx="3492368" cy="1149592"/>
          </a:xfrm>
        </p:spPr>
        <p:txBody>
          <a:bodyPr>
            <a:normAutofit/>
          </a:bodyPr>
          <a:lstStyle/>
          <a:p>
            <a:r>
              <a:rPr lang="en-US" dirty="0" smtClean="0"/>
              <a:t>This semester, make note of the Essential Skills your students are developing.</a:t>
            </a:r>
            <a:endParaRPr lang="en-US" dirty="0"/>
          </a:p>
        </p:txBody>
      </p:sp>
      <p:sp>
        <p:nvSpPr>
          <p:cNvPr id="37" name="Text Placeholder 36">
            <a:extLst>
              <a:ext uri="{FF2B5EF4-FFF2-40B4-BE49-F238E27FC236}">
                <a16:creationId xmlns:a16="http://schemas.microsoft.com/office/drawing/2014/main" id="{D78092F6-F4AA-40B6-B5DE-CEA37AB1A9D2}"/>
              </a:ext>
            </a:extLst>
          </p:cNvPr>
          <p:cNvSpPr>
            <a:spLocks noGrp="1"/>
          </p:cNvSpPr>
          <p:nvPr>
            <p:ph type="body" sz="half" idx="23"/>
          </p:nvPr>
        </p:nvSpPr>
        <p:spPr>
          <a:xfrm>
            <a:off x="8006525" y="4386909"/>
            <a:ext cx="3492368" cy="1149592"/>
          </a:xfrm>
        </p:spPr>
        <p:txBody>
          <a:bodyPr>
            <a:normAutofit/>
          </a:bodyPr>
          <a:lstStyle/>
          <a:p>
            <a:r>
              <a:rPr lang="en-US" dirty="0" smtClean="0"/>
              <a:t>Watch for an email from the Essential Skills </a:t>
            </a:r>
            <a:r>
              <a:rPr lang="en-US" dirty="0" smtClean="0"/>
              <a:t>Committee to report how you supported the development of essential skills in your students.</a:t>
            </a:r>
            <a:endParaRPr lang="en-US" dirty="0"/>
          </a:p>
        </p:txBody>
      </p:sp>
      <p:pic>
        <p:nvPicPr>
          <p:cNvPr id="51" name="Picture Placeholder 50" descr="Paper">
            <a:extLst>
              <a:ext uri="{FF2B5EF4-FFF2-40B4-BE49-F238E27FC236}">
                <a16:creationId xmlns:a16="http://schemas.microsoft.com/office/drawing/2014/main" id="{FFC09231-9C4D-4246-A535-C36907194980}"/>
              </a:ext>
            </a:extLst>
          </p:cNvPr>
          <p:cNvPicPr>
            <a:picLocks noGrp="1" noChangeAspect="1"/>
          </p:cNvPicPr>
          <p:nvPr>
            <p:ph type="pic" sz="quarter" idx="27"/>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28939" y="1757979"/>
            <a:ext cx="1986039" cy="1988511"/>
          </a:xfrm>
        </p:spPr>
      </p:pic>
      <p:pic>
        <p:nvPicPr>
          <p:cNvPr id="71" name="Picture Placeholder 70" descr="Checklist RTL">
            <a:extLst>
              <a:ext uri="{FF2B5EF4-FFF2-40B4-BE49-F238E27FC236}">
                <a16:creationId xmlns:a16="http://schemas.microsoft.com/office/drawing/2014/main" id="{76E10F36-72C7-48D2-92C9-EB0F25D8477E}"/>
              </a:ext>
            </a:extLst>
          </p:cNvPr>
          <p:cNvPicPr>
            <a:picLocks noGrp="1" noChangeAspect="1"/>
          </p:cNvPicPr>
          <p:nvPr>
            <p:ph type="pic" sz="quarter" idx="28"/>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4432166" y="1757980"/>
            <a:ext cx="1996796" cy="1999282"/>
          </a:xfrm>
        </p:spPr>
      </p:pic>
      <p:pic>
        <p:nvPicPr>
          <p:cNvPr id="73" name="Picture Placeholder 72" descr="List">
            <a:extLst>
              <a:ext uri="{FF2B5EF4-FFF2-40B4-BE49-F238E27FC236}">
                <a16:creationId xmlns:a16="http://schemas.microsoft.com/office/drawing/2014/main" id="{840D31A1-AED1-47FF-A23F-DF37F6745DEF}"/>
              </a:ext>
            </a:extLst>
          </p:cNvPr>
          <p:cNvPicPr>
            <a:picLocks noGrp="1" noChangeAspect="1"/>
          </p:cNvPicPr>
          <p:nvPr>
            <p:ph type="pic" sz="quarter" idx="29"/>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967476" y="1757980"/>
            <a:ext cx="1996796" cy="1999282"/>
          </a:xfrm>
        </p:spPr>
      </p:pic>
      <p:sp>
        <p:nvSpPr>
          <p:cNvPr id="25" name="Text Placeholder 2"/>
          <p:cNvSpPr>
            <a:spLocks noGrp="1"/>
          </p:cNvSpPr>
          <p:nvPr>
            <p:ph type="ftr" sz="quarter" idx="11"/>
          </p:nvPr>
        </p:nvSpPr>
        <p:spPr>
          <a:xfrm>
            <a:off x="4038600" y="6461125"/>
            <a:ext cx="4114800" cy="365125"/>
          </a:xfrm>
        </p:spPr>
        <p:txBody>
          <a:bodyPr/>
          <a:lstStyle/>
          <a:p>
            <a:r>
              <a:rPr lang="en-US" b="1" dirty="0">
                <a:solidFill>
                  <a:srgbClr val="FF9900"/>
                </a:solidFill>
              </a:rPr>
              <a:t>Essential Skills in the </a:t>
            </a:r>
            <a:r>
              <a:rPr lang="en-US" b="1" dirty="0" smtClean="0">
                <a:solidFill>
                  <a:srgbClr val="FF9900"/>
                </a:solidFill>
              </a:rPr>
              <a:t>Classroom</a:t>
            </a:r>
            <a:endParaRPr lang="en-US" b="1" dirty="0">
              <a:solidFill>
                <a:srgbClr val="FF9900"/>
              </a:solidFill>
            </a:endParaRPr>
          </a:p>
        </p:txBody>
      </p:sp>
    </p:spTree>
    <p:extLst>
      <p:ext uri="{BB962C8B-B14F-4D97-AF65-F5344CB8AC3E}">
        <p14:creationId xmlns:p14="http://schemas.microsoft.com/office/powerpoint/2010/main" val="6438016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5BCE0-C492-45D1-B14B-D698228DC08F}"/>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29B0ECBC-01F6-45D4-9F4C-FD7E8B5B96A4}"/>
              </a:ext>
            </a:extLst>
          </p:cNvPr>
          <p:cNvSpPr>
            <a:spLocks noGrp="1"/>
          </p:cNvSpPr>
          <p:nvPr>
            <p:ph type="subTitle" idx="1"/>
          </p:nvPr>
        </p:nvSpPr>
        <p:spPr/>
        <p:txBody>
          <a:bodyPr/>
          <a:lstStyle/>
          <a:p>
            <a:r>
              <a:rPr lang="en-US" dirty="0" smtClean="0"/>
              <a:t>Essential </a:t>
            </a:r>
            <a:r>
              <a:rPr lang="en-US" smtClean="0"/>
              <a:t>Skills Committee</a:t>
            </a:r>
            <a:endParaRPr lang="en-US" dirty="0"/>
          </a:p>
        </p:txBody>
      </p:sp>
    </p:spTree>
    <p:extLst>
      <p:ext uri="{BB962C8B-B14F-4D97-AF65-F5344CB8AC3E}">
        <p14:creationId xmlns:p14="http://schemas.microsoft.com/office/powerpoint/2010/main" val="36301587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Custom 1">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A9DB66"/>
      </a:hlink>
      <a:folHlink>
        <a:srgbClr val="9F6715"/>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9fc9171bb41dc08635275f351de8590">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29387215989a890c06011de04edfe97d"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42AFFF-C96F-4C05-9045-3240A5329ECA}">
  <ds:schemaRefs>
    <ds:schemaRef ds:uri="http://purl.org/dc/elements/1.1/"/>
    <ds:schemaRef ds:uri="http://schemas.microsoft.com/office/2006/metadata/properties"/>
    <ds:schemaRef ds:uri="http://purl.org/dc/terms/"/>
    <ds:schemaRef ds:uri="http://schemas.microsoft.com/office/2006/documentManagement/types"/>
    <ds:schemaRef ds:uri="16c05727-aa75-4e4a-9b5f-8a80a1165891"/>
    <ds:schemaRef ds:uri="http://purl.org/dc/dcmitype/"/>
    <ds:schemaRef ds:uri="http://schemas.microsoft.com/office/infopath/2007/PartnerControls"/>
    <ds:schemaRef ds:uri="http://schemas.openxmlformats.org/package/2006/metadata/core-properties"/>
    <ds:schemaRef ds:uri="71af3243-3dd4-4a8d-8c0d-dd76da1f02a5"/>
    <ds:schemaRef ds:uri="http://www.w3.org/XML/1998/namespace"/>
  </ds:schemaRefs>
</ds:datastoreItem>
</file>

<file path=customXml/itemProps2.xml><?xml version="1.0" encoding="utf-8"?>
<ds:datastoreItem xmlns:ds="http://schemas.openxmlformats.org/officeDocument/2006/customXml" ds:itemID="{504F5DC0-7B0F-411B-A0C5-A1B1D5EB33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7F9CC6-F7CA-41EA-81DA-97EFF19429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TM04033923[[fn=Depth]]</Template>
  <TotalTime>0</TotalTime>
  <Words>360</Words>
  <Application>Microsoft Office PowerPoint</Application>
  <PresentationFormat>Widescreen</PresentationFormat>
  <Paragraphs>66</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Corbel</vt:lpstr>
      <vt:lpstr>Arial</vt:lpstr>
      <vt:lpstr>Calibri</vt:lpstr>
      <vt:lpstr>Depth</vt:lpstr>
      <vt:lpstr>Essential Skills in the Classroom</vt:lpstr>
      <vt:lpstr>What are the Essential Skills?</vt:lpstr>
      <vt:lpstr>Essential Skills</vt:lpstr>
      <vt:lpstr>Essential Skills</vt:lpstr>
      <vt:lpstr>What makes Barton students good employees?</vt:lpstr>
      <vt:lpstr>Breakout Groups</vt:lpstr>
      <vt:lpstr>Now What?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2021-08-05T14:40:09Z</dcterms:created>
  <dcterms:modified xsi:type="dcterms:W3CDTF">2021-08-10T01:42:52Z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