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529" r:id="rId3"/>
    <p:sldId id="527" r:id="rId4"/>
    <p:sldId id="561" r:id="rId5"/>
    <p:sldId id="526" r:id="rId6"/>
    <p:sldId id="558" r:id="rId7"/>
    <p:sldId id="560" r:id="rId8"/>
    <p:sldId id="525" r:id="rId9"/>
    <p:sldId id="559" r:id="rId10"/>
    <p:sldId id="562" r:id="rId11"/>
    <p:sldId id="547" r:id="rId12"/>
    <p:sldId id="530" r:id="rId13"/>
    <p:sldId id="554" r:id="rId14"/>
    <p:sldId id="555" r:id="rId15"/>
    <p:sldId id="557" r:id="rId16"/>
    <p:sldId id="531" r:id="rId17"/>
    <p:sldId id="553" r:id="rId18"/>
    <p:sldId id="563" r:id="rId19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93968" autoAdjust="0"/>
  </p:normalViewPr>
  <p:slideViewPr>
    <p:cSldViewPr>
      <p:cViewPr varScale="1">
        <p:scale>
          <a:sx n="108" d="100"/>
          <a:sy n="108" d="100"/>
        </p:scale>
        <p:origin x="11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28600F-1A59-48D9-8DDE-9027E58E8E97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996D1B1-1BD3-4A67-92DD-3CAF51CE7616}">
      <dgm:prSet phldrT="[Text]"/>
      <dgm:spPr/>
      <dgm:t>
        <a:bodyPr/>
        <a:lstStyle/>
        <a:p>
          <a:r>
            <a:rPr lang="en-US" dirty="0" smtClean="0"/>
            <a:t>Course Competencies</a:t>
          </a:r>
          <a:endParaRPr lang="en-US" dirty="0"/>
        </a:p>
      </dgm:t>
    </dgm:pt>
    <dgm:pt modelId="{B1CB331A-74D6-4073-8F92-B7A6E3AD36A0}" type="parTrans" cxnId="{1932CD59-2DFB-470C-876B-BB0C5271B1FB}">
      <dgm:prSet/>
      <dgm:spPr/>
      <dgm:t>
        <a:bodyPr/>
        <a:lstStyle/>
        <a:p>
          <a:endParaRPr lang="en-US"/>
        </a:p>
      </dgm:t>
    </dgm:pt>
    <dgm:pt modelId="{01E7AB2C-0CE3-4815-9D93-BDEAB49133F9}" type="sibTrans" cxnId="{1932CD59-2DFB-470C-876B-BB0C5271B1FB}">
      <dgm:prSet/>
      <dgm:spPr/>
      <dgm:t>
        <a:bodyPr/>
        <a:lstStyle/>
        <a:p>
          <a:endParaRPr lang="en-US"/>
        </a:p>
      </dgm:t>
    </dgm:pt>
    <dgm:pt modelId="{8C82D06B-72D5-466F-8090-37F62D8B5034}">
      <dgm:prSet phldrT="[Text]"/>
      <dgm:spPr/>
      <dgm:t>
        <a:bodyPr/>
        <a:lstStyle/>
        <a:p>
          <a:r>
            <a:rPr lang="en-US" dirty="0" smtClean="0"/>
            <a:t>Fall 2021</a:t>
          </a:r>
          <a:endParaRPr lang="en-US" dirty="0"/>
        </a:p>
      </dgm:t>
    </dgm:pt>
    <dgm:pt modelId="{143532E2-FD2B-4BC0-9E2E-934094C27211}" type="parTrans" cxnId="{D617A56E-8268-442D-AB37-1762CD976071}">
      <dgm:prSet/>
      <dgm:spPr/>
      <dgm:t>
        <a:bodyPr/>
        <a:lstStyle/>
        <a:p>
          <a:endParaRPr lang="en-US"/>
        </a:p>
      </dgm:t>
    </dgm:pt>
    <dgm:pt modelId="{CE8516EA-625D-4E64-99F0-9DAA02AD8346}" type="sibTrans" cxnId="{D617A56E-8268-442D-AB37-1762CD976071}">
      <dgm:prSet/>
      <dgm:spPr/>
      <dgm:t>
        <a:bodyPr/>
        <a:lstStyle/>
        <a:p>
          <a:endParaRPr lang="en-US"/>
        </a:p>
      </dgm:t>
    </dgm:pt>
    <dgm:pt modelId="{85FDCFA0-3EC4-42FA-BDB2-2FA82E501C57}">
      <dgm:prSet/>
      <dgm:spPr/>
      <dgm:t>
        <a:bodyPr/>
        <a:lstStyle/>
        <a:p>
          <a:r>
            <a:rPr lang="en-US" dirty="0" smtClean="0"/>
            <a:t>Faculty have always been required to teach and assess all of the stated competencies in a given syllabus</a:t>
          </a:r>
          <a:endParaRPr lang="en-US" dirty="0"/>
        </a:p>
      </dgm:t>
    </dgm:pt>
    <dgm:pt modelId="{BFF5D327-8353-432C-9F10-FE6B87584C88}" type="parTrans" cxnId="{5AA4055D-BD34-4713-BF53-792A6273E6CB}">
      <dgm:prSet/>
      <dgm:spPr/>
      <dgm:t>
        <a:bodyPr/>
        <a:lstStyle/>
        <a:p>
          <a:endParaRPr lang="en-US"/>
        </a:p>
      </dgm:t>
    </dgm:pt>
    <dgm:pt modelId="{D3F849A9-E777-4EC8-9D4F-C5EEEAE2BF1E}" type="sibTrans" cxnId="{5AA4055D-BD34-4713-BF53-792A6273E6CB}">
      <dgm:prSet/>
      <dgm:spPr/>
      <dgm:t>
        <a:bodyPr/>
        <a:lstStyle/>
        <a:p>
          <a:endParaRPr lang="en-US"/>
        </a:p>
      </dgm:t>
    </dgm:pt>
    <dgm:pt modelId="{7D2131FD-A348-4A0D-A052-DA5A24A1070D}">
      <dgm:prSet/>
      <dgm:spPr/>
      <dgm:t>
        <a:bodyPr/>
        <a:lstStyle/>
        <a:p>
          <a:r>
            <a:rPr lang="en-US" dirty="0" smtClean="0"/>
            <a:t>A given course is simply the totality of all of its competencies</a:t>
          </a:r>
          <a:endParaRPr lang="en-US" dirty="0"/>
        </a:p>
      </dgm:t>
    </dgm:pt>
    <dgm:pt modelId="{2FC3C088-E3DD-4017-BE31-BAC2297CEC42}" type="parTrans" cxnId="{E6AEC6F9-A0D5-4819-886A-93FADC79550D}">
      <dgm:prSet/>
      <dgm:spPr/>
      <dgm:t>
        <a:bodyPr/>
        <a:lstStyle/>
        <a:p>
          <a:endParaRPr lang="en-US"/>
        </a:p>
      </dgm:t>
    </dgm:pt>
    <dgm:pt modelId="{38B67AD1-F983-450C-9F11-28F0C4171325}" type="sibTrans" cxnId="{E6AEC6F9-A0D5-4819-886A-93FADC79550D}">
      <dgm:prSet/>
      <dgm:spPr/>
      <dgm:t>
        <a:bodyPr/>
        <a:lstStyle/>
        <a:p>
          <a:endParaRPr lang="en-US"/>
        </a:p>
      </dgm:t>
    </dgm:pt>
    <dgm:pt modelId="{E503CA07-A60C-4D46-9FAE-262D7B9E4044}">
      <dgm:prSet/>
      <dgm:spPr/>
      <dgm:t>
        <a:bodyPr/>
        <a:lstStyle/>
        <a:p>
          <a:r>
            <a:rPr lang="en-US" dirty="0" smtClean="0"/>
            <a:t>Faculty will now be required to document student learning based on the competencies in ONE course</a:t>
          </a:r>
          <a:endParaRPr lang="en-US" dirty="0"/>
        </a:p>
      </dgm:t>
    </dgm:pt>
    <dgm:pt modelId="{22990CDB-95D7-44CA-A17C-CA960227C70E}" type="parTrans" cxnId="{97E9A157-22B1-4671-B775-2AFC0AB427BD}">
      <dgm:prSet/>
      <dgm:spPr/>
      <dgm:t>
        <a:bodyPr/>
        <a:lstStyle/>
        <a:p>
          <a:endParaRPr lang="en-US"/>
        </a:p>
      </dgm:t>
    </dgm:pt>
    <dgm:pt modelId="{6E0C2B63-2CDF-406E-9F02-B9B317ABA732}" type="sibTrans" cxnId="{97E9A157-22B1-4671-B775-2AFC0AB427BD}">
      <dgm:prSet/>
      <dgm:spPr/>
      <dgm:t>
        <a:bodyPr/>
        <a:lstStyle/>
        <a:p>
          <a:endParaRPr lang="en-US"/>
        </a:p>
      </dgm:t>
    </dgm:pt>
    <dgm:pt modelId="{4EA5935C-0E43-4C2A-8F14-0749BFAF5BAC}">
      <dgm:prSet/>
      <dgm:spPr/>
      <dgm:t>
        <a:bodyPr/>
        <a:lstStyle/>
        <a:p>
          <a:r>
            <a:rPr lang="en-US" dirty="0" smtClean="0"/>
            <a:t>Faculty will need to submit results for two different competencies – one that could be deemed a strength and another that could be deemed a weakness</a:t>
          </a:r>
          <a:endParaRPr lang="en-US" dirty="0"/>
        </a:p>
      </dgm:t>
    </dgm:pt>
    <dgm:pt modelId="{8BBF21A2-7F4F-4C05-8EE0-E2AA94FE4CDC}" type="parTrans" cxnId="{F6DC83FF-DC1A-45FF-B163-CF60EC378FB8}">
      <dgm:prSet/>
      <dgm:spPr/>
      <dgm:t>
        <a:bodyPr/>
        <a:lstStyle/>
        <a:p>
          <a:endParaRPr lang="en-US"/>
        </a:p>
      </dgm:t>
    </dgm:pt>
    <dgm:pt modelId="{D3884817-D367-4687-8A09-BB46FF1C629C}" type="sibTrans" cxnId="{F6DC83FF-DC1A-45FF-B163-CF60EC378FB8}">
      <dgm:prSet/>
      <dgm:spPr/>
      <dgm:t>
        <a:bodyPr/>
        <a:lstStyle/>
        <a:p>
          <a:endParaRPr lang="en-US"/>
        </a:p>
      </dgm:t>
    </dgm:pt>
    <dgm:pt modelId="{C5223163-C30B-4801-8D35-FB4B8FD3C37B}">
      <dgm:prSet/>
      <dgm:spPr/>
      <dgm:t>
        <a:bodyPr/>
        <a:lstStyle/>
        <a:p>
          <a:r>
            <a:rPr lang="en-US" dirty="0" smtClean="0"/>
            <a:t>Link to a form will be emailed to faculty as the Fall 2021 semester ends </a:t>
          </a:r>
          <a:endParaRPr lang="en-US" dirty="0"/>
        </a:p>
      </dgm:t>
    </dgm:pt>
    <dgm:pt modelId="{EC7ADD8F-BD78-40F0-AA79-5CB8B9D59F48}" type="parTrans" cxnId="{7EE392F2-17C7-4D3E-8053-EE8174DD2540}">
      <dgm:prSet/>
      <dgm:spPr/>
      <dgm:t>
        <a:bodyPr/>
        <a:lstStyle/>
        <a:p>
          <a:endParaRPr lang="en-US"/>
        </a:p>
      </dgm:t>
    </dgm:pt>
    <dgm:pt modelId="{19E81AB3-DE1F-4748-8B4C-8FE00D0EB511}" type="sibTrans" cxnId="{7EE392F2-17C7-4D3E-8053-EE8174DD2540}">
      <dgm:prSet/>
      <dgm:spPr/>
      <dgm:t>
        <a:bodyPr/>
        <a:lstStyle/>
        <a:p>
          <a:endParaRPr lang="en-US"/>
        </a:p>
      </dgm:t>
    </dgm:pt>
    <dgm:pt modelId="{76F5B31E-D502-475A-AD5D-047577BFCCB4}" type="pres">
      <dgm:prSet presAssocID="{D028600F-1A59-48D9-8DDE-9027E58E8E97}" presName="linear" presStyleCnt="0">
        <dgm:presLayoutVars>
          <dgm:dir/>
          <dgm:animLvl val="lvl"/>
          <dgm:resizeHandles val="exact"/>
        </dgm:presLayoutVars>
      </dgm:prSet>
      <dgm:spPr/>
    </dgm:pt>
    <dgm:pt modelId="{4F435898-12E8-4726-AEB2-CDE46F869C26}" type="pres">
      <dgm:prSet presAssocID="{2996D1B1-1BD3-4A67-92DD-3CAF51CE7616}" presName="parentLin" presStyleCnt="0"/>
      <dgm:spPr/>
    </dgm:pt>
    <dgm:pt modelId="{4A289F6C-9CC7-4BAF-AC07-47AD6BAA7260}" type="pres">
      <dgm:prSet presAssocID="{2996D1B1-1BD3-4A67-92DD-3CAF51CE7616}" presName="parentLeftMargin" presStyleLbl="node1" presStyleIdx="0" presStyleCnt="2"/>
      <dgm:spPr/>
    </dgm:pt>
    <dgm:pt modelId="{04ABDD5D-8324-4716-AC85-7CB98A334C71}" type="pres">
      <dgm:prSet presAssocID="{2996D1B1-1BD3-4A67-92DD-3CAF51CE761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3F95238-9C82-4060-B48E-3B76394E19DF}" type="pres">
      <dgm:prSet presAssocID="{2996D1B1-1BD3-4A67-92DD-3CAF51CE7616}" presName="negativeSpace" presStyleCnt="0"/>
      <dgm:spPr/>
    </dgm:pt>
    <dgm:pt modelId="{7302EBF9-269A-4209-9BD1-E62AF9F06470}" type="pres">
      <dgm:prSet presAssocID="{2996D1B1-1BD3-4A67-92DD-3CAF51CE7616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4AB803-E6EF-4666-8CC1-809ECB78CA87}" type="pres">
      <dgm:prSet presAssocID="{01E7AB2C-0CE3-4815-9D93-BDEAB49133F9}" presName="spaceBetweenRectangles" presStyleCnt="0"/>
      <dgm:spPr/>
    </dgm:pt>
    <dgm:pt modelId="{C65F7953-C815-4787-B9D3-74C273195ED1}" type="pres">
      <dgm:prSet presAssocID="{8C82D06B-72D5-466F-8090-37F62D8B5034}" presName="parentLin" presStyleCnt="0"/>
      <dgm:spPr/>
    </dgm:pt>
    <dgm:pt modelId="{0875F816-18D3-46E9-A402-1090F0020AFA}" type="pres">
      <dgm:prSet presAssocID="{8C82D06B-72D5-466F-8090-37F62D8B5034}" presName="parentLeftMargin" presStyleLbl="node1" presStyleIdx="0" presStyleCnt="2"/>
      <dgm:spPr/>
    </dgm:pt>
    <dgm:pt modelId="{C1921823-2256-4728-8729-663382EAEEC5}" type="pres">
      <dgm:prSet presAssocID="{8C82D06B-72D5-466F-8090-37F62D8B503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4E3442E-51D6-41C1-B0DA-4312090B5CDF}" type="pres">
      <dgm:prSet presAssocID="{8C82D06B-72D5-466F-8090-37F62D8B5034}" presName="negativeSpace" presStyleCnt="0"/>
      <dgm:spPr/>
    </dgm:pt>
    <dgm:pt modelId="{FA5EB090-503C-4791-B297-DBA589B4DD8F}" type="pres">
      <dgm:prSet presAssocID="{8C82D06B-72D5-466F-8090-37F62D8B5034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C7756F-937B-4C9D-A56F-2CD9610C67FA}" type="presOf" srcId="{2996D1B1-1BD3-4A67-92DD-3CAF51CE7616}" destId="{4A289F6C-9CC7-4BAF-AC07-47AD6BAA7260}" srcOrd="0" destOrd="0" presId="urn:microsoft.com/office/officeart/2005/8/layout/list1"/>
    <dgm:cxn modelId="{511371C6-E464-4AF2-AEDA-2A0790D39B81}" type="presOf" srcId="{8C82D06B-72D5-466F-8090-37F62D8B5034}" destId="{C1921823-2256-4728-8729-663382EAEEC5}" srcOrd="1" destOrd="0" presId="urn:microsoft.com/office/officeart/2005/8/layout/list1"/>
    <dgm:cxn modelId="{4974BB43-1AF5-47E9-A097-08A8211B0D0D}" type="presOf" srcId="{85FDCFA0-3EC4-42FA-BDB2-2FA82E501C57}" destId="{7302EBF9-269A-4209-9BD1-E62AF9F06470}" srcOrd="0" destOrd="0" presId="urn:microsoft.com/office/officeart/2005/8/layout/list1"/>
    <dgm:cxn modelId="{BF51F744-0C75-4B42-A01A-91BE5277857C}" type="presOf" srcId="{C5223163-C30B-4801-8D35-FB4B8FD3C37B}" destId="{FA5EB090-503C-4791-B297-DBA589B4DD8F}" srcOrd="0" destOrd="2" presId="urn:microsoft.com/office/officeart/2005/8/layout/list1"/>
    <dgm:cxn modelId="{97E9A157-22B1-4671-B775-2AFC0AB427BD}" srcId="{8C82D06B-72D5-466F-8090-37F62D8B5034}" destId="{E503CA07-A60C-4D46-9FAE-262D7B9E4044}" srcOrd="0" destOrd="0" parTransId="{22990CDB-95D7-44CA-A17C-CA960227C70E}" sibTransId="{6E0C2B63-2CDF-406E-9F02-B9B317ABA732}"/>
    <dgm:cxn modelId="{D617A56E-8268-442D-AB37-1762CD976071}" srcId="{D028600F-1A59-48D9-8DDE-9027E58E8E97}" destId="{8C82D06B-72D5-466F-8090-37F62D8B5034}" srcOrd="1" destOrd="0" parTransId="{143532E2-FD2B-4BC0-9E2E-934094C27211}" sibTransId="{CE8516EA-625D-4E64-99F0-9DAA02AD8346}"/>
    <dgm:cxn modelId="{5AA4055D-BD34-4713-BF53-792A6273E6CB}" srcId="{2996D1B1-1BD3-4A67-92DD-3CAF51CE7616}" destId="{85FDCFA0-3EC4-42FA-BDB2-2FA82E501C57}" srcOrd="0" destOrd="0" parTransId="{BFF5D327-8353-432C-9F10-FE6B87584C88}" sibTransId="{D3F849A9-E777-4EC8-9D4F-C5EEEAE2BF1E}"/>
    <dgm:cxn modelId="{0BF1588A-F446-4581-A004-1EE97FAD8AB3}" type="presOf" srcId="{4EA5935C-0E43-4C2A-8F14-0749BFAF5BAC}" destId="{FA5EB090-503C-4791-B297-DBA589B4DD8F}" srcOrd="0" destOrd="1" presId="urn:microsoft.com/office/officeart/2005/8/layout/list1"/>
    <dgm:cxn modelId="{7EE392F2-17C7-4D3E-8053-EE8174DD2540}" srcId="{8C82D06B-72D5-466F-8090-37F62D8B5034}" destId="{C5223163-C30B-4801-8D35-FB4B8FD3C37B}" srcOrd="2" destOrd="0" parTransId="{EC7ADD8F-BD78-40F0-AA79-5CB8B9D59F48}" sibTransId="{19E81AB3-DE1F-4748-8B4C-8FE00D0EB511}"/>
    <dgm:cxn modelId="{1932CD59-2DFB-470C-876B-BB0C5271B1FB}" srcId="{D028600F-1A59-48D9-8DDE-9027E58E8E97}" destId="{2996D1B1-1BD3-4A67-92DD-3CAF51CE7616}" srcOrd="0" destOrd="0" parTransId="{B1CB331A-74D6-4073-8F92-B7A6E3AD36A0}" sibTransId="{01E7AB2C-0CE3-4815-9D93-BDEAB49133F9}"/>
    <dgm:cxn modelId="{F6DC83FF-DC1A-45FF-B163-CF60EC378FB8}" srcId="{8C82D06B-72D5-466F-8090-37F62D8B5034}" destId="{4EA5935C-0E43-4C2A-8F14-0749BFAF5BAC}" srcOrd="1" destOrd="0" parTransId="{8BBF21A2-7F4F-4C05-8EE0-E2AA94FE4CDC}" sibTransId="{D3884817-D367-4687-8A09-BB46FF1C629C}"/>
    <dgm:cxn modelId="{069035FC-F1C6-4EE6-998D-99E084B29BB0}" type="presOf" srcId="{8C82D06B-72D5-466F-8090-37F62D8B5034}" destId="{0875F816-18D3-46E9-A402-1090F0020AFA}" srcOrd="0" destOrd="0" presId="urn:microsoft.com/office/officeart/2005/8/layout/list1"/>
    <dgm:cxn modelId="{318C9BD9-CFFA-43B0-BB87-D8EE3CA3C2AA}" type="presOf" srcId="{2996D1B1-1BD3-4A67-92DD-3CAF51CE7616}" destId="{04ABDD5D-8324-4716-AC85-7CB98A334C71}" srcOrd="1" destOrd="0" presId="urn:microsoft.com/office/officeart/2005/8/layout/list1"/>
    <dgm:cxn modelId="{673388EC-2F6E-4937-A4F2-9EBF203AAEC3}" type="presOf" srcId="{D028600F-1A59-48D9-8DDE-9027E58E8E97}" destId="{76F5B31E-D502-475A-AD5D-047577BFCCB4}" srcOrd="0" destOrd="0" presId="urn:microsoft.com/office/officeart/2005/8/layout/list1"/>
    <dgm:cxn modelId="{8EF52B3C-F70A-4B27-8DED-F7BBD1A6A644}" type="presOf" srcId="{E503CA07-A60C-4D46-9FAE-262D7B9E4044}" destId="{FA5EB090-503C-4791-B297-DBA589B4DD8F}" srcOrd="0" destOrd="0" presId="urn:microsoft.com/office/officeart/2005/8/layout/list1"/>
    <dgm:cxn modelId="{54B0BE2D-53F6-419F-916B-65A093E5780F}" type="presOf" srcId="{7D2131FD-A348-4A0D-A052-DA5A24A1070D}" destId="{7302EBF9-269A-4209-9BD1-E62AF9F06470}" srcOrd="0" destOrd="1" presId="urn:microsoft.com/office/officeart/2005/8/layout/list1"/>
    <dgm:cxn modelId="{E6AEC6F9-A0D5-4819-886A-93FADC79550D}" srcId="{2996D1B1-1BD3-4A67-92DD-3CAF51CE7616}" destId="{7D2131FD-A348-4A0D-A052-DA5A24A1070D}" srcOrd="1" destOrd="0" parTransId="{2FC3C088-E3DD-4017-BE31-BAC2297CEC42}" sibTransId="{38B67AD1-F983-450C-9F11-28F0C4171325}"/>
    <dgm:cxn modelId="{EB50BDFD-00C2-41A5-8744-EAEAED8A925F}" type="presParOf" srcId="{76F5B31E-D502-475A-AD5D-047577BFCCB4}" destId="{4F435898-12E8-4726-AEB2-CDE46F869C26}" srcOrd="0" destOrd="0" presId="urn:microsoft.com/office/officeart/2005/8/layout/list1"/>
    <dgm:cxn modelId="{90B40021-EEA1-401B-8D12-61D7AEA1744D}" type="presParOf" srcId="{4F435898-12E8-4726-AEB2-CDE46F869C26}" destId="{4A289F6C-9CC7-4BAF-AC07-47AD6BAA7260}" srcOrd="0" destOrd="0" presId="urn:microsoft.com/office/officeart/2005/8/layout/list1"/>
    <dgm:cxn modelId="{3DF8844B-9129-4B00-9B6A-0AB244868A6F}" type="presParOf" srcId="{4F435898-12E8-4726-AEB2-CDE46F869C26}" destId="{04ABDD5D-8324-4716-AC85-7CB98A334C71}" srcOrd="1" destOrd="0" presId="urn:microsoft.com/office/officeart/2005/8/layout/list1"/>
    <dgm:cxn modelId="{732413FD-FD18-4E64-82C5-BEF9DF74DC56}" type="presParOf" srcId="{76F5B31E-D502-475A-AD5D-047577BFCCB4}" destId="{43F95238-9C82-4060-B48E-3B76394E19DF}" srcOrd="1" destOrd="0" presId="urn:microsoft.com/office/officeart/2005/8/layout/list1"/>
    <dgm:cxn modelId="{BA1FACBB-5F37-4530-8E2C-925E0221358A}" type="presParOf" srcId="{76F5B31E-D502-475A-AD5D-047577BFCCB4}" destId="{7302EBF9-269A-4209-9BD1-E62AF9F06470}" srcOrd="2" destOrd="0" presId="urn:microsoft.com/office/officeart/2005/8/layout/list1"/>
    <dgm:cxn modelId="{8F8208FE-4F4F-4929-8DBA-F142E9C9C9C2}" type="presParOf" srcId="{76F5B31E-D502-475A-AD5D-047577BFCCB4}" destId="{174AB803-E6EF-4666-8CC1-809ECB78CA87}" srcOrd="3" destOrd="0" presId="urn:microsoft.com/office/officeart/2005/8/layout/list1"/>
    <dgm:cxn modelId="{D8539732-10A2-4EC6-BF40-B79D83C8F6FD}" type="presParOf" srcId="{76F5B31E-D502-475A-AD5D-047577BFCCB4}" destId="{C65F7953-C815-4787-B9D3-74C273195ED1}" srcOrd="4" destOrd="0" presId="urn:microsoft.com/office/officeart/2005/8/layout/list1"/>
    <dgm:cxn modelId="{D5ED48D4-A6EC-498B-B8DE-C90D101EB607}" type="presParOf" srcId="{C65F7953-C815-4787-B9D3-74C273195ED1}" destId="{0875F816-18D3-46E9-A402-1090F0020AFA}" srcOrd="0" destOrd="0" presId="urn:microsoft.com/office/officeart/2005/8/layout/list1"/>
    <dgm:cxn modelId="{127A93F1-A4F7-40F7-B4F5-78BFB1C01A08}" type="presParOf" srcId="{C65F7953-C815-4787-B9D3-74C273195ED1}" destId="{C1921823-2256-4728-8729-663382EAEEC5}" srcOrd="1" destOrd="0" presId="urn:microsoft.com/office/officeart/2005/8/layout/list1"/>
    <dgm:cxn modelId="{86D2324D-F6BF-4A55-B577-D608848B8C8D}" type="presParOf" srcId="{76F5B31E-D502-475A-AD5D-047577BFCCB4}" destId="{84E3442E-51D6-41C1-B0DA-4312090B5CDF}" srcOrd="5" destOrd="0" presId="urn:microsoft.com/office/officeart/2005/8/layout/list1"/>
    <dgm:cxn modelId="{E47692C5-73E7-41E6-8846-3C82752A5F75}" type="presParOf" srcId="{76F5B31E-D502-475A-AD5D-047577BFCCB4}" destId="{FA5EB090-503C-4791-B297-DBA589B4DD8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CEBA32-CADA-4F4B-839A-6EE4328069B9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A9D21EB-6FB9-4B19-8572-827795B779CB}">
      <dgm:prSet phldrT="[Text]"/>
      <dgm:spPr/>
      <dgm:t>
        <a:bodyPr/>
        <a:lstStyle/>
        <a:p>
          <a:r>
            <a:rPr lang="en-US" dirty="0" smtClean="0"/>
            <a:t>Exams</a:t>
          </a:r>
          <a:endParaRPr lang="en-US" dirty="0"/>
        </a:p>
      </dgm:t>
    </dgm:pt>
    <dgm:pt modelId="{5EF2C179-54F8-42C8-8943-1A525C833447}" type="parTrans" cxnId="{BFB0D903-780C-4C12-8994-0E3BC7480F30}">
      <dgm:prSet/>
      <dgm:spPr/>
      <dgm:t>
        <a:bodyPr/>
        <a:lstStyle/>
        <a:p>
          <a:endParaRPr lang="en-US"/>
        </a:p>
      </dgm:t>
    </dgm:pt>
    <dgm:pt modelId="{0A9757D3-8993-489E-908E-1BEA478DC469}" type="sibTrans" cxnId="{BFB0D903-780C-4C12-8994-0E3BC7480F30}">
      <dgm:prSet/>
      <dgm:spPr/>
      <dgm:t>
        <a:bodyPr/>
        <a:lstStyle/>
        <a:p>
          <a:endParaRPr lang="en-US"/>
        </a:p>
      </dgm:t>
    </dgm:pt>
    <dgm:pt modelId="{C10CFD04-9CF9-417F-87CB-6A309B94EFE2}">
      <dgm:prSet phldrT="[Text]"/>
      <dgm:spPr/>
      <dgm:t>
        <a:bodyPr/>
        <a:lstStyle/>
        <a:p>
          <a:r>
            <a:rPr lang="en-US" dirty="0" smtClean="0"/>
            <a:t>Projects</a:t>
          </a:r>
          <a:endParaRPr lang="en-US" dirty="0"/>
        </a:p>
      </dgm:t>
    </dgm:pt>
    <dgm:pt modelId="{A3864C7C-C744-4D86-8A5A-8620672B71BF}" type="parTrans" cxnId="{E0111E8A-345F-4B0D-B7DE-78EEB9818F09}">
      <dgm:prSet/>
      <dgm:spPr/>
      <dgm:t>
        <a:bodyPr/>
        <a:lstStyle/>
        <a:p>
          <a:endParaRPr lang="en-US"/>
        </a:p>
      </dgm:t>
    </dgm:pt>
    <dgm:pt modelId="{6187C60B-E5BB-4944-9A17-447BD6CB5FC4}" type="sibTrans" cxnId="{E0111E8A-345F-4B0D-B7DE-78EEB9818F09}">
      <dgm:prSet/>
      <dgm:spPr/>
      <dgm:t>
        <a:bodyPr/>
        <a:lstStyle/>
        <a:p>
          <a:endParaRPr lang="en-US"/>
        </a:p>
      </dgm:t>
    </dgm:pt>
    <dgm:pt modelId="{6052268B-A528-46E8-BB55-293DACABA0C7}">
      <dgm:prSet phldrT="[Text]"/>
      <dgm:spPr/>
      <dgm:t>
        <a:bodyPr/>
        <a:lstStyle/>
        <a:p>
          <a:r>
            <a:rPr lang="en-US" dirty="0" smtClean="0"/>
            <a:t>Capstones</a:t>
          </a:r>
          <a:endParaRPr lang="en-US" dirty="0"/>
        </a:p>
      </dgm:t>
    </dgm:pt>
    <dgm:pt modelId="{67F71567-D3D8-4D35-82FB-33735F37EE62}" type="parTrans" cxnId="{045CE289-8AFE-44EA-ACDD-D45B7E3AE247}">
      <dgm:prSet/>
      <dgm:spPr/>
      <dgm:t>
        <a:bodyPr/>
        <a:lstStyle/>
        <a:p>
          <a:endParaRPr lang="en-US"/>
        </a:p>
      </dgm:t>
    </dgm:pt>
    <dgm:pt modelId="{CEC3DA19-879C-4257-8CA3-BF78A9D12CB6}" type="sibTrans" cxnId="{045CE289-8AFE-44EA-ACDD-D45B7E3AE247}">
      <dgm:prSet/>
      <dgm:spPr/>
      <dgm:t>
        <a:bodyPr/>
        <a:lstStyle/>
        <a:p>
          <a:endParaRPr lang="en-US"/>
        </a:p>
      </dgm:t>
    </dgm:pt>
    <dgm:pt modelId="{45AB54D1-F64C-4D03-9663-D3EAB6325400}">
      <dgm:prSet phldrT="[Text]"/>
      <dgm:spPr/>
      <dgm:t>
        <a:bodyPr/>
        <a:lstStyle/>
        <a:p>
          <a:r>
            <a:rPr lang="en-US" dirty="0" smtClean="0"/>
            <a:t>Speeches</a:t>
          </a:r>
          <a:endParaRPr lang="en-US" dirty="0"/>
        </a:p>
      </dgm:t>
    </dgm:pt>
    <dgm:pt modelId="{02185F8F-0189-435F-9E09-7A4858575573}" type="parTrans" cxnId="{D63B3B92-4D65-482F-B6E8-B535D07F1C82}">
      <dgm:prSet/>
      <dgm:spPr/>
      <dgm:t>
        <a:bodyPr/>
        <a:lstStyle/>
        <a:p>
          <a:endParaRPr lang="en-US"/>
        </a:p>
      </dgm:t>
    </dgm:pt>
    <dgm:pt modelId="{CE2E5394-50A9-4FB3-BA1A-B971E1C7345F}" type="sibTrans" cxnId="{D63B3B92-4D65-482F-B6E8-B535D07F1C82}">
      <dgm:prSet/>
      <dgm:spPr/>
      <dgm:t>
        <a:bodyPr/>
        <a:lstStyle/>
        <a:p>
          <a:endParaRPr lang="en-US"/>
        </a:p>
      </dgm:t>
    </dgm:pt>
    <dgm:pt modelId="{4E1BABB0-3053-434B-9012-EAD1089D3AF9}">
      <dgm:prSet phldrT="[Text]"/>
      <dgm:spPr/>
      <dgm:t>
        <a:bodyPr/>
        <a:lstStyle/>
        <a:p>
          <a:r>
            <a:rPr lang="en-US" dirty="0" smtClean="0"/>
            <a:t>Recitals</a:t>
          </a:r>
          <a:endParaRPr lang="en-US" dirty="0"/>
        </a:p>
      </dgm:t>
    </dgm:pt>
    <dgm:pt modelId="{282A64ED-CC2C-410A-8398-D02BEAD5CAF5}" type="parTrans" cxnId="{47BEA7FF-6BA9-46B2-B291-0ACFCAE58892}">
      <dgm:prSet/>
      <dgm:spPr/>
      <dgm:t>
        <a:bodyPr/>
        <a:lstStyle/>
        <a:p>
          <a:endParaRPr lang="en-US"/>
        </a:p>
      </dgm:t>
    </dgm:pt>
    <dgm:pt modelId="{DCD90B11-B5D2-4BB4-BF97-61D4027BB371}" type="sibTrans" cxnId="{47BEA7FF-6BA9-46B2-B291-0ACFCAE58892}">
      <dgm:prSet/>
      <dgm:spPr/>
      <dgm:t>
        <a:bodyPr/>
        <a:lstStyle/>
        <a:p>
          <a:endParaRPr lang="en-US"/>
        </a:p>
      </dgm:t>
    </dgm:pt>
    <dgm:pt modelId="{3C10E5F0-7CA0-4C04-AB65-7D58F670B14D}">
      <dgm:prSet/>
      <dgm:spPr/>
      <dgm:t>
        <a:bodyPr/>
        <a:lstStyle/>
        <a:p>
          <a:r>
            <a:rPr lang="en-US" dirty="0" smtClean="0"/>
            <a:t>Portfolios</a:t>
          </a:r>
          <a:endParaRPr lang="en-US" dirty="0"/>
        </a:p>
      </dgm:t>
    </dgm:pt>
    <dgm:pt modelId="{4B7B562A-1569-4AF9-B2A7-15EB3C28820D}" type="parTrans" cxnId="{22B29EAD-91ED-4304-9438-F9B1A81CE13B}">
      <dgm:prSet/>
      <dgm:spPr/>
      <dgm:t>
        <a:bodyPr/>
        <a:lstStyle/>
        <a:p>
          <a:endParaRPr lang="en-US"/>
        </a:p>
      </dgm:t>
    </dgm:pt>
    <dgm:pt modelId="{83C854B5-C849-4BD4-AE9F-21828D6F7D6C}" type="sibTrans" cxnId="{22B29EAD-91ED-4304-9438-F9B1A81CE13B}">
      <dgm:prSet/>
      <dgm:spPr/>
      <dgm:t>
        <a:bodyPr/>
        <a:lstStyle/>
        <a:p>
          <a:endParaRPr lang="en-US"/>
        </a:p>
      </dgm:t>
    </dgm:pt>
    <dgm:pt modelId="{373EAD4D-AF54-44C6-9D89-201DA7C6F35F}" type="pres">
      <dgm:prSet presAssocID="{21CEBA32-CADA-4F4B-839A-6EE4328069B9}" presName="diagram" presStyleCnt="0">
        <dgm:presLayoutVars>
          <dgm:dir/>
          <dgm:resizeHandles val="exact"/>
        </dgm:presLayoutVars>
      </dgm:prSet>
      <dgm:spPr/>
    </dgm:pt>
    <dgm:pt modelId="{818A84BC-5412-4659-934D-4D3956EBB00C}" type="pres">
      <dgm:prSet presAssocID="{DA9D21EB-6FB9-4B19-8572-827795B779CB}" presName="node" presStyleLbl="node1" presStyleIdx="0" presStyleCnt="6">
        <dgm:presLayoutVars>
          <dgm:bulletEnabled val="1"/>
        </dgm:presLayoutVars>
      </dgm:prSet>
      <dgm:spPr/>
    </dgm:pt>
    <dgm:pt modelId="{C7D929D0-D1CF-44E7-9511-453E617CF072}" type="pres">
      <dgm:prSet presAssocID="{0A9757D3-8993-489E-908E-1BEA478DC469}" presName="sibTrans" presStyleCnt="0"/>
      <dgm:spPr/>
    </dgm:pt>
    <dgm:pt modelId="{09A05279-48FE-4471-912C-6C2E36DB72AD}" type="pres">
      <dgm:prSet presAssocID="{C10CFD04-9CF9-417F-87CB-6A309B94EFE2}" presName="node" presStyleLbl="node1" presStyleIdx="1" presStyleCnt="6">
        <dgm:presLayoutVars>
          <dgm:bulletEnabled val="1"/>
        </dgm:presLayoutVars>
      </dgm:prSet>
      <dgm:spPr/>
    </dgm:pt>
    <dgm:pt modelId="{CD948A3C-7F4A-4862-9AFB-6E996696CC73}" type="pres">
      <dgm:prSet presAssocID="{6187C60B-E5BB-4944-9A17-447BD6CB5FC4}" presName="sibTrans" presStyleCnt="0"/>
      <dgm:spPr/>
    </dgm:pt>
    <dgm:pt modelId="{A11A2B85-BC75-4DCA-970E-1FF8FDDBA272}" type="pres">
      <dgm:prSet presAssocID="{6052268B-A528-46E8-BB55-293DACABA0C7}" presName="node" presStyleLbl="node1" presStyleIdx="2" presStyleCnt="6">
        <dgm:presLayoutVars>
          <dgm:bulletEnabled val="1"/>
        </dgm:presLayoutVars>
      </dgm:prSet>
      <dgm:spPr/>
    </dgm:pt>
    <dgm:pt modelId="{9078AFAA-86A4-44C5-8544-1092F8B6665B}" type="pres">
      <dgm:prSet presAssocID="{CEC3DA19-879C-4257-8CA3-BF78A9D12CB6}" presName="sibTrans" presStyleCnt="0"/>
      <dgm:spPr/>
    </dgm:pt>
    <dgm:pt modelId="{371D3256-7EAF-4CDC-817A-629E446DE217}" type="pres">
      <dgm:prSet presAssocID="{45AB54D1-F64C-4D03-9663-D3EAB632540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50E620-BB62-4137-82F8-581867AA9E23}" type="pres">
      <dgm:prSet presAssocID="{CE2E5394-50A9-4FB3-BA1A-B971E1C7345F}" presName="sibTrans" presStyleCnt="0"/>
      <dgm:spPr/>
    </dgm:pt>
    <dgm:pt modelId="{B85B5CDA-371D-441D-9BE9-51120A8F103D}" type="pres">
      <dgm:prSet presAssocID="{4E1BABB0-3053-434B-9012-EAD1089D3AF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37840-34CB-47A0-9AA3-3AA189CC6856}" type="pres">
      <dgm:prSet presAssocID="{DCD90B11-B5D2-4BB4-BF97-61D4027BB371}" presName="sibTrans" presStyleCnt="0"/>
      <dgm:spPr/>
    </dgm:pt>
    <dgm:pt modelId="{94727AC7-D71C-4DF3-A96F-0C8D1F3A9ED5}" type="pres">
      <dgm:prSet presAssocID="{3C10E5F0-7CA0-4C04-AB65-7D58F670B14D}" presName="node" presStyleLbl="node1" presStyleIdx="5" presStyleCnt="6">
        <dgm:presLayoutVars>
          <dgm:bulletEnabled val="1"/>
        </dgm:presLayoutVars>
      </dgm:prSet>
      <dgm:spPr/>
    </dgm:pt>
  </dgm:ptLst>
  <dgm:cxnLst>
    <dgm:cxn modelId="{A77FDA68-9FBB-4EC4-A9DB-78C7587C317B}" type="presOf" srcId="{21CEBA32-CADA-4F4B-839A-6EE4328069B9}" destId="{373EAD4D-AF54-44C6-9D89-201DA7C6F35F}" srcOrd="0" destOrd="0" presId="urn:microsoft.com/office/officeart/2005/8/layout/default"/>
    <dgm:cxn modelId="{1409B999-4AD0-4849-86F2-3413F43991B8}" type="presOf" srcId="{6052268B-A528-46E8-BB55-293DACABA0C7}" destId="{A11A2B85-BC75-4DCA-970E-1FF8FDDBA272}" srcOrd="0" destOrd="0" presId="urn:microsoft.com/office/officeart/2005/8/layout/default"/>
    <dgm:cxn modelId="{C34E70BA-92E7-46ED-B514-12BBAD689130}" type="presOf" srcId="{45AB54D1-F64C-4D03-9663-D3EAB6325400}" destId="{371D3256-7EAF-4CDC-817A-629E446DE217}" srcOrd="0" destOrd="0" presId="urn:microsoft.com/office/officeart/2005/8/layout/default"/>
    <dgm:cxn modelId="{5A3520E9-0A5D-40C6-8E6B-2FA29575DDEB}" type="presOf" srcId="{4E1BABB0-3053-434B-9012-EAD1089D3AF9}" destId="{B85B5CDA-371D-441D-9BE9-51120A8F103D}" srcOrd="0" destOrd="0" presId="urn:microsoft.com/office/officeart/2005/8/layout/default"/>
    <dgm:cxn modelId="{D63B3B92-4D65-482F-B6E8-B535D07F1C82}" srcId="{21CEBA32-CADA-4F4B-839A-6EE4328069B9}" destId="{45AB54D1-F64C-4D03-9663-D3EAB6325400}" srcOrd="3" destOrd="0" parTransId="{02185F8F-0189-435F-9E09-7A4858575573}" sibTransId="{CE2E5394-50A9-4FB3-BA1A-B971E1C7345F}"/>
    <dgm:cxn modelId="{D619BAC5-1F8F-439B-9094-76B22D4AE9A1}" type="presOf" srcId="{C10CFD04-9CF9-417F-87CB-6A309B94EFE2}" destId="{09A05279-48FE-4471-912C-6C2E36DB72AD}" srcOrd="0" destOrd="0" presId="urn:microsoft.com/office/officeart/2005/8/layout/default"/>
    <dgm:cxn modelId="{045CE289-8AFE-44EA-ACDD-D45B7E3AE247}" srcId="{21CEBA32-CADA-4F4B-839A-6EE4328069B9}" destId="{6052268B-A528-46E8-BB55-293DACABA0C7}" srcOrd="2" destOrd="0" parTransId="{67F71567-D3D8-4D35-82FB-33735F37EE62}" sibTransId="{CEC3DA19-879C-4257-8CA3-BF78A9D12CB6}"/>
    <dgm:cxn modelId="{47BEA7FF-6BA9-46B2-B291-0ACFCAE58892}" srcId="{21CEBA32-CADA-4F4B-839A-6EE4328069B9}" destId="{4E1BABB0-3053-434B-9012-EAD1089D3AF9}" srcOrd="4" destOrd="0" parTransId="{282A64ED-CC2C-410A-8398-D02BEAD5CAF5}" sibTransId="{DCD90B11-B5D2-4BB4-BF97-61D4027BB371}"/>
    <dgm:cxn modelId="{E0111E8A-345F-4B0D-B7DE-78EEB9818F09}" srcId="{21CEBA32-CADA-4F4B-839A-6EE4328069B9}" destId="{C10CFD04-9CF9-417F-87CB-6A309B94EFE2}" srcOrd="1" destOrd="0" parTransId="{A3864C7C-C744-4D86-8A5A-8620672B71BF}" sibTransId="{6187C60B-E5BB-4944-9A17-447BD6CB5FC4}"/>
    <dgm:cxn modelId="{C5906243-E372-4ED3-926C-099D1FC7A938}" type="presOf" srcId="{DA9D21EB-6FB9-4B19-8572-827795B779CB}" destId="{818A84BC-5412-4659-934D-4D3956EBB00C}" srcOrd="0" destOrd="0" presId="urn:microsoft.com/office/officeart/2005/8/layout/default"/>
    <dgm:cxn modelId="{BFB0D903-780C-4C12-8994-0E3BC7480F30}" srcId="{21CEBA32-CADA-4F4B-839A-6EE4328069B9}" destId="{DA9D21EB-6FB9-4B19-8572-827795B779CB}" srcOrd="0" destOrd="0" parTransId="{5EF2C179-54F8-42C8-8943-1A525C833447}" sibTransId="{0A9757D3-8993-489E-908E-1BEA478DC469}"/>
    <dgm:cxn modelId="{8BE6652C-C9BF-47ED-8EEA-50CA2897D0A0}" type="presOf" srcId="{3C10E5F0-7CA0-4C04-AB65-7D58F670B14D}" destId="{94727AC7-D71C-4DF3-A96F-0C8D1F3A9ED5}" srcOrd="0" destOrd="0" presId="urn:microsoft.com/office/officeart/2005/8/layout/default"/>
    <dgm:cxn modelId="{22B29EAD-91ED-4304-9438-F9B1A81CE13B}" srcId="{21CEBA32-CADA-4F4B-839A-6EE4328069B9}" destId="{3C10E5F0-7CA0-4C04-AB65-7D58F670B14D}" srcOrd="5" destOrd="0" parTransId="{4B7B562A-1569-4AF9-B2A7-15EB3C28820D}" sibTransId="{83C854B5-C849-4BD4-AE9F-21828D6F7D6C}"/>
    <dgm:cxn modelId="{D7BBABBC-9826-4125-9118-04ACC43ECC2F}" type="presParOf" srcId="{373EAD4D-AF54-44C6-9D89-201DA7C6F35F}" destId="{818A84BC-5412-4659-934D-4D3956EBB00C}" srcOrd="0" destOrd="0" presId="urn:microsoft.com/office/officeart/2005/8/layout/default"/>
    <dgm:cxn modelId="{46D25556-D594-425F-9634-C707EE5684ED}" type="presParOf" srcId="{373EAD4D-AF54-44C6-9D89-201DA7C6F35F}" destId="{C7D929D0-D1CF-44E7-9511-453E617CF072}" srcOrd="1" destOrd="0" presId="urn:microsoft.com/office/officeart/2005/8/layout/default"/>
    <dgm:cxn modelId="{B9B51345-E76A-4C45-AF6E-EB6A738C8392}" type="presParOf" srcId="{373EAD4D-AF54-44C6-9D89-201DA7C6F35F}" destId="{09A05279-48FE-4471-912C-6C2E36DB72AD}" srcOrd="2" destOrd="0" presId="urn:microsoft.com/office/officeart/2005/8/layout/default"/>
    <dgm:cxn modelId="{C3BB3F56-19FD-436C-AEEA-5BC5357912B1}" type="presParOf" srcId="{373EAD4D-AF54-44C6-9D89-201DA7C6F35F}" destId="{CD948A3C-7F4A-4862-9AFB-6E996696CC73}" srcOrd="3" destOrd="0" presId="urn:microsoft.com/office/officeart/2005/8/layout/default"/>
    <dgm:cxn modelId="{E46F108E-D4C0-4E87-A7A2-A5515756E53D}" type="presParOf" srcId="{373EAD4D-AF54-44C6-9D89-201DA7C6F35F}" destId="{A11A2B85-BC75-4DCA-970E-1FF8FDDBA272}" srcOrd="4" destOrd="0" presId="urn:microsoft.com/office/officeart/2005/8/layout/default"/>
    <dgm:cxn modelId="{728DDCF9-6AE0-41F3-ABDB-D3B0CB8F21BF}" type="presParOf" srcId="{373EAD4D-AF54-44C6-9D89-201DA7C6F35F}" destId="{9078AFAA-86A4-44C5-8544-1092F8B6665B}" srcOrd="5" destOrd="0" presId="urn:microsoft.com/office/officeart/2005/8/layout/default"/>
    <dgm:cxn modelId="{DE8FB4B6-04CB-4381-8179-DE14832F0C0D}" type="presParOf" srcId="{373EAD4D-AF54-44C6-9D89-201DA7C6F35F}" destId="{371D3256-7EAF-4CDC-817A-629E446DE217}" srcOrd="6" destOrd="0" presId="urn:microsoft.com/office/officeart/2005/8/layout/default"/>
    <dgm:cxn modelId="{A657C252-B79C-424A-ADE4-8A54A6E08F9A}" type="presParOf" srcId="{373EAD4D-AF54-44C6-9D89-201DA7C6F35F}" destId="{B950E620-BB62-4137-82F8-581867AA9E23}" srcOrd="7" destOrd="0" presId="urn:microsoft.com/office/officeart/2005/8/layout/default"/>
    <dgm:cxn modelId="{C7070D76-6DBE-4874-9E51-D802545547C2}" type="presParOf" srcId="{373EAD4D-AF54-44C6-9D89-201DA7C6F35F}" destId="{B85B5CDA-371D-441D-9BE9-51120A8F103D}" srcOrd="8" destOrd="0" presId="urn:microsoft.com/office/officeart/2005/8/layout/default"/>
    <dgm:cxn modelId="{8F6D3206-0B81-4DC0-B279-7F404313E1DD}" type="presParOf" srcId="{373EAD4D-AF54-44C6-9D89-201DA7C6F35F}" destId="{23C37840-34CB-47A0-9AA3-3AA189CC6856}" srcOrd="9" destOrd="0" presId="urn:microsoft.com/office/officeart/2005/8/layout/default"/>
    <dgm:cxn modelId="{E1FE91D4-E467-4BAE-BABA-3CDDE0323FF0}" type="presParOf" srcId="{373EAD4D-AF54-44C6-9D89-201DA7C6F35F}" destId="{94727AC7-D71C-4DF3-A96F-0C8D1F3A9ED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55662F-C789-4B9C-AFF3-DF790B351DB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B78658C-B8B5-4D2E-88FF-9E486E3A6049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 reworked my entire lecture where I cover competency 2A</a:t>
          </a:r>
          <a:endParaRPr lang="en-US" dirty="0">
            <a:solidFill>
              <a:schemeClr val="tx1"/>
            </a:solidFill>
          </a:endParaRPr>
        </a:p>
      </dgm:t>
    </dgm:pt>
    <dgm:pt modelId="{072EA23C-A5F6-4981-8D29-FB3B075F8FFE}" type="parTrans" cxnId="{A91250D4-4CA4-4557-8223-6ADCA54A4AFD}">
      <dgm:prSet/>
      <dgm:spPr/>
      <dgm:t>
        <a:bodyPr/>
        <a:lstStyle/>
        <a:p>
          <a:endParaRPr lang="en-US"/>
        </a:p>
      </dgm:t>
    </dgm:pt>
    <dgm:pt modelId="{C726E9AD-1E35-46FA-A40E-8B9A66861FA4}" type="sibTrans" cxnId="{A91250D4-4CA4-4557-8223-6ADCA54A4AFD}">
      <dgm:prSet/>
      <dgm:spPr/>
      <dgm:t>
        <a:bodyPr/>
        <a:lstStyle/>
        <a:p>
          <a:endParaRPr lang="en-US"/>
        </a:p>
      </dgm:t>
    </dgm:pt>
    <dgm:pt modelId="{63FBFF39-A244-4CBA-BCF4-4FE977069A97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 added a capstone project that better addressed competencies 3A-F</a:t>
          </a:r>
          <a:endParaRPr lang="en-US" dirty="0">
            <a:solidFill>
              <a:schemeClr val="tx1"/>
            </a:solidFill>
          </a:endParaRPr>
        </a:p>
      </dgm:t>
    </dgm:pt>
    <dgm:pt modelId="{EC289D2F-7A12-4AA8-9D8C-5A55C872DB9E}" type="parTrans" cxnId="{2B1B52DC-9973-4387-A658-4040EFF0A473}">
      <dgm:prSet/>
      <dgm:spPr/>
      <dgm:t>
        <a:bodyPr/>
        <a:lstStyle/>
        <a:p>
          <a:endParaRPr lang="en-US"/>
        </a:p>
      </dgm:t>
    </dgm:pt>
    <dgm:pt modelId="{68E830DC-46CE-48C8-AFCF-D98178B976EA}" type="sibTrans" cxnId="{2B1B52DC-9973-4387-A658-4040EFF0A473}">
      <dgm:prSet/>
      <dgm:spPr/>
      <dgm:t>
        <a:bodyPr/>
        <a:lstStyle/>
        <a:p>
          <a:endParaRPr lang="en-US"/>
        </a:p>
      </dgm:t>
    </dgm:pt>
    <dgm:pt modelId="{53B21D14-8FE4-4751-A9F5-FD37B10FD63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 added a supplemental text that addresses competencies 4A-C</a:t>
          </a:r>
          <a:endParaRPr lang="en-US" dirty="0">
            <a:solidFill>
              <a:schemeClr val="tx1"/>
            </a:solidFill>
          </a:endParaRPr>
        </a:p>
      </dgm:t>
    </dgm:pt>
    <dgm:pt modelId="{2AB9469D-338E-4042-8919-D1F7FB3D43C2}" type="parTrans" cxnId="{8037F157-9FB2-49F0-8585-E0566BB4D4B1}">
      <dgm:prSet/>
      <dgm:spPr/>
      <dgm:t>
        <a:bodyPr/>
        <a:lstStyle/>
        <a:p>
          <a:endParaRPr lang="en-US"/>
        </a:p>
      </dgm:t>
    </dgm:pt>
    <dgm:pt modelId="{DD3AB891-C37D-488F-B819-8A0770530DC3}" type="sibTrans" cxnId="{8037F157-9FB2-49F0-8585-E0566BB4D4B1}">
      <dgm:prSet/>
      <dgm:spPr/>
      <dgm:t>
        <a:bodyPr/>
        <a:lstStyle/>
        <a:p>
          <a:endParaRPr lang="en-US"/>
        </a:p>
      </dgm:t>
    </dgm:pt>
    <dgm:pt modelId="{BC5B629E-CC4A-4C9C-BE83-593AFC7D401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 developed a new rubric to better assess student learning</a:t>
          </a:r>
          <a:endParaRPr lang="en-US" dirty="0">
            <a:solidFill>
              <a:schemeClr val="tx1"/>
            </a:solidFill>
          </a:endParaRPr>
        </a:p>
      </dgm:t>
    </dgm:pt>
    <dgm:pt modelId="{A4123E40-18BB-47AE-8523-E2785AA13035}" type="parTrans" cxnId="{4D8CF51C-064B-459C-A058-8E567FFAF9BF}">
      <dgm:prSet/>
      <dgm:spPr/>
      <dgm:t>
        <a:bodyPr/>
        <a:lstStyle/>
        <a:p>
          <a:endParaRPr lang="en-US"/>
        </a:p>
      </dgm:t>
    </dgm:pt>
    <dgm:pt modelId="{879D5189-1C13-4EE2-8ED1-2E43394728E8}" type="sibTrans" cxnId="{4D8CF51C-064B-459C-A058-8E567FFAF9BF}">
      <dgm:prSet/>
      <dgm:spPr/>
      <dgm:t>
        <a:bodyPr/>
        <a:lstStyle/>
        <a:p>
          <a:endParaRPr lang="en-US"/>
        </a:p>
      </dgm:t>
    </dgm:pt>
    <dgm:pt modelId="{80FC901A-179A-4A7B-9F69-717CC6797967}" type="pres">
      <dgm:prSet presAssocID="{1955662F-C789-4B9C-AFF3-DF790B351DB6}" presName="diagram" presStyleCnt="0">
        <dgm:presLayoutVars>
          <dgm:dir/>
          <dgm:resizeHandles val="exact"/>
        </dgm:presLayoutVars>
      </dgm:prSet>
      <dgm:spPr/>
    </dgm:pt>
    <dgm:pt modelId="{8EDB3C63-6F8E-4155-B985-17710431AD27}" type="pres">
      <dgm:prSet presAssocID="{1B78658C-B8B5-4D2E-88FF-9E486E3A604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8D4DB6-97D3-48A7-9405-B5BE501B5DB4}" type="pres">
      <dgm:prSet presAssocID="{C726E9AD-1E35-46FA-A40E-8B9A66861FA4}" presName="sibTrans" presStyleCnt="0"/>
      <dgm:spPr/>
    </dgm:pt>
    <dgm:pt modelId="{4CD5F110-C43E-4EE4-9043-B8E5AD374B9E}" type="pres">
      <dgm:prSet presAssocID="{63FBFF39-A244-4CBA-BCF4-4FE977069A9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9A924-6548-41A2-A4FF-9EAD9BD8A7CB}" type="pres">
      <dgm:prSet presAssocID="{68E830DC-46CE-48C8-AFCF-D98178B976EA}" presName="sibTrans" presStyleCnt="0"/>
      <dgm:spPr/>
    </dgm:pt>
    <dgm:pt modelId="{7FAAEE58-8F9F-420F-BB70-4AE437C6B6FB}" type="pres">
      <dgm:prSet presAssocID="{53B21D14-8FE4-4751-A9F5-FD37B10FD63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3DB997-DD68-47C5-A7AA-7D35B4E27A79}" type="pres">
      <dgm:prSet presAssocID="{DD3AB891-C37D-488F-B819-8A0770530DC3}" presName="sibTrans" presStyleCnt="0"/>
      <dgm:spPr/>
    </dgm:pt>
    <dgm:pt modelId="{83FECDC4-2318-4BCF-A99B-C6F102AEC0AF}" type="pres">
      <dgm:prSet presAssocID="{BC5B629E-CC4A-4C9C-BE83-593AFC7D401C}" presName="node" presStyleLbl="node1" presStyleIdx="3" presStyleCnt="4">
        <dgm:presLayoutVars>
          <dgm:bulletEnabled val="1"/>
        </dgm:presLayoutVars>
      </dgm:prSet>
      <dgm:spPr/>
    </dgm:pt>
  </dgm:ptLst>
  <dgm:cxnLst>
    <dgm:cxn modelId="{8037F157-9FB2-49F0-8585-E0566BB4D4B1}" srcId="{1955662F-C789-4B9C-AFF3-DF790B351DB6}" destId="{53B21D14-8FE4-4751-A9F5-FD37B10FD63C}" srcOrd="2" destOrd="0" parTransId="{2AB9469D-338E-4042-8919-D1F7FB3D43C2}" sibTransId="{DD3AB891-C37D-488F-B819-8A0770530DC3}"/>
    <dgm:cxn modelId="{CC05C3A6-4EDE-45EC-8FC6-5E8A1AF46CA2}" type="presOf" srcId="{63FBFF39-A244-4CBA-BCF4-4FE977069A97}" destId="{4CD5F110-C43E-4EE4-9043-B8E5AD374B9E}" srcOrd="0" destOrd="0" presId="urn:microsoft.com/office/officeart/2005/8/layout/default"/>
    <dgm:cxn modelId="{A91250D4-4CA4-4557-8223-6ADCA54A4AFD}" srcId="{1955662F-C789-4B9C-AFF3-DF790B351DB6}" destId="{1B78658C-B8B5-4D2E-88FF-9E486E3A6049}" srcOrd="0" destOrd="0" parTransId="{072EA23C-A5F6-4981-8D29-FB3B075F8FFE}" sibTransId="{C726E9AD-1E35-46FA-A40E-8B9A66861FA4}"/>
    <dgm:cxn modelId="{7800BFD8-2E59-4283-9B4E-9870385D9678}" type="presOf" srcId="{1B78658C-B8B5-4D2E-88FF-9E486E3A6049}" destId="{8EDB3C63-6F8E-4155-B985-17710431AD27}" srcOrd="0" destOrd="0" presId="urn:microsoft.com/office/officeart/2005/8/layout/default"/>
    <dgm:cxn modelId="{2B1B52DC-9973-4387-A658-4040EFF0A473}" srcId="{1955662F-C789-4B9C-AFF3-DF790B351DB6}" destId="{63FBFF39-A244-4CBA-BCF4-4FE977069A97}" srcOrd="1" destOrd="0" parTransId="{EC289D2F-7A12-4AA8-9D8C-5A55C872DB9E}" sibTransId="{68E830DC-46CE-48C8-AFCF-D98178B976EA}"/>
    <dgm:cxn modelId="{4D8CF51C-064B-459C-A058-8E567FFAF9BF}" srcId="{1955662F-C789-4B9C-AFF3-DF790B351DB6}" destId="{BC5B629E-CC4A-4C9C-BE83-593AFC7D401C}" srcOrd="3" destOrd="0" parTransId="{A4123E40-18BB-47AE-8523-E2785AA13035}" sibTransId="{879D5189-1C13-4EE2-8ED1-2E43394728E8}"/>
    <dgm:cxn modelId="{A41C0A27-5F65-46D9-8D21-4BF36E053159}" type="presOf" srcId="{1955662F-C789-4B9C-AFF3-DF790B351DB6}" destId="{80FC901A-179A-4A7B-9F69-717CC6797967}" srcOrd="0" destOrd="0" presId="urn:microsoft.com/office/officeart/2005/8/layout/default"/>
    <dgm:cxn modelId="{DC5E8A6E-B5F1-43C2-9D65-0E40231AC711}" type="presOf" srcId="{53B21D14-8FE4-4751-A9F5-FD37B10FD63C}" destId="{7FAAEE58-8F9F-420F-BB70-4AE437C6B6FB}" srcOrd="0" destOrd="0" presId="urn:microsoft.com/office/officeart/2005/8/layout/default"/>
    <dgm:cxn modelId="{BEA1B23E-4F6E-40CB-874F-D741F1C3D5CF}" type="presOf" srcId="{BC5B629E-CC4A-4C9C-BE83-593AFC7D401C}" destId="{83FECDC4-2318-4BCF-A99B-C6F102AEC0AF}" srcOrd="0" destOrd="0" presId="urn:microsoft.com/office/officeart/2005/8/layout/default"/>
    <dgm:cxn modelId="{8DA28524-072E-4FE2-85FA-D4252D6A4375}" type="presParOf" srcId="{80FC901A-179A-4A7B-9F69-717CC6797967}" destId="{8EDB3C63-6F8E-4155-B985-17710431AD27}" srcOrd="0" destOrd="0" presId="urn:microsoft.com/office/officeart/2005/8/layout/default"/>
    <dgm:cxn modelId="{D675551D-6417-4E9D-9546-D0BB18FD5C01}" type="presParOf" srcId="{80FC901A-179A-4A7B-9F69-717CC6797967}" destId="{3D8D4DB6-97D3-48A7-9405-B5BE501B5DB4}" srcOrd="1" destOrd="0" presId="urn:microsoft.com/office/officeart/2005/8/layout/default"/>
    <dgm:cxn modelId="{9112EAE4-0903-4E59-9884-0206366F1D75}" type="presParOf" srcId="{80FC901A-179A-4A7B-9F69-717CC6797967}" destId="{4CD5F110-C43E-4EE4-9043-B8E5AD374B9E}" srcOrd="2" destOrd="0" presId="urn:microsoft.com/office/officeart/2005/8/layout/default"/>
    <dgm:cxn modelId="{610E32CB-6CC9-46F5-A579-F3EC58760DA4}" type="presParOf" srcId="{80FC901A-179A-4A7B-9F69-717CC6797967}" destId="{9919A924-6548-41A2-A4FF-9EAD9BD8A7CB}" srcOrd="3" destOrd="0" presId="urn:microsoft.com/office/officeart/2005/8/layout/default"/>
    <dgm:cxn modelId="{38EA53AE-A0A6-4ADC-9293-3B22D2794BBB}" type="presParOf" srcId="{80FC901A-179A-4A7B-9F69-717CC6797967}" destId="{7FAAEE58-8F9F-420F-BB70-4AE437C6B6FB}" srcOrd="4" destOrd="0" presId="urn:microsoft.com/office/officeart/2005/8/layout/default"/>
    <dgm:cxn modelId="{06D72A1B-F1A6-4C62-9C16-09D8BEED033E}" type="presParOf" srcId="{80FC901A-179A-4A7B-9F69-717CC6797967}" destId="{6B3DB997-DD68-47C5-A7AA-7D35B4E27A79}" srcOrd="5" destOrd="0" presId="urn:microsoft.com/office/officeart/2005/8/layout/default"/>
    <dgm:cxn modelId="{503FEAD1-604D-43F5-A5FF-EBD11C891F40}" type="presParOf" srcId="{80FC901A-179A-4A7B-9F69-717CC6797967}" destId="{83FECDC4-2318-4BCF-A99B-C6F102AEC0A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254191-22FB-4FA3-991C-15204ABEC925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C760197-A774-4E58-A140-053371548E44}">
      <dgm:prSet phldrT="[Text]"/>
      <dgm:spPr/>
      <dgm:t>
        <a:bodyPr/>
        <a:lstStyle/>
        <a:p>
          <a:r>
            <a:rPr lang="en-US" dirty="0"/>
            <a:t>Cougar TALEs (Fall 2020)</a:t>
          </a:r>
        </a:p>
      </dgm:t>
    </dgm:pt>
    <dgm:pt modelId="{C62D3656-A9A8-44F1-9F73-007D1FE073F7}" type="parTrans" cxnId="{C25431A0-3B88-40F1-B9C4-56E8B40BA199}">
      <dgm:prSet/>
      <dgm:spPr/>
      <dgm:t>
        <a:bodyPr/>
        <a:lstStyle/>
        <a:p>
          <a:endParaRPr lang="en-US"/>
        </a:p>
      </dgm:t>
    </dgm:pt>
    <dgm:pt modelId="{B01A2864-9AE4-45C5-86E0-A5CEDC8F7F7A}" type="sibTrans" cxnId="{C25431A0-3B88-40F1-B9C4-56E8B40BA199}">
      <dgm:prSet/>
      <dgm:spPr/>
      <dgm:t>
        <a:bodyPr/>
        <a:lstStyle/>
        <a:p>
          <a:endParaRPr lang="en-US"/>
        </a:p>
      </dgm:t>
    </dgm:pt>
    <dgm:pt modelId="{4AFF4C20-81F7-42DC-ACBB-6A245BC74876}">
      <dgm:prSet phldrT="[Text]"/>
      <dgm:spPr/>
      <dgm:t>
        <a:bodyPr/>
        <a:lstStyle/>
        <a:p>
          <a:r>
            <a:rPr lang="en-US" dirty="0"/>
            <a:t>Pilot Round II (Fall 2020)</a:t>
          </a:r>
        </a:p>
      </dgm:t>
    </dgm:pt>
    <dgm:pt modelId="{69E9BD9A-8C4B-4070-AFAE-6CD0331F6E14}" type="parTrans" cxnId="{08E6C5D2-79D4-4641-83DA-CE4F8C0EE29B}">
      <dgm:prSet/>
      <dgm:spPr/>
      <dgm:t>
        <a:bodyPr/>
        <a:lstStyle/>
        <a:p>
          <a:endParaRPr lang="en-US"/>
        </a:p>
      </dgm:t>
    </dgm:pt>
    <dgm:pt modelId="{EC39D380-85E8-4626-9779-3EECB1DC4756}" type="sibTrans" cxnId="{08E6C5D2-79D4-4641-83DA-CE4F8C0EE29B}">
      <dgm:prSet/>
      <dgm:spPr/>
      <dgm:t>
        <a:bodyPr/>
        <a:lstStyle/>
        <a:p>
          <a:endParaRPr lang="en-US"/>
        </a:p>
      </dgm:t>
    </dgm:pt>
    <dgm:pt modelId="{96279C60-C966-4E63-B675-CCA8CAE99B57}">
      <dgm:prSet phldrT="[Text]"/>
      <dgm:spPr/>
      <dgm:t>
        <a:bodyPr/>
        <a:lstStyle/>
        <a:p>
          <a:r>
            <a:rPr lang="en-US" dirty="0"/>
            <a:t>Lessons Learned/Adjustment (Spring 2021)</a:t>
          </a:r>
        </a:p>
      </dgm:t>
    </dgm:pt>
    <dgm:pt modelId="{BA83D146-91F9-4F69-952F-70C4B9E0AB8E}" type="parTrans" cxnId="{88E99D90-F144-4E39-A67E-B2B5F0473461}">
      <dgm:prSet/>
      <dgm:spPr/>
      <dgm:t>
        <a:bodyPr/>
        <a:lstStyle/>
        <a:p>
          <a:endParaRPr lang="en-US"/>
        </a:p>
      </dgm:t>
    </dgm:pt>
    <dgm:pt modelId="{032DA3A7-55F9-49AF-B286-122ECF963462}" type="sibTrans" cxnId="{88E99D90-F144-4E39-A67E-B2B5F0473461}">
      <dgm:prSet/>
      <dgm:spPr/>
      <dgm:t>
        <a:bodyPr/>
        <a:lstStyle/>
        <a:p>
          <a:endParaRPr lang="en-US"/>
        </a:p>
      </dgm:t>
    </dgm:pt>
    <dgm:pt modelId="{C0AD1764-BC94-42D5-964F-F429FD0BB6B9}">
      <dgm:prSet/>
      <dgm:spPr/>
      <dgm:t>
        <a:bodyPr/>
        <a:lstStyle/>
        <a:p>
          <a:r>
            <a:rPr lang="en-US" dirty="0"/>
            <a:t>Campus Wide (Fall 2021)</a:t>
          </a:r>
        </a:p>
      </dgm:t>
    </dgm:pt>
    <dgm:pt modelId="{78A93E25-47E4-4B2C-86FB-DF5FE488A6ED}" type="parTrans" cxnId="{7F8140F6-79DF-4E45-910E-B78924D8814E}">
      <dgm:prSet/>
      <dgm:spPr/>
      <dgm:t>
        <a:bodyPr/>
        <a:lstStyle/>
        <a:p>
          <a:endParaRPr lang="en-US"/>
        </a:p>
      </dgm:t>
    </dgm:pt>
    <dgm:pt modelId="{5BA913B7-0EEE-442F-BFAB-EBA217644085}" type="sibTrans" cxnId="{7F8140F6-79DF-4E45-910E-B78924D8814E}">
      <dgm:prSet/>
      <dgm:spPr/>
      <dgm:t>
        <a:bodyPr/>
        <a:lstStyle/>
        <a:p>
          <a:endParaRPr lang="en-US"/>
        </a:p>
      </dgm:t>
    </dgm:pt>
    <dgm:pt modelId="{C848155F-B33F-4CB8-86B2-BBEE053EA407}">
      <dgm:prSet/>
      <dgm:spPr/>
      <dgm:t>
        <a:bodyPr/>
        <a:lstStyle/>
        <a:p>
          <a:r>
            <a:rPr lang="en-US" dirty="0"/>
            <a:t>HLC Visit </a:t>
          </a:r>
          <a:r>
            <a:rPr lang="en-US" dirty="0" smtClean="0"/>
            <a:t>(October 24-25, 2022)</a:t>
          </a:r>
          <a:endParaRPr lang="en-US" dirty="0"/>
        </a:p>
      </dgm:t>
    </dgm:pt>
    <dgm:pt modelId="{F0414C97-ACE0-4A50-8F89-E0CB2E1D8C6A}" type="parTrans" cxnId="{AC6E83DC-1A4B-4749-8383-35CAD745E35D}">
      <dgm:prSet/>
      <dgm:spPr/>
      <dgm:t>
        <a:bodyPr/>
        <a:lstStyle/>
        <a:p>
          <a:endParaRPr lang="en-US"/>
        </a:p>
      </dgm:t>
    </dgm:pt>
    <dgm:pt modelId="{F8B67CB4-8D6A-4F9A-9872-BF8DEE4A9569}" type="sibTrans" cxnId="{AC6E83DC-1A4B-4749-8383-35CAD745E35D}">
      <dgm:prSet/>
      <dgm:spPr/>
      <dgm:t>
        <a:bodyPr/>
        <a:lstStyle/>
        <a:p>
          <a:endParaRPr lang="en-US"/>
        </a:p>
      </dgm:t>
    </dgm:pt>
    <dgm:pt modelId="{95FBF163-9A88-4963-988C-07A496A3091A}" type="pres">
      <dgm:prSet presAssocID="{29254191-22FB-4FA3-991C-15204ABEC92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52DD68-EDFA-42A9-AC90-EF604F470038}" type="pres">
      <dgm:prSet presAssocID="{29254191-22FB-4FA3-991C-15204ABEC925}" presName="dummyMaxCanvas" presStyleCnt="0">
        <dgm:presLayoutVars/>
      </dgm:prSet>
      <dgm:spPr/>
    </dgm:pt>
    <dgm:pt modelId="{EDEE3AE2-E4AB-446A-AD62-7FC36B895116}" type="pres">
      <dgm:prSet presAssocID="{29254191-22FB-4FA3-991C-15204ABEC925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26024-E094-4A52-ACCF-4637F62E0D82}" type="pres">
      <dgm:prSet presAssocID="{29254191-22FB-4FA3-991C-15204ABEC925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33D3E2-7BF1-40F4-AF14-2A164B98E782}" type="pres">
      <dgm:prSet presAssocID="{29254191-22FB-4FA3-991C-15204ABEC925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75A8EE-B503-4366-B45A-4AB11E5935F0}" type="pres">
      <dgm:prSet presAssocID="{29254191-22FB-4FA3-991C-15204ABEC925}" presName="FiveNodes_4" presStyleLbl="node1" presStyleIdx="3" presStyleCnt="5" custLinFactNeighborX="3221" custLinFactNeighborY="41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EDC282-77CC-4F86-9F24-D3804CB9431A}" type="pres">
      <dgm:prSet presAssocID="{29254191-22FB-4FA3-991C-15204ABEC925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0E646A-33C5-4CFA-9D81-0E806F40E2BC}" type="pres">
      <dgm:prSet presAssocID="{29254191-22FB-4FA3-991C-15204ABEC925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FCB67-1885-4C88-86AE-FB951C80F67E}" type="pres">
      <dgm:prSet presAssocID="{29254191-22FB-4FA3-991C-15204ABEC925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475A05-4DDE-4537-9C8D-1BEE4753C596}" type="pres">
      <dgm:prSet presAssocID="{29254191-22FB-4FA3-991C-15204ABEC925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E48EBA-9EB5-458F-9B82-840499DBB67F}" type="pres">
      <dgm:prSet presAssocID="{29254191-22FB-4FA3-991C-15204ABEC925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B3AF69-ADD5-4454-B9CB-0D8084323234}" type="pres">
      <dgm:prSet presAssocID="{29254191-22FB-4FA3-991C-15204ABEC925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B9FC68-89EC-4849-B1C1-5D633A2C65B9}" type="pres">
      <dgm:prSet presAssocID="{29254191-22FB-4FA3-991C-15204ABEC925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74DDC-BADB-44B8-8DF2-6A460B4A3A17}" type="pres">
      <dgm:prSet presAssocID="{29254191-22FB-4FA3-991C-15204ABEC925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C72DCD-74D3-4003-B3EA-9608CBCB6EDE}" type="pres">
      <dgm:prSet presAssocID="{29254191-22FB-4FA3-991C-15204ABEC925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13376F-9015-4C43-A261-6DD0B5F4ED3E}" type="pres">
      <dgm:prSet presAssocID="{29254191-22FB-4FA3-991C-15204ABEC92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45DF9B-426C-4F2F-A999-EA4064D7FF07}" type="presOf" srcId="{5BA913B7-0EEE-442F-BFAB-EBA217644085}" destId="{D1E48EBA-9EB5-458F-9B82-840499DBB67F}" srcOrd="0" destOrd="0" presId="urn:microsoft.com/office/officeart/2005/8/layout/vProcess5"/>
    <dgm:cxn modelId="{B6D65B80-AF1D-46DF-BBD1-A76D471424B6}" type="presOf" srcId="{C848155F-B33F-4CB8-86B2-BBEE053EA407}" destId="{5413376F-9015-4C43-A261-6DD0B5F4ED3E}" srcOrd="1" destOrd="0" presId="urn:microsoft.com/office/officeart/2005/8/layout/vProcess5"/>
    <dgm:cxn modelId="{0E13E6C7-5ECC-4750-BA99-67FD02A0DFB5}" type="presOf" srcId="{B01A2864-9AE4-45C5-86E0-A5CEDC8F7F7A}" destId="{DD0E646A-33C5-4CFA-9D81-0E806F40E2BC}" srcOrd="0" destOrd="0" presId="urn:microsoft.com/office/officeart/2005/8/layout/vProcess5"/>
    <dgm:cxn modelId="{09053422-C294-415B-9AD8-F12FAC93D94E}" type="presOf" srcId="{0C760197-A774-4E58-A140-053371548E44}" destId="{EDEE3AE2-E4AB-446A-AD62-7FC36B895116}" srcOrd="0" destOrd="0" presId="urn:microsoft.com/office/officeart/2005/8/layout/vProcess5"/>
    <dgm:cxn modelId="{88E99D90-F144-4E39-A67E-B2B5F0473461}" srcId="{29254191-22FB-4FA3-991C-15204ABEC925}" destId="{96279C60-C966-4E63-B675-CCA8CAE99B57}" srcOrd="2" destOrd="0" parTransId="{BA83D146-91F9-4F69-952F-70C4B9E0AB8E}" sibTransId="{032DA3A7-55F9-49AF-B286-122ECF963462}"/>
    <dgm:cxn modelId="{06F4CD9E-886A-4A30-B64A-C009E371E292}" type="presOf" srcId="{EC39D380-85E8-4626-9779-3EECB1DC4756}" destId="{4D2FCB67-1885-4C88-86AE-FB951C80F67E}" srcOrd="0" destOrd="0" presId="urn:microsoft.com/office/officeart/2005/8/layout/vProcess5"/>
    <dgm:cxn modelId="{C25431A0-3B88-40F1-B9C4-56E8B40BA199}" srcId="{29254191-22FB-4FA3-991C-15204ABEC925}" destId="{0C760197-A774-4E58-A140-053371548E44}" srcOrd="0" destOrd="0" parTransId="{C62D3656-A9A8-44F1-9F73-007D1FE073F7}" sibTransId="{B01A2864-9AE4-45C5-86E0-A5CEDC8F7F7A}"/>
    <dgm:cxn modelId="{808F9C51-E3A7-47E2-9302-75A47AA793EE}" type="presOf" srcId="{96279C60-C966-4E63-B675-CCA8CAE99B57}" destId="{2F674DDC-BADB-44B8-8DF2-6A460B4A3A17}" srcOrd="1" destOrd="0" presId="urn:microsoft.com/office/officeart/2005/8/layout/vProcess5"/>
    <dgm:cxn modelId="{0C6B3C0A-A460-4ED4-BDE2-6542D97BF1EE}" type="presOf" srcId="{29254191-22FB-4FA3-991C-15204ABEC925}" destId="{95FBF163-9A88-4963-988C-07A496A3091A}" srcOrd="0" destOrd="0" presId="urn:microsoft.com/office/officeart/2005/8/layout/vProcess5"/>
    <dgm:cxn modelId="{AC6E83DC-1A4B-4749-8383-35CAD745E35D}" srcId="{29254191-22FB-4FA3-991C-15204ABEC925}" destId="{C848155F-B33F-4CB8-86B2-BBEE053EA407}" srcOrd="4" destOrd="0" parTransId="{F0414C97-ACE0-4A50-8F89-E0CB2E1D8C6A}" sibTransId="{F8B67CB4-8D6A-4F9A-9872-BF8DEE4A9569}"/>
    <dgm:cxn modelId="{34CEB3B5-4D81-47D3-A5AD-4EFD9EE7B8EB}" type="presOf" srcId="{0C760197-A774-4E58-A140-053371548E44}" destId="{44B3AF69-ADD5-4454-B9CB-0D8084323234}" srcOrd="1" destOrd="0" presId="urn:microsoft.com/office/officeart/2005/8/layout/vProcess5"/>
    <dgm:cxn modelId="{7F8140F6-79DF-4E45-910E-B78924D8814E}" srcId="{29254191-22FB-4FA3-991C-15204ABEC925}" destId="{C0AD1764-BC94-42D5-964F-F429FD0BB6B9}" srcOrd="3" destOrd="0" parTransId="{78A93E25-47E4-4B2C-86FB-DF5FE488A6ED}" sibTransId="{5BA913B7-0EEE-442F-BFAB-EBA217644085}"/>
    <dgm:cxn modelId="{CDB53F2E-B6BA-4B9A-8C52-6E01874B2316}" type="presOf" srcId="{C0AD1764-BC94-42D5-964F-F429FD0BB6B9}" destId="{C2C72DCD-74D3-4003-B3EA-9608CBCB6EDE}" srcOrd="1" destOrd="0" presId="urn:microsoft.com/office/officeart/2005/8/layout/vProcess5"/>
    <dgm:cxn modelId="{08E6C5D2-79D4-4641-83DA-CE4F8C0EE29B}" srcId="{29254191-22FB-4FA3-991C-15204ABEC925}" destId="{4AFF4C20-81F7-42DC-ACBB-6A245BC74876}" srcOrd="1" destOrd="0" parTransId="{69E9BD9A-8C4B-4070-AFAE-6CD0331F6E14}" sibTransId="{EC39D380-85E8-4626-9779-3EECB1DC4756}"/>
    <dgm:cxn modelId="{3D53BA7A-D405-4439-AE9E-BDD432B7417A}" type="presOf" srcId="{C0AD1764-BC94-42D5-964F-F429FD0BB6B9}" destId="{9075A8EE-B503-4366-B45A-4AB11E5935F0}" srcOrd="0" destOrd="0" presId="urn:microsoft.com/office/officeart/2005/8/layout/vProcess5"/>
    <dgm:cxn modelId="{5A3FC2FB-8035-4775-8194-E33F32631058}" type="presOf" srcId="{032DA3A7-55F9-49AF-B286-122ECF963462}" destId="{C2475A05-4DDE-4537-9C8D-1BEE4753C596}" srcOrd="0" destOrd="0" presId="urn:microsoft.com/office/officeart/2005/8/layout/vProcess5"/>
    <dgm:cxn modelId="{707DC72C-7373-4AD2-B7E4-98062C636D5B}" type="presOf" srcId="{96279C60-C966-4E63-B675-CCA8CAE99B57}" destId="{DB33D3E2-7BF1-40F4-AF14-2A164B98E782}" srcOrd="0" destOrd="0" presId="urn:microsoft.com/office/officeart/2005/8/layout/vProcess5"/>
    <dgm:cxn modelId="{91D71104-BE0C-47D0-A9C8-733D04833ACA}" type="presOf" srcId="{4AFF4C20-81F7-42DC-ACBB-6A245BC74876}" destId="{22B9FC68-89EC-4849-B1C1-5D633A2C65B9}" srcOrd="1" destOrd="0" presId="urn:microsoft.com/office/officeart/2005/8/layout/vProcess5"/>
    <dgm:cxn modelId="{0F7D75FF-7F2C-413D-94C5-FB4C16E7119F}" type="presOf" srcId="{4AFF4C20-81F7-42DC-ACBB-6A245BC74876}" destId="{32D26024-E094-4A52-ACCF-4637F62E0D82}" srcOrd="0" destOrd="0" presId="urn:microsoft.com/office/officeart/2005/8/layout/vProcess5"/>
    <dgm:cxn modelId="{6FD3A1D7-E88E-418C-BA71-D67F06B903CC}" type="presOf" srcId="{C848155F-B33F-4CB8-86B2-BBEE053EA407}" destId="{9BEDC282-77CC-4F86-9F24-D3804CB9431A}" srcOrd="0" destOrd="0" presId="urn:microsoft.com/office/officeart/2005/8/layout/vProcess5"/>
    <dgm:cxn modelId="{3E874F5B-E515-4B90-A7AA-BCE01D0B0C0D}" type="presParOf" srcId="{95FBF163-9A88-4963-988C-07A496A3091A}" destId="{5152DD68-EDFA-42A9-AC90-EF604F470038}" srcOrd="0" destOrd="0" presId="urn:microsoft.com/office/officeart/2005/8/layout/vProcess5"/>
    <dgm:cxn modelId="{10809BB6-663A-4056-92C3-D04465FF7079}" type="presParOf" srcId="{95FBF163-9A88-4963-988C-07A496A3091A}" destId="{EDEE3AE2-E4AB-446A-AD62-7FC36B895116}" srcOrd="1" destOrd="0" presId="urn:microsoft.com/office/officeart/2005/8/layout/vProcess5"/>
    <dgm:cxn modelId="{D8872D98-5504-4297-96CE-5EF62B2761A2}" type="presParOf" srcId="{95FBF163-9A88-4963-988C-07A496A3091A}" destId="{32D26024-E094-4A52-ACCF-4637F62E0D82}" srcOrd="2" destOrd="0" presId="urn:microsoft.com/office/officeart/2005/8/layout/vProcess5"/>
    <dgm:cxn modelId="{CDC0C101-62FC-4D30-B006-D837583F7A13}" type="presParOf" srcId="{95FBF163-9A88-4963-988C-07A496A3091A}" destId="{DB33D3E2-7BF1-40F4-AF14-2A164B98E782}" srcOrd="3" destOrd="0" presId="urn:microsoft.com/office/officeart/2005/8/layout/vProcess5"/>
    <dgm:cxn modelId="{F4F0C2F3-4159-4F07-8B00-8A21CFFAB505}" type="presParOf" srcId="{95FBF163-9A88-4963-988C-07A496A3091A}" destId="{9075A8EE-B503-4366-B45A-4AB11E5935F0}" srcOrd="4" destOrd="0" presId="urn:microsoft.com/office/officeart/2005/8/layout/vProcess5"/>
    <dgm:cxn modelId="{D7D1D09A-E19C-4B19-AE91-CCAB7E148CAF}" type="presParOf" srcId="{95FBF163-9A88-4963-988C-07A496A3091A}" destId="{9BEDC282-77CC-4F86-9F24-D3804CB9431A}" srcOrd="5" destOrd="0" presId="urn:microsoft.com/office/officeart/2005/8/layout/vProcess5"/>
    <dgm:cxn modelId="{787880F1-0F88-498D-8DB1-93595F36A989}" type="presParOf" srcId="{95FBF163-9A88-4963-988C-07A496A3091A}" destId="{DD0E646A-33C5-4CFA-9D81-0E806F40E2BC}" srcOrd="6" destOrd="0" presId="urn:microsoft.com/office/officeart/2005/8/layout/vProcess5"/>
    <dgm:cxn modelId="{17AB7D11-60A9-46AD-8268-7CF4808EF388}" type="presParOf" srcId="{95FBF163-9A88-4963-988C-07A496A3091A}" destId="{4D2FCB67-1885-4C88-86AE-FB951C80F67E}" srcOrd="7" destOrd="0" presId="urn:microsoft.com/office/officeart/2005/8/layout/vProcess5"/>
    <dgm:cxn modelId="{15FF6E34-390E-4608-BE36-C8EA3D139FE6}" type="presParOf" srcId="{95FBF163-9A88-4963-988C-07A496A3091A}" destId="{C2475A05-4DDE-4537-9C8D-1BEE4753C596}" srcOrd="8" destOrd="0" presId="urn:microsoft.com/office/officeart/2005/8/layout/vProcess5"/>
    <dgm:cxn modelId="{1A6F5285-85CD-44AD-9CA6-D25757BFF672}" type="presParOf" srcId="{95FBF163-9A88-4963-988C-07A496A3091A}" destId="{D1E48EBA-9EB5-458F-9B82-840499DBB67F}" srcOrd="9" destOrd="0" presId="urn:microsoft.com/office/officeart/2005/8/layout/vProcess5"/>
    <dgm:cxn modelId="{5A766C39-F4C6-4CF1-B9D6-C9D8732E1AA6}" type="presParOf" srcId="{95FBF163-9A88-4963-988C-07A496A3091A}" destId="{44B3AF69-ADD5-4454-B9CB-0D8084323234}" srcOrd="10" destOrd="0" presId="urn:microsoft.com/office/officeart/2005/8/layout/vProcess5"/>
    <dgm:cxn modelId="{318FCC6D-2EF3-4DAB-A8AE-CA6AE69B4520}" type="presParOf" srcId="{95FBF163-9A88-4963-988C-07A496A3091A}" destId="{22B9FC68-89EC-4849-B1C1-5D633A2C65B9}" srcOrd="11" destOrd="0" presId="urn:microsoft.com/office/officeart/2005/8/layout/vProcess5"/>
    <dgm:cxn modelId="{77670620-3CAC-4576-AA48-A95B1726AB62}" type="presParOf" srcId="{95FBF163-9A88-4963-988C-07A496A3091A}" destId="{2F674DDC-BADB-44B8-8DF2-6A460B4A3A17}" srcOrd="12" destOrd="0" presId="urn:microsoft.com/office/officeart/2005/8/layout/vProcess5"/>
    <dgm:cxn modelId="{B32B3787-8579-411E-9F0B-D3B656EF9C7D}" type="presParOf" srcId="{95FBF163-9A88-4963-988C-07A496A3091A}" destId="{C2C72DCD-74D3-4003-B3EA-9608CBCB6EDE}" srcOrd="13" destOrd="0" presId="urn:microsoft.com/office/officeart/2005/8/layout/vProcess5"/>
    <dgm:cxn modelId="{FCA0A032-BF85-4CA3-99D9-59BF12C89124}" type="presParOf" srcId="{95FBF163-9A88-4963-988C-07A496A3091A}" destId="{5413376F-9015-4C43-A261-6DD0B5F4ED3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2EBF9-269A-4209-9BD1-E62AF9F06470}">
      <dsp:nvSpPr>
        <dsp:cNvPr id="0" name=""/>
        <dsp:cNvSpPr/>
      </dsp:nvSpPr>
      <dsp:spPr>
        <a:xfrm>
          <a:off x="0" y="489299"/>
          <a:ext cx="7848600" cy="144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139" tIns="416560" rIns="60913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Faculty have always been required to teach and assess all of the stated competencies in a given syllabus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 given course is simply the totality of all of its competencies</a:t>
          </a:r>
          <a:endParaRPr lang="en-US" sz="2000" kern="1200" dirty="0"/>
        </a:p>
      </dsp:txBody>
      <dsp:txXfrm>
        <a:off x="0" y="489299"/>
        <a:ext cx="7848600" cy="1449000"/>
      </dsp:txXfrm>
    </dsp:sp>
    <dsp:sp modelId="{04ABDD5D-8324-4716-AC85-7CB98A334C71}">
      <dsp:nvSpPr>
        <dsp:cNvPr id="0" name=""/>
        <dsp:cNvSpPr/>
      </dsp:nvSpPr>
      <dsp:spPr>
        <a:xfrm>
          <a:off x="392430" y="194099"/>
          <a:ext cx="5494020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1" tIns="0" rIns="20766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Course Competencies</a:t>
          </a:r>
          <a:endParaRPr lang="en-US" sz="2000" kern="1200" dirty="0"/>
        </a:p>
      </dsp:txBody>
      <dsp:txXfrm>
        <a:off x="421251" y="222920"/>
        <a:ext cx="5436378" cy="532758"/>
      </dsp:txXfrm>
    </dsp:sp>
    <dsp:sp modelId="{FA5EB090-503C-4791-B297-DBA589B4DD8F}">
      <dsp:nvSpPr>
        <dsp:cNvPr id="0" name=""/>
        <dsp:cNvSpPr/>
      </dsp:nvSpPr>
      <dsp:spPr>
        <a:xfrm>
          <a:off x="0" y="2341499"/>
          <a:ext cx="7848600" cy="264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139" tIns="416560" rIns="60913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Faculty will now be required to document student learning based on the competencies in ONE course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Faculty will need to submit results for two different competencies – one that could be deemed a strength and another that could be deemed a weakness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Link to a form will be emailed to faculty as the Fall 2021 semester ends </a:t>
          </a:r>
          <a:endParaRPr lang="en-US" sz="2000" kern="1200" dirty="0"/>
        </a:p>
      </dsp:txBody>
      <dsp:txXfrm>
        <a:off x="0" y="2341499"/>
        <a:ext cx="7848600" cy="2646000"/>
      </dsp:txXfrm>
    </dsp:sp>
    <dsp:sp modelId="{C1921823-2256-4728-8729-663382EAEEC5}">
      <dsp:nvSpPr>
        <dsp:cNvPr id="0" name=""/>
        <dsp:cNvSpPr/>
      </dsp:nvSpPr>
      <dsp:spPr>
        <a:xfrm>
          <a:off x="392430" y="2046299"/>
          <a:ext cx="5494020" cy="59040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1" tIns="0" rIns="20766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Fall 2021</a:t>
          </a:r>
          <a:endParaRPr lang="en-US" sz="2000" kern="1200" dirty="0"/>
        </a:p>
      </dsp:txBody>
      <dsp:txXfrm>
        <a:off x="421251" y="2075120"/>
        <a:ext cx="5436378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A84BC-5412-4659-934D-4D3956EBB00C}">
      <dsp:nvSpPr>
        <dsp:cNvPr id="0" name=""/>
        <dsp:cNvSpPr/>
      </dsp:nvSpPr>
      <dsp:spPr>
        <a:xfrm>
          <a:off x="1239187" y="892"/>
          <a:ext cx="2666107" cy="159966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Exams</a:t>
          </a:r>
          <a:endParaRPr lang="en-US" sz="4300" kern="1200" dirty="0"/>
        </a:p>
      </dsp:txBody>
      <dsp:txXfrm>
        <a:off x="1239187" y="892"/>
        <a:ext cx="2666107" cy="1599664"/>
      </dsp:txXfrm>
    </dsp:sp>
    <dsp:sp modelId="{09A05279-48FE-4471-912C-6C2E36DB72AD}">
      <dsp:nvSpPr>
        <dsp:cNvPr id="0" name=""/>
        <dsp:cNvSpPr/>
      </dsp:nvSpPr>
      <dsp:spPr>
        <a:xfrm>
          <a:off x="4171905" y="892"/>
          <a:ext cx="2666107" cy="1599664"/>
        </a:xfrm>
        <a:prstGeom prst="rect">
          <a:avLst/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Projects</a:t>
          </a:r>
          <a:endParaRPr lang="en-US" sz="4300" kern="1200" dirty="0"/>
        </a:p>
      </dsp:txBody>
      <dsp:txXfrm>
        <a:off x="4171905" y="892"/>
        <a:ext cx="2666107" cy="1599664"/>
      </dsp:txXfrm>
    </dsp:sp>
    <dsp:sp modelId="{A11A2B85-BC75-4DCA-970E-1FF8FDDBA272}">
      <dsp:nvSpPr>
        <dsp:cNvPr id="0" name=""/>
        <dsp:cNvSpPr/>
      </dsp:nvSpPr>
      <dsp:spPr>
        <a:xfrm>
          <a:off x="1239187" y="1867167"/>
          <a:ext cx="2666107" cy="1599664"/>
        </a:xfrm>
        <a:prstGeom prst="rect">
          <a:avLst/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Capstones</a:t>
          </a:r>
          <a:endParaRPr lang="en-US" sz="4300" kern="1200" dirty="0"/>
        </a:p>
      </dsp:txBody>
      <dsp:txXfrm>
        <a:off x="1239187" y="1867167"/>
        <a:ext cx="2666107" cy="1599664"/>
      </dsp:txXfrm>
    </dsp:sp>
    <dsp:sp modelId="{371D3256-7EAF-4CDC-817A-629E446DE217}">
      <dsp:nvSpPr>
        <dsp:cNvPr id="0" name=""/>
        <dsp:cNvSpPr/>
      </dsp:nvSpPr>
      <dsp:spPr>
        <a:xfrm>
          <a:off x="4171905" y="1867167"/>
          <a:ext cx="2666107" cy="1599664"/>
        </a:xfrm>
        <a:prstGeom prst="rect">
          <a:avLst/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Speeches</a:t>
          </a:r>
          <a:endParaRPr lang="en-US" sz="4300" kern="1200" dirty="0"/>
        </a:p>
      </dsp:txBody>
      <dsp:txXfrm>
        <a:off x="4171905" y="1867167"/>
        <a:ext cx="2666107" cy="1599664"/>
      </dsp:txXfrm>
    </dsp:sp>
    <dsp:sp modelId="{B85B5CDA-371D-441D-9BE9-51120A8F103D}">
      <dsp:nvSpPr>
        <dsp:cNvPr id="0" name=""/>
        <dsp:cNvSpPr/>
      </dsp:nvSpPr>
      <dsp:spPr>
        <a:xfrm>
          <a:off x="1239187" y="3733442"/>
          <a:ext cx="2666107" cy="1599664"/>
        </a:xfrm>
        <a:prstGeom prst="rect">
          <a:avLst/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Recitals</a:t>
          </a:r>
          <a:endParaRPr lang="en-US" sz="4300" kern="1200" dirty="0"/>
        </a:p>
      </dsp:txBody>
      <dsp:txXfrm>
        <a:off x="1239187" y="3733442"/>
        <a:ext cx="2666107" cy="1599664"/>
      </dsp:txXfrm>
    </dsp:sp>
    <dsp:sp modelId="{94727AC7-D71C-4DF3-A96F-0C8D1F3A9ED5}">
      <dsp:nvSpPr>
        <dsp:cNvPr id="0" name=""/>
        <dsp:cNvSpPr/>
      </dsp:nvSpPr>
      <dsp:spPr>
        <a:xfrm>
          <a:off x="4171905" y="3733442"/>
          <a:ext cx="2666107" cy="1599664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Portfolios</a:t>
          </a:r>
          <a:endParaRPr lang="en-US" sz="4300" kern="1200" dirty="0"/>
        </a:p>
      </dsp:txBody>
      <dsp:txXfrm>
        <a:off x="4171905" y="3733442"/>
        <a:ext cx="2666107" cy="15996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B3C63-6F8E-4155-B985-17710431AD27}">
      <dsp:nvSpPr>
        <dsp:cNvPr id="0" name=""/>
        <dsp:cNvSpPr/>
      </dsp:nvSpPr>
      <dsp:spPr>
        <a:xfrm>
          <a:off x="948" y="299944"/>
          <a:ext cx="3700239" cy="22201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chemeClr val="tx1"/>
              </a:solidFill>
            </a:rPr>
            <a:t>I reworked my entire lecture where I cover competency 2A</a:t>
          </a:r>
          <a:endParaRPr lang="en-US" sz="3400" kern="1200" dirty="0">
            <a:solidFill>
              <a:schemeClr val="tx1"/>
            </a:solidFill>
          </a:endParaRPr>
        </a:p>
      </dsp:txBody>
      <dsp:txXfrm>
        <a:off x="948" y="299944"/>
        <a:ext cx="3700239" cy="2220143"/>
      </dsp:txXfrm>
    </dsp:sp>
    <dsp:sp modelId="{4CD5F110-C43E-4EE4-9043-B8E5AD374B9E}">
      <dsp:nvSpPr>
        <dsp:cNvPr id="0" name=""/>
        <dsp:cNvSpPr/>
      </dsp:nvSpPr>
      <dsp:spPr>
        <a:xfrm>
          <a:off x="4071211" y="299944"/>
          <a:ext cx="3700239" cy="2220143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chemeClr val="tx1"/>
              </a:solidFill>
            </a:rPr>
            <a:t>I added a capstone project that better addressed competencies 3A-F</a:t>
          </a:r>
          <a:endParaRPr lang="en-US" sz="3400" kern="1200" dirty="0">
            <a:solidFill>
              <a:schemeClr val="tx1"/>
            </a:solidFill>
          </a:endParaRPr>
        </a:p>
      </dsp:txBody>
      <dsp:txXfrm>
        <a:off x="4071211" y="299944"/>
        <a:ext cx="3700239" cy="2220143"/>
      </dsp:txXfrm>
    </dsp:sp>
    <dsp:sp modelId="{7FAAEE58-8F9F-420F-BB70-4AE437C6B6FB}">
      <dsp:nvSpPr>
        <dsp:cNvPr id="0" name=""/>
        <dsp:cNvSpPr/>
      </dsp:nvSpPr>
      <dsp:spPr>
        <a:xfrm>
          <a:off x="948" y="2890111"/>
          <a:ext cx="3700239" cy="2220143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chemeClr val="tx1"/>
              </a:solidFill>
            </a:rPr>
            <a:t>I added a supplemental text that addresses competencies 4A-C</a:t>
          </a:r>
          <a:endParaRPr lang="en-US" sz="3400" kern="1200" dirty="0">
            <a:solidFill>
              <a:schemeClr val="tx1"/>
            </a:solidFill>
          </a:endParaRPr>
        </a:p>
      </dsp:txBody>
      <dsp:txXfrm>
        <a:off x="948" y="2890111"/>
        <a:ext cx="3700239" cy="2220143"/>
      </dsp:txXfrm>
    </dsp:sp>
    <dsp:sp modelId="{83FECDC4-2318-4BCF-A99B-C6F102AEC0AF}">
      <dsp:nvSpPr>
        <dsp:cNvPr id="0" name=""/>
        <dsp:cNvSpPr/>
      </dsp:nvSpPr>
      <dsp:spPr>
        <a:xfrm>
          <a:off x="4071211" y="2890111"/>
          <a:ext cx="3700239" cy="2220143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chemeClr val="tx1"/>
              </a:solidFill>
            </a:rPr>
            <a:t>I developed a new rubric to better assess student learning</a:t>
          </a:r>
          <a:endParaRPr lang="en-US" sz="3400" kern="1200" dirty="0">
            <a:solidFill>
              <a:schemeClr val="tx1"/>
            </a:solidFill>
          </a:endParaRPr>
        </a:p>
      </dsp:txBody>
      <dsp:txXfrm>
        <a:off x="4071211" y="2890111"/>
        <a:ext cx="3700239" cy="22201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EE3AE2-E4AB-446A-AD62-7FC36B895116}">
      <dsp:nvSpPr>
        <dsp:cNvPr id="0" name=""/>
        <dsp:cNvSpPr/>
      </dsp:nvSpPr>
      <dsp:spPr>
        <a:xfrm>
          <a:off x="0" y="0"/>
          <a:ext cx="4693920" cy="73152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Cougar TALEs (Fall 2020)</a:t>
          </a:r>
        </a:p>
      </dsp:txBody>
      <dsp:txXfrm>
        <a:off x="21425" y="21425"/>
        <a:ext cx="3818966" cy="688670"/>
      </dsp:txXfrm>
    </dsp:sp>
    <dsp:sp modelId="{32D26024-E094-4A52-ACCF-4637F62E0D82}">
      <dsp:nvSpPr>
        <dsp:cNvPr id="0" name=""/>
        <dsp:cNvSpPr/>
      </dsp:nvSpPr>
      <dsp:spPr>
        <a:xfrm>
          <a:off x="350520" y="833120"/>
          <a:ext cx="4693920" cy="731520"/>
        </a:xfrm>
        <a:prstGeom prst="roundRect">
          <a:avLst>
            <a:gd name="adj" fmla="val 1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Pilot Round II (Fall 2020)</a:t>
          </a:r>
        </a:p>
      </dsp:txBody>
      <dsp:txXfrm>
        <a:off x="371945" y="854545"/>
        <a:ext cx="3825062" cy="688669"/>
      </dsp:txXfrm>
    </dsp:sp>
    <dsp:sp modelId="{DB33D3E2-7BF1-40F4-AF14-2A164B98E782}">
      <dsp:nvSpPr>
        <dsp:cNvPr id="0" name=""/>
        <dsp:cNvSpPr/>
      </dsp:nvSpPr>
      <dsp:spPr>
        <a:xfrm>
          <a:off x="701039" y="1666240"/>
          <a:ext cx="4693920" cy="731520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Lessons Learned/Adjustment (Spring 2021)</a:t>
          </a:r>
        </a:p>
      </dsp:txBody>
      <dsp:txXfrm>
        <a:off x="722464" y="1687665"/>
        <a:ext cx="3825062" cy="688669"/>
      </dsp:txXfrm>
    </dsp:sp>
    <dsp:sp modelId="{9075A8EE-B503-4366-B45A-4AB11E5935F0}">
      <dsp:nvSpPr>
        <dsp:cNvPr id="0" name=""/>
        <dsp:cNvSpPr/>
      </dsp:nvSpPr>
      <dsp:spPr>
        <a:xfrm>
          <a:off x="1202751" y="2529454"/>
          <a:ext cx="4693920" cy="731520"/>
        </a:xfrm>
        <a:prstGeom prst="roundRect">
          <a:avLst>
            <a:gd name="adj" fmla="val 1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Campus Wide (Fall 2021)</a:t>
          </a:r>
        </a:p>
      </dsp:txBody>
      <dsp:txXfrm>
        <a:off x="1224176" y="2550879"/>
        <a:ext cx="3825062" cy="688669"/>
      </dsp:txXfrm>
    </dsp:sp>
    <dsp:sp modelId="{9BEDC282-77CC-4F86-9F24-D3804CB9431A}">
      <dsp:nvSpPr>
        <dsp:cNvPr id="0" name=""/>
        <dsp:cNvSpPr/>
      </dsp:nvSpPr>
      <dsp:spPr>
        <a:xfrm>
          <a:off x="1402079" y="3332480"/>
          <a:ext cx="4693920" cy="731520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HLC Visit </a:t>
          </a:r>
          <a:r>
            <a:rPr lang="en-US" sz="1900" kern="1200" dirty="0" smtClean="0"/>
            <a:t>(October 24-25, 2022)</a:t>
          </a:r>
          <a:endParaRPr lang="en-US" sz="1900" kern="1200" dirty="0"/>
        </a:p>
      </dsp:txBody>
      <dsp:txXfrm>
        <a:off x="1423504" y="3353905"/>
        <a:ext cx="3825062" cy="688669"/>
      </dsp:txXfrm>
    </dsp:sp>
    <dsp:sp modelId="{DD0E646A-33C5-4CFA-9D81-0E806F40E2BC}">
      <dsp:nvSpPr>
        <dsp:cNvPr id="0" name=""/>
        <dsp:cNvSpPr/>
      </dsp:nvSpPr>
      <dsp:spPr>
        <a:xfrm>
          <a:off x="4218432" y="534416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4325417" y="534416"/>
        <a:ext cx="261518" cy="357805"/>
      </dsp:txXfrm>
    </dsp:sp>
    <dsp:sp modelId="{4D2FCB67-1885-4C88-86AE-FB951C80F67E}">
      <dsp:nvSpPr>
        <dsp:cNvPr id="0" name=""/>
        <dsp:cNvSpPr/>
      </dsp:nvSpPr>
      <dsp:spPr>
        <a:xfrm>
          <a:off x="4568952" y="1367536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4675937" y="1367536"/>
        <a:ext cx="261518" cy="357805"/>
      </dsp:txXfrm>
    </dsp:sp>
    <dsp:sp modelId="{C2475A05-4DDE-4537-9C8D-1BEE4753C596}">
      <dsp:nvSpPr>
        <dsp:cNvPr id="0" name=""/>
        <dsp:cNvSpPr/>
      </dsp:nvSpPr>
      <dsp:spPr>
        <a:xfrm>
          <a:off x="4919472" y="2188464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026457" y="2188464"/>
        <a:ext cx="261518" cy="357805"/>
      </dsp:txXfrm>
    </dsp:sp>
    <dsp:sp modelId="{D1E48EBA-9EB5-458F-9B82-840499DBB67F}">
      <dsp:nvSpPr>
        <dsp:cNvPr id="0" name=""/>
        <dsp:cNvSpPr/>
      </dsp:nvSpPr>
      <dsp:spPr>
        <a:xfrm>
          <a:off x="5269992" y="3029712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376977" y="3029712"/>
        <a:ext cx="261518" cy="357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A5B9ECE6-4986-4B7E-9457-834196A99CC7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8EDC7F19-768C-4223-8FAC-09F8F0DB6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10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DE66A91-D7EA-4C9F-87EE-C632B0D191F5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0C0F22D-D734-464D-9EF4-BE7EEC9EA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8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25481-9DCA-469C-B3B9-CB1E3C4F9B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08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25481-9DCA-469C-B3B9-CB1E3C4F9B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98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25481-9DCA-469C-B3B9-CB1E3C4F9B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10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25481-9DCA-469C-B3B9-CB1E3C4F9B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922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25481-9DCA-469C-B3B9-CB1E3C4F9B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987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25481-9DCA-469C-B3B9-CB1E3C4F9B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890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25481-9DCA-469C-B3B9-CB1E3C4F9BD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87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25481-9DCA-469C-B3B9-CB1E3C4F9BD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16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F8BA1-937D-4F40-8127-6FCE780CDD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640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25481-9DCA-469C-B3B9-CB1E3C4F9B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25481-9DCA-469C-B3B9-CB1E3C4F9B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875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25481-9DCA-469C-B3B9-CB1E3C4F9B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44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https://www.screencast.com/t/WEUgMPtaR</a:t>
            </a:r>
          </a:p>
          <a:p>
            <a:endParaRPr lang="en-US" dirty="0" smtClean="0"/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Faculty are required to do multiple CATs each term and will continue to 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 one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Faculty are required to teach and assess all of the stated competencies in a given syllabus and now 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 two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competencies from 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course each term beginning in fall 2021 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25481-9DCA-469C-B3B9-CB1E3C4F9B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252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25481-9DCA-469C-B3B9-CB1E3C4F9B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627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25481-9DCA-469C-B3B9-CB1E3C4F9B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08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</a:t>
            </a:r>
            <a:r>
              <a:rPr lang="en-US" baseline="0" dirty="0"/>
              <a:t> pillars again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25481-9DCA-469C-B3B9-CB1E3C4F9B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847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</a:t>
            </a:r>
            <a:r>
              <a:rPr lang="en-US" baseline="0" dirty="0"/>
              <a:t> pillars again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25481-9DCA-469C-B3B9-CB1E3C4F9B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714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4251-5D3E-4A55-B1CB-DE49F5D453AC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301F-A8E2-45E4-927E-CC8C7D439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4251-5D3E-4A55-B1CB-DE49F5D453AC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301F-A8E2-45E4-927E-CC8C7D439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4251-5D3E-4A55-B1CB-DE49F5D453AC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301F-A8E2-45E4-927E-CC8C7D439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4251-5D3E-4A55-B1CB-DE49F5D453AC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301F-A8E2-45E4-927E-CC8C7D439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4251-5D3E-4A55-B1CB-DE49F5D453AC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301F-A8E2-45E4-927E-CC8C7D439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4251-5D3E-4A55-B1CB-DE49F5D453AC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301F-A8E2-45E4-927E-CC8C7D439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4251-5D3E-4A55-B1CB-DE49F5D453AC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301F-A8E2-45E4-927E-CC8C7D439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4251-5D3E-4A55-B1CB-DE49F5D453AC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301F-A8E2-45E4-927E-CC8C7D439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4251-5D3E-4A55-B1CB-DE49F5D453AC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301F-A8E2-45E4-927E-CC8C7D439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4251-5D3E-4A55-B1CB-DE49F5D453AC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301F-A8E2-45E4-927E-CC8C7D439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4251-5D3E-4A55-B1CB-DE49F5D453AC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301F-A8E2-45E4-927E-CC8C7D439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rton1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D4251-5D3E-4A55-B1CB-DE49F5D453AC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E301F-A8E2-45E4-927E-CC8C7D43909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jzFwT5Y5jEGhyumzq5b4FNoObP_xrnFNo8FfHEHOW9ZUNURSWjNJRTJUMzIxMFZBSjk1TEhJTkg0Si4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419600"/>
            <a:ext cx="8001000" cy="1524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Conducting and Documenting Course </a:t>
            </a:r>
            <a:r>
              <a:rPr lang="en-US" dirty="0" smtClean="0">
                <a:solidFill>
                  <a:schemeClr val="tx1"/>
                </a:solidFill>
              </a:rPr>
              <a:t>Assessment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52400"/>
            <a:ext cx="6949440" cy="31637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		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85134117"/>
              </p:ext>
            </p:extLst>
          </p:nvPr>
        </p:nvGraphicFramePr>
        <p:xfrm>
          <a:off x="609600" y="1143000"/>
          <a:ext cx="7772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066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Timeline – Where we’re headed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95469391"/>
              </p:ext>
            </p:extLst>
          </p:nvPr>
        </p:nvGraphicFramePr>
        <p:xfrm>
          <a:off x="1600200" y="203102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12"/>
          <p:cNvSpPr/>
          <p:nvPr/>
        </p:nvSpPr>
        <p:spPr>
          <a:xfrm>
            <a:off x="2802960" y="4713480"/>
            <a:ext cx="2622960" cy="425520"/>
          </a:xfrm>
          <a:prstGeom prst="rect">
            <a:avLst/>
          </a:prstGeom>
          <a:noFill/>
          <a:ln w="240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1C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50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229600" cy="1143000"/>
          </a:xfrm>
        </p:spPr>
        <p:txBody>
          <a:bodyPr/>
          <a:lstStyle/>
          <a:p>
            <a:r>
              <a:rPr lang="en-US" dirty="0"/>
              <a:t>The form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forms.office.com/Pages/ResponsePage.aspx?id=jzFwT5Y5jEGhyumzq5b4FNoObP_xrnFNo8FfHEHOW9ZUNURSWjNJRTJUMzIxMFZBSjk1TEhJTkg0Si4u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96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229600" cy="1143000"/>
          </a:xfrm>
        </p:spPr>
        <p:txBody>
          <a:bodyPr/>
          <a:lstStyle/>
          <a:p>
            <a:r>
              <a:rPr lang="en-US" dirty="0"/>
              <a:t>The form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070" y="1600200"/>
            <a:ext cx="4719860" cy="4525963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852" y="0"/>
            <a:ext cx="52262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8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" b="21111"/>
          <a:stretch/>
        </p:blipFill>
        <p:spPr>
          <a:xfrm>
            <a:off x="1752600" y="152399"/>
            <a:ext cx="5791200" cy="619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5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285" y="309127"/>
            <a:ext cx="6487430" cy="623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5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229600" cy="1143000"/>
          </a:xfrm>
        </p:spPr>
        <p:txBody>
          <a:bodyPr/>
          <a:lstStyle/>
          <a:p>
            <a:r>
              <a:rPr lang="en-US" dirty="0"/>
              <a:t>Your Turn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The remainder of the session will be used for workshop time where you may test out the form, submit sample results, ask questions of committee members, etc.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09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Committee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Charlotte </a:t>
            </a:r>
            <a:r>
              <a:rPr lang="en-US" dirty="0" smtClean="0"/>
              <a:t>Cates</a:t>
            </a:r>
          </a:p>
          <a:p>
            <a:pPr lvl="0"/>
            <a:r>
              <a:rPr lang="en-US" dirty="0" smtClean="0"/>
              <a:t>Emily Cowles</a:t>
            </a:r>
            <a:endParaRPr lang="en-US" dirty="0"/>
          </a:p>
          <a:p>
            <a:pPr lvl="0"/>
            <a:r>
              <a:rPr lang="en-US" dirty="0"/>
              <a:t>Kurt Konda</a:t>
            </a:r>
          </a:p>
          <a:p>
            <a:pPr lvl="0"/>
            <a:r>
              <a:rPr lang="en-US" dirty="0"/>
              <a:t>Karly Little</a:t>
            </a:r>
          </a:p>
          <a:p>
            <a:pPr lvl="0"/>
            <a:r>
              <a:rPr lang="en-US" dirty="0"/>
              <a:t>Scott </a:t>
            </a:r>
            <a:r>
              <a:rPr lang="en-US" dirty="0" smtClean="0"/>
              <a:t>McDonald</a:t>
            </a:r>
            <a:endParaRPr lang="en-US" dirty="0"/>
          </a:p>
          <a:p>
            <a:pPr lvl="0"/>
            <a:r>
              <a:rPr lang="en-US" dirty="0"/>
              <a:t>Dr. Oleg </a:t>
            </a:r>
            <a:r>
              <a:rPr lang="en-US" dirty="0" smtClean="0"/>
              <a:t>Ravitskiy</a:t>
            </a:r>
            <a:endParaRPr lang="en-US" dirty="0"/>
          </a:p>
          <a:p>
            <a:pPr lvl="0"/>
            <a:r>
              <a:rPr lang="en-US" dirty="0"/>
              <a:t>Laura Schlessiger</a:t>
            </a:r>
          </a:p>
        </p:txBody>
      </p:sp>
    </p:spTree>
    <p:extLst>
      <p:ext uri="{BB962C8B-B14F-4D97-AF65-F5344CB8AC3E}">
        <p14:creationId xmlns:p14="http://schemas.microsoft.com/office/powerpoint/2010/main" val="180868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534400" cy="685799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Questions??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362200"/>
            <a:ext cx="8534400" cy="4038600"/>
          </a:xfrm>
        </p:spPr>
        <p:txBody>
          <a:bodyPr>
            <a:normAutofit/>
          </a:bodyPr>
          <a:lstStyle/>
          <a:p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  <p:pic>
        <p:nvPicPr>
          <p:cNvPr id="4" name="Content Placeholder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7" r="2848" b="14197"/>
          <a:stretch/>
        </p:blipFill>
        <p:spPr>
          <a:xfrm>
            <a:off x="533400" y="1143000"/>
            <a:ext cx="80772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229600" cy="1143000"/>
          </a:xfrm>
        </p:spPr>
        <p:txBody>
          <a:bodyPr/>
          <a:lstStyle/>
          <a:p>
            <a:r>
              <a:rPr lang="en-US" dirty="0" smtClean="0"/>
              <a:t>Session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Understand </a:t>
            </a:r>
            <a:r>
              <a:rPr lang="en-US" dirty="0"/>
              <a:t>importance of classroom assessment in meeting HLC Criterion (4b)</a:t>
            </a:r>
          </a:p>
          <a:p>
            <a:pPr lvl="0"/>
            <a:r>
              <a:rPr lang="en-US" dirty="0" smtClean="0"/>
              <a:t>Develop a plan to document adjustments made to at least one course based on course assessment data for Fall 2021 semester</a:t>
            </a:r>
          </a:p>
          <a:p>
            <a:r>
              <a:rPr lang="en-US" dirty="0"/>
              <a:t>Describe process to submit course assessment documentation</a:t>
            </a:r>
          </a:p>
          <a:p>
            <a:pPr marL="0" lvl="0" indent="0">
              <a:buNone/>
            </a:pP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834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229600" cy="1143000"/>
          </a:xfrm>
        </p:spPr>
        <p:txBody>
          <a:bodyPr/>
          <a:lstStyle/>
          <a:p>
            <a:r>
              <a:rPr lang="en-US" dirty="0"/>
              <a:t>HLC Criterion 4B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lvl="0"/>
            <a:r>
              <a:rPr lang="en-US" i="1" dirty="0"/>
              <a:t>The institution engages in ongoing assessment of </a:t>
            </a:r>
            <a:r>
              <a:rPr lang="en-US" i="1" u="sng" dirty="0"/>
              <a:t>student learning </a:t>
            </a:r>
            <a:r>
              <a:rPr lang="en-US" i="1" dirty="0"/>
              <a:t>as part of its commitment to the educational outcomes of </a:t>
            </a:r>
            <a:r>
              <a:rPr lang="en-US" i="1" dirty="0" smtClean="0"/>
              <a:t>students</a:t>
            </a:r>
          </a:p>
        </p:txBody>
      </p:sp>
    </p:spTree>
    <p:extLst>
      <p:ext uri="{BB962C8B-B14F-4D97-AF65-F5344CB8AC3E}">
        <p14:creationId xmlns:p14="http://schemas.microsoft.com/office/powerpoint/2010/main" val="1026808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229600" cy="1143000"/>
          </a:xfrm>
        </p:spPr>
        <p:txBody>
          <a:bodyPr/>
          <a:lstStyle/>
          <a:p>
            <a:r>
              <a:rPr lang="en-US" dirty="0"/>
              <a:t>HLC Criterion 4B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 lnSpcReduction="10000"/>
          </a:bodyPr>
          <a:lstStyle/>
          <a:p>
            <a:pPr marL="971550" lvl="1" indent="-514350">
              <a:buAutoNum type="arabicPeriod"/>
            </a:pPr>
            <a:r>
              <a:rPr lang="en-US" dirty="0"/>
              <a:t>The institution has </a:t>
            </a:r>
            <a:r>
              <a:rPr lang="en-US" u="sng" dirty="0"/>
              <a:t>effective processes </a:t>
            </a:r>
            <a:r>
              <a:rPr lang="en-US" dirty="0"/>
              <a:t>for assessment of student learning and for achievement of goals in academic and co-curricular activities</a:t>
            </a:r>
          </a:p>
          <a:p>
            <a:pPr marL="971550" lvl="1" indent="-514350">
              <a:buFont typeface="Arial" pitchFamily="34" charset="0"/>
              <a:buAutoNum type="arabicPeriod"/>
            </a:pPr>
            <a:r>
              <a:rPr lang="en-US" dirty="0"/>
              <a:t>The institution </a:t>
            </a:r>
            <a:r>
              <a:rPr lang="en-US" u="sng" dirty="0"/>
              <a:t>uses the information </a:t>
            </a:r>
            <a:r>
              <a:rPr lang="en-US" dirty="0"/>
              <a:t>gained from assessment to </a:t>
            </a:r>
            <a:r>
              <a:rPr lang="en-US" u="sng" dirty="0"/>
              <a:t>improve student learning</a:t>
            </a:r>
          </a:p>
          <a:p>
            <a:pPr marL="971550" lvl="1" indent="-514350">
              <a:buFont typeface="Arial" pitchFamily="34" charset="0"/>
              <a:buAutoNum type="arabicPeriod"/>
            </a:pPr>
            <a:r>
              <a:rPr lang="en-US" dirty="0"/>
              <a:t>The institution's processes and methodologies to assess student learning reflect good practice, including the </a:t>
            </a:r>
            <a:r>
              <a:rPr lang="en-US" u="sng" dirty="0"/>
              <a:t>substantial participation</a:t>
            </a:r>
            <a:r>
              <a:rPr lang="en-US" dirty="0"/>
              <a:t> of faculty, instructional, and other relevant staff members</a:t>
            </a:r>
          </a:p>
          <a:p>
            <a:pPr marL="971550" lvl="1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266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229600" cy="1143000"/>
          </a:xfrm>
        </p:spPr>
        <p:txBody>
          <a:bodyPr/>
          <a:lstStyle/>
          <a:p>
            <a:r>
              <a:rPr lang="en-US" dirty="0"/>
              <a:t>Course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Place of Course Assessment in Big Picture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1384"/>
            <a:ext cx="9144000" cy="17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12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229600" cy="1143000"/>
          </a:xfrm>
        </p:spPr>
        <p:txBody>
          <a:bodyPr/>
          <a:lstStyle/>
          <a:p>
            <a:r>
              <a:rPr lang="en-US" dirty="0" smtClean="0"/>
              <a:t>3 T’s of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lvl="0"/>
            <a:r>
              <a:rPr lang="en-US" sz="4000" b="1" dirty="0" smtClean="0"/>
              <a:t>T</a:t>
            </a:r>
            <a:r>
              <a:rPr lang="en-US" b="1" dirty="0" smtClean="0"/>
              <a:t>oday – Classroom Assessments</a:t>
            </a:r>
          </a:p>
          <a:p>
            <a:pPr lvl="0"/>
            <a:r>
              <a:rPr lang="en-US" sz="4000" b="1" dirty="0" smtClean="0">
                <a:solidFill>
                  <a:srgbClr val="92D050"/>
                </a:solidFill>
              </a:rPr>
              <a:t>T</a:t>
            </a:r>
            <a:r>
              <a:rPr lang="en-US" b="1" dirty="0" smtClean="0">
                <a:solidFill>
                  <a:srgbClr val="92D050"/>
                </a:solidFill>
              </a:rPr>
              <a:t>omorrow – Course Assessments - Me</a:t>
            </a:r>
          </a:p>
          <a:p>
            <a:pPr lvl="0"/>
            <a:r>
              <a:rPr lang="en-US" sz="4000" b="1" dirty="0" smtClean="0"/>
              <a:t>T</a:t>
            </a:r>
            <a:r>
              <a:rPr lang="en-US" b="1" dirty="0" smtClean="0"/>
              <a:t>ogether – Course Assessments -We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98853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001000" cy="117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https://www.screencast.com/t/WEUgMPtaR</a:t>
            </a:r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" y="8068"/>
            <a:ext cx="9144000" cy="517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46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		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8695469"/>
              </p:ext>
            </p:extLst>
          </p:nvPr>
        </p:nvGraphicFramePr>
        <p:xfrm>
          <a:off x="609600" y="1295400"/>
          <a:ext cx="7848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2344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		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81425122"/>
              </p:ext>
            </p:extLst>
          </p:nvPr>
        </p:nvGraphicFramePr>
        <p:xfrm>
          <a:off x="609600" y="1219200"/>
          <a:ext cx="8077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117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1565</TotalTime>
  <Words>437</Words>
  <Application>Microsoft Office PowerPoint</Application>
  <PresentationFormat>On-screen Show (4:3)</PresentationFormat>
  <Paragraphs>83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Session Objectives</vt:lpstr>
      <vt:lpstr>HLC Criterion 4B</vt:lpstr>
      <vt:lpstr>HLC Criterion 4B</vt:lpstr>
      <vt:lpstr>Course Assessment</vt:lpstr>
      <vt:lpstr>3 T’s of Assessment</vt:lpstr>
      <vt:lpstr>PowerPoint Presentation</vt:lpstr>
      <vt:lpstr>PowerPoint Presentation</vt:lpstr>
      <vt:lpstr>PowerPoint Presentation</vt:lpstr>
      <vt:lpstr>PowerPoint Presentation</vt:lpstr>
      <vt:lpstr>Timeline – Where we’re headed</vt:lpstr>
      <vt:lpstr>The form</vt:lpstr>
      <vt:lpstr>The form</vt:lpstr>
      <vt:lpstr>PowerPoint Presentation</vt:lpstr>
      <vt:lpstr>PowerPoint Presentation</vt:lpstr>
      <vt:lpstr>Your Turn</vt:lpstr>
      <vt:lpstr>Committee Members</vt:lpstr>
      <vt:lpstr>Questions??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Sexuality – Week 4</dc:title>
  <dc:creator>Kurt Konda</dc:creator>
  <cp:lastModifiedBy>Windows User</cp:lastModifiedBy>
  <cp:revision>160</cp:revision>
  <cp:lastPrinted>2020-08-03T12:55:53Z</cp:lastPrinted>
  <dcterms:created xsi:type="dcterms:W3CDTF">2019-01-28T05:37:54Z</dcterms:created>
  <dcterms:modified xsi:type="dcterms:W3CDTF">2021-08-09T15:35:53Z</dcterms:modified>
</cp:coreProperties>
</file>