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76" r:id="rId1"/>
  </p:sldMasterIdLst>
  <p:sldIdLst>
    <p:sldId id="256" r:id="rId2"/>
    <p:sldId id="260" r:id="rId3"/>
    <p:sldId id="257" r:id="rId4"/>
    <p:sldId id="258" r:id="rId5"/>
    <p:sldId id="262" r:id="rId6"/>
    <p:sldId id="261" r:id="rId7"/>
    <p:sldId id="263" r:id="rId8"/>
    <p:sldId id="266" r:id="rId9"/>
    <p:sldId id="267" r:id="rId10"/>
    <p:sldId id="268" r:id="rId11"/>
    <p:sldId id="265" r:id="rId12"/>
    <p:sldId id="264" r:id="rId13"/>
    <p:sldId id="25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728"/>
    <p:restoredTop sz="94767"/>
  </p:normalViewPr>
  <p:slideViewPr>
    <p:cSldViewPr snapToGrid="0" snapToObjects="1">
      <p:cViewPr varScale="1">
        <p:scale>
          <a:sx n="101" d="100"/>
          <a:sy n="101" d="100"/>
        </p:scale>
        <p:origin x="1704"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C7A07-96C3-42AF-943D-953C86C3DAAD}"/>
              </a:ext>
            </a:extLst>
          </p:cNvPr>
          <p:cNvSpPr>
            <a:spLocks noGrp="1"/>
          </p:cNvSpPr>
          <p:nvPr>
            <p:ph type="ctrTitle"/>
          </p:nvPr>
        </p:nvSpPr>
        <p:spPr>
          <a:xfrm>
            <a:off x="1524000" y="1463557"/>
            <a:ext cx="9144000" cy="2387600"/>
          </a:xfrm>
        </p:spPr>
        <p:txBody>
          <a:bodyPr anchor="b">
            <a:normAutofit/>
          </a:bodyPr>
          <a:lstStyle>
            <a:lvl1pPr algn="ctr">
              <a:lnSpc>
                <a:spcPct val="90000"/>
              </a:lnSpc>
              <a:defRPr sz="52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8CEE38DF-F503-4E79-B1B0-16489708A1B5}"/>
              </a:ext>
            </a:extLst>
          </p:cNvPr>
          <p:cNvSpPr>
            <a:spLocks noGrp="1"/>
          </p:cNvSpPr>
          <p:nvPr>
            <p:ph type="subTitle" idx="1"/>
          </p:nvPr>
        </p:nvSpPr>
        <p:spPr>
          <a:xfrm>
            <a:off x="1524000" y="3943232"/>
            <a:ext cx="9144000" cy="1655762"/>
          </a:xfrm>
        </p:spPr>
        <p:txBody>
          <a:bodyPr>
            <a:normAutofit/>
          </a:bodyPr>
          <a:lstStyle>
            <a:lvl1pPr marL="0" indent="0" algn="ctr">
              <a:lnSpc>
                <a:spcPts val="3200"/>
              </a:lnSpc>
              <a:buNone/>
              <a:defRPr sz="24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C1D965B-87A4-4F43-BE02-800BCCDF42EF}"/>
              </a:ext>
            </a:extLst>
          </p:cNvPr>
          <p:cNvSpPr>
            <a:spLocks noGrp="1"/>
          </p:cNvSpPr>
          <p:nvPr>
            <p:ph type="dt" sz="half" idx="10"/>
          </p:nvPr>
        </p:nvSpPr>
        <p:spPr>
          <a:xfrm>
            <a:off x="420624" y="6217920"/>
            <a:ext cx="2743200" cy="640080"/>
          </a:xfrm>
        </p:spPr>
        <p:txBody>
          <a:bodyPr anchor="ctr" anchorCtr="0"/>
          <a:lstStyle/>
          <a:p>
            <a:fld id="{403CB87E-4591-47A1-9046-CF63F17215EF}" type="datetime2">
              <a:rPr lang="en-US" smtClean="0"/>
              <a:t>Thursday, August 6, 2020</a:t>
            </a:fld>
            <a:endParaRPr lang="en-US" dirty="0"/>
          </a:p>
        </p:txBody>
      </p:sp>
      <p:sp>
        <p:nvSpPr>
          <p:cNvPr id="5" name="Footer Placeholder 4">
            <a:extLst>
              <a:ext uri="{FF2B5EF4-FFF2-40B4-BE49-F238E27FC236}">
                <a16:creationId xmlns:a16="http://schemas.microsoft.com/office/drawing/2014/main" id="{389ED35B-CBF1-40D9-BAA7-CF9E1E22B8FC}"/>
              </a:ext>
            </a:extLst>
          </p:cNvPr>
          <p:cNvSpPr>
            <a:spLocks noGrp="1"/>
          </p:cNvSpPr>
          <p:nvPr>
            <p:ph type="ftr" sz="quarter" idx="11"/>
          </p:nvPr>
        </p:nvSpPr>
        <p:spPr>
          <a:xfrm>
            <a:off x="3767328" y="6217920"/>
            <a:ext cx="7196328" cy="640080"/>
          </a:xfrm>
        </p:spPr>
        <p:txBody>
          <a:bodyPr anchor="ctr" anchorCtr="0"/>
          <a:lstStyle/>
          <a:p>
            <a:r>
              <a:rPr lang="en-US" dirty="0"/>
              <a:t>Sample Footer Text</a:t>
            </a:r>
          </a:p>
        </p:txBody>
      </p:sp>
      <p:sp>
        <p:nvSpPr>
          <p:cNvPr id="6" name="Slide Number Placeholder 5">
            <a:extLst>
              <a:ext uri="{FF2B5EF4-FFF2-40B4-BE49-F238E27FC236}">
                <a16:creationId xmlns:a16="http://schemas.microsoft.com/office/drawing/2014/main" id="{3D26653A-450D-4BDE-8718-99F2D9314259}"/>
              </a:ext>
            </a:extLst>
          </p:cNvPr>
          <p:cNvSpPr>
            <a:spLocks noGrp="1"/>
          </p:cNvSpPr>
          <p:nvPr>
            <p:ph type="sldNum" sz="quarter" idx="12"/>
          </p:nvPr>
        </p:nvSpPr>
        <p:spPr>
          <a:xfrm>
            <a:off x="11503152" y="0"/>
            <a:ext cx="685800" cy="685800"/>
          </a:xfrm>
        </p:spPr>
        <p:txBody>
          <a:bodyPr/>
          <a:lstStyle>
            <a:lvl1pPr algn="ctr">
              <a:defRPr/>
            </a:lvl1pPr>
          </a:lstStyle>
          <a:p>
            <a:fld id="{3A4F6043-7A67-491B-98BC-F933DED7226D}" type="slidenum">
              <a:rPr lang="en-US" smtClean="0"/>
              <a:t>‹#›</a:t>
            </a:fld>
            <a:endParaRPr lang="en-US"/>
          </a:p>
        </p:txBody>
      </p:sp>
    </p:spTree>
    <p:extLst>
      <p:ext uri="{BB962C8B-B14F-4D97-AF65-F5344CB8AC3E}">
        <p14:creationId xmlns:p14="http://schemas.microsoft.com/office/powerpoint/2010/main" val="1939428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D930A-6467-4C46-BA13-A0F5EC12FF67}"/>
              </a:ext>
            </a:extLst>
          </p:cNvPr>
          <p:cNvSpPr>
            <a:spLocks noGrp="1"/>
          </p:cNvSpPr>
          <p:nvPr>
            <p:ph type="title"/>
          </p:nvPr>
        </p:nvSpPr>
        <p:spPr/>
        <p:txBody>
          <a:bodyPr>
            <a:normAutofit/>
          </a:bodyPr>
          <a:lstStyle>
            <a:lvl1pPr>
              <a:defRPr sz="5200"/>
            </a:lvl1pPr>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D841977A-7872-4BE8-8C5C-D2099BEDBB7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CB8191-8A0C-4077-9A2D-0255BF81A9D0}"/>
              </a:ext>
            </a:extLst>
          </p:cNvPr>
          <p:cNvSpPr>
            <a:spLocks noGrp="1"/>
          </p:cNvSpPr>
          <p:nvPr>
            <p:ph type="dt" sz="half" idx="10"/>
          </p:nvPr>
        </p:nvSpPr>
        <p:spPr/>
        <p:txBody>
          <a:bodyPr/>
          <a:lstStyle/>
          <a:p>
            <a:fld id="{2FA17F0E-8070-4DFE-A821-9A699EDBAD7E}" type="datetime2">
              <a:rPr lang="en-US" smtClean="0"/>
              <a:t>Thursday, August 6, 2020</a:t>
            </a:fld>
            <a:endParaRPr lang="en-US"/>
          </a:p>
        </p:txBody>
      </p:sp>
      <p:sp>
        <p:nvSpPr>
          <p:cNvPr id="5" name="Footer Placeholder 4">
            <a:extLst>
              <a:ext uri="{FF2B5EF4-FFF2-40B4-BE49-F238E27FC236}">
                <a16:creationId xmlns:a16="http://schemas.microsoft.com/office/drawing/2014/main" id="{BF441B40-57AC-45F3-9AAC-DC2BEBB12184}"/>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9B6D65F4-29FA-451A-878F-768E426A7EDA}"/>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15223185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D76A9FC-D582-4FC8-B641-9F77B4DD15B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23A1683-12F6-4BA6-AD1A-F98C609514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31141D6-1E1A-4A54-A9B4-57F86865FC03}"/>
              </a:ext>
            </a:extLst>
          </p:cNvPr>
          <p:cNvSpPr>
            <a:spLocks noGrp="1"/>
          </p:cNvSpPr>
          <p:nvPr>
            <p:ph type="dt" sz="half" idx="10"/>
          </p:nvPr>
        </p:nvSpPr>
        <p:spPr/>
        <p:txBody>
          <a:bodyPr/>
          <a:lstStyle/>
          <a:p>
            <a:fld id="{D88D34AE-C7BF-46E5-A968-01C6641F6476}" type="datetime2">
              <a:rPr lang="en-US" smtClean="0"/>
              <a:t>Thursday, August 6, 2020</a:t>
            </a:fld>
            <a:endParaRPr lang="en-US"/>
          </a:p>
        </p:txBody>
      </p:sp>
      <p:sp>
        <p:nvSpPr>
          <p:cNvPr id="5" name="Footer Placeholder 4">
            <a:extLst>
              <a:ext uri="{FF2B5EF4-FFF2-40B4-BE49-F238E27FC236}">
                <a16:creationId xmlns:a16="http://schemas.microsoft.com/office/drawing/2014/main" id="{E57541D6-4702-4421-AEB2-D6CA3AADBA4F}"/>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4C3C9F43-CD60-4C38-94C9-0E6D3B7224FD}"/>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2823253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14413-82C1-4EBC-8C6B-BC5F842D13A2}"/>
              </a:ext>
            </a:extLst>
          </p:cNvPr>
          <p:cNvSpPr>
            <a:spLocks noGrp="1"/>
          </p:cNvSpPr>
          <p:nvPr>
            <p:ph type="title"/>
          </p:nvPr>
        </p:nvSpPr>
        <p:spPr>
          <a:xfrm>
            <a:off x="420624" y="365125"/>
            <a:ext cx="10543032" cy="1325563"/>
          </a:xfrm>
        </p:spPr>
        <p:txBody>
          <a:bodyPr>
            <a:normAutofit/>
          </a:bodyPr>
          <a:lstStyle>
            <a:lvl1pPr>
              <a:lnSpc>
                <a:spcPct val="90000"/>
              </a:lnSpc>
              <a:defRPr sz="5200"/>
            </a:lvl1pPr>
          </a:lstStyle>
          <a:p>
            <a:r>
              <a:rPr lang="en-US" dirty="0"/>
              <a:t>Click to edit Master title style</a:t>
            </a:r>
          </a:p>
        </p:txBody>
      </p:sp>
      <p:sp>
        <p:nvSpPr>
          <p:cNvPr id="3" name="Content Placeholder 2">
            <a:extLst>
              <a:ext uri="{FF2B5EF4-FFF2-40B4-BE49-F238E27FC236}">
                <a16:creationId xmlns:a16="http://schemas.microsoft.com/office/drawing/2014/main" id="{328F029A-192E-4A44-ACC7-6C5212C77736}"/>
              </a:ext>
            </a:extLst>
          </p:cNvPr>
          <p:cNvSpPr>
            <a:spLocks noGrp="1"/>
          </p:cNvSpPr>
          <p:nvPr>
            <p:ph idx="1"/>
          </p:nvPr>
        </p:nvSpPr>
        <p:spPr>
          <a:xfrm>
            <a:off x="420625" y="1825625"/>
            <a:ext cx="10543031" cy="4206383"/>
          </a:xfrm>
        </p:spPr>
        <p:txBody>
          <a:bodyPr/>
          <a:lstStyle>
            <a:lvl1pPr>
              <a:defRPr sz="2400"/>
            </a:lvl1pPr>
            <a:lvl2pPr>
              <a:defRPr sz="22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8D1A7D4-E57E-4789-896B-B2A051BF94F6}"/>
              </a:ext>
            </a:extLst>
          </p:cNvPr>
          <p:cNvSpPr>
            <a:spLocks noGrp="1"/>
          </p:cNvSpPr>
          <p:nvPr>
            <p:ph type="dt" sz="half" idx="10"/>
          </p:nvPr>
        </p:nvSpPr>
        <p:spPr>
          <a:xfrm>
            <a:off x="420624" y="6217920"/>
            <a:ext cx="2743200" cy="640080"/>
          </a:xfrm>
        </p:spPr>
        <p:txBody>
          <a:bodyPr/>
          <a:lstStyle>
            <a:lvl1pPr>
              <a:defRPr>
                <a:solidFill>
                  <a:schemeClr val="tx2"/>
                </a:solidFill>
              </a:defRPr>
            </a:lvl1pPr>
          </a:lstStyle>
          <a:p>
            <a:fld id="{F33DE70B-B772-416E-A790-995760B1742E}" type="datetime2">
              <a:rPr lang="en-US" smtClean="0"/>
              <a:t>Thursday, August 6, 2020</a:t>
            </a:fld>
            <a:endParaRPr lang="en-US" dirty="0"/>
          </a:p>
        </p:txBody>
      </p:sp>
      <p:sp>
        <p:nvSpPr>
          <p:cNvPr id="5" name="Footer Placeholder 4">
            <a:extLst>
              <a:ext uri="{FF2B5EF4-FFF2-40B4-BE49-F238E27FC236}">
                <a16:creationId xmlns:a16="http://schemas.microsoft.com/office/drawing/2014/main" id="{A07B63EE-3B35-4F8A-BDA3-E778BFE14CA1}"/>
              </a:ext>
            </a:extLst>
          </p:cNvPr>
          <p:cNvSpPr>
            <a:spLocks noGrp="1"/>
          </p:cNvSpPr>
          <p:nvPr>
            <p:ph type="ftr" sz="quarter" idx="11"/>
          </p:nvPr>
        </p:nvSpPr>
        <p:spPr/>
        <p:txBody>
          <a:bodyPr/>
          <a:lstStyle>
            <a:lvl1pPr>
              <a:defRPr>
                <a:solidFill>
                  <a:schemeClr val="tx2"/>
                </a:solidFill>
              </a:defRPr>
            </a:lvl1pPr>
          </a:lstStyle>
          <a:p>
            <a:r>
              <a:rPr lang="en-US" dirty="0"/>
              <a:t>Sample Footer Text</a:t>
            </a:r>
          </a:p>
        </p:txBody>
      </p:sp>
      <p:sp>
        <p:nvSpPr>
          <p:cNvPr id="6" name="Slide Number Placeholder 5">
            <a:extLst>
              <a:ext uri="{FF2B5EF4-FFF2-40B4-BE49-F238E27FC236}">
                <a16:creationId xmlns:a16="http://schemas.microsoft.com/office/drawing/2014/main" id="{C8339EF2-7937-4C30-A883-7F7BD02802BC}"/>
              </a:ext>
            </a:extLst>
          </p:cNvPr>
          <p:cNvSpPr>
            <a:spLocks noGrp="1"/>
          </p:cNvSpPr>
          <p:nvPr>
            <p:ph type="sldNum" sz="quarter" idx="12"/>
          </p:nvPr>
        </p:nvSpPr>
        <p:spPr/>
        <p:txBody>
          <a:bodyPr/>
          <a:lstStyle>
            <a:lvl1pPr algn="ctr">
              <a:defRPr>
                <a:solidFill>
                  <a:schemeClr val="tx2"/>
                </a:solidFill>
              </a:defRPr>
            </a:lvl1p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37623441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CAF4BC-D1E9-40F0-A26B-9EA9B6B69755}"/>
              </a:ext>
            </a:extLst>
          </p:cNvPr>
          <p:cNvSpPr>
            <a:spLocks noGrp="1"/>
          </p:cNvSpPr>
          <p:nvPr>
            <p:ph type="title"/>
          </p:nvPr>
        </p:nvSpPr>
        <p:spPr>
          <a:xfrm>
            <a:off x="420624" y="1081941"/>
            <a:ext cx="10543032" cy="2852737"/>
          </a:xfrm>
        </p:spPr>
        <p:txBody>
          <a:bodyPr anchor="b">
            <a:normAutofit/>
          </a:bodyPr>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FF7974A6-FAB9-47DA-8F1A-701DFC8DF327}"/>
              </a:ext>
            </a:extLst>
          </p:cNvPr>
          <p:cNvSpPr>
            <a:spLocks noGrp="1"/>
          </p:cNvSpPr>
          <p:nvPr>
            <p:ph type="body" idx="1"/>
          </p:nvPr>
        </p:nvSpPr>
        <p:spPr>
          <a:xfrm>
            <a:off x="420624" y="3961666"/>
            <a:ext cx="10543032" cy="1500187"/>
          </a:xfrm>
        </p:spPr>
        <p:txBody>
          <a:bodyPr>
            <a:noAutofit/>
          </a:bodyPr>
          <a:lstStyle>
            <a:lvl1pPr marL="0" indent="0">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64E2B4-314C-4D4F-8938-E437A2EF527B}"/>
              </a:ext>
            </a:extLst>
          </p:cNvPr>
          <p:cNvSpPr>
            <a:spLocks noGrp="1"/>
          </p:cNvSpPr>
          <p:nvPr>
            <p:ph type="dt" sz="half" idx="10"/>
          </p:nvPr>
        </p:nvSpPr>
        <p:spPr/>
        <p:txBody>
          <a:bodyPr/>
          <a:lstStyle/>
          <a:p>
            <a:fld id="{76760CDE-A6F1-4138-AF12-ED09E8E5FB6B}" type="datetime2">
              <a:rPr lang="en-US" smtClean="0"/>
              <a:t>Thursday, August 6, 2020</a:t>
            </a:fld>
            <a:endParaRPr lang="en-US"/>
          </a:p>
        </p:txBody>
      </p:sp>
      <p:sp>
        <p:nvSpPr>
          <p:cNvPr id="5" name="Footer Placeholder 4">
            <a:extLst>
              <a:ext uri="{FF2B5EF4-FFF2-40B4-BE49-F238E27FC236}">
                <a16:creationId xmlns:a16="http://schemas.microsoft.com/office/drawing/2014/main" id="{72442F23-6986-4A36-97F0-13F305A2DEBF}"/>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494BA1B9-2423-42BD-A553-DC5703F6243F}"/>
              </a:ext>
            </a:extLst>
          </p:cNvPr>
          <p:cNvSpPr>
            <a:spLocks noGrp="1"/>
          </p:cNvSpPr>
          <p:nvPr>
            <p:ph type="sldNum" sz="quarter" idx="12"/>
          </p:nvPr>
        </p:nvSpPr>
        <p:spPr/>
        <p:txBody>
          <a:body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2889281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64F76-994F-4AB5-B17B-46C0C2FA5AE5}"/>
              </a:ext>
            </a:extLst>
          </p:cNvPr>
          <p:cNvSpPr>
            <a:spLocks noGrp="1"/>
          </p:cNvSpPr>
          <p:nvPr>
            <p:ph type="title"/>
          </p:nvPr>
        </p:nvSpPr>
        <p:spPr>
          <a:xfrm>
            <a:off x="420624" y="365125"/>
            <a:ext cx="10543032" cy="1325563"/>
          </a:xfrm>
        </p:spPr>
        <p:txBody>
          <a:bodyPr>
            <a:normAutofit/>
          </a:bodyPr>
          <a:lstStyle>
            <a:lvl1pPr>
              <a:defRPr sz="5200"/>
            </a:lvl1pPr>
          </a:lstStyle>
          <a:p>
            <a:r>
              <a:rPr lang="en-US" dirty="0"/>
              <a:t>Click to edit Master title style</a:t>
            </a:r>
          </a:p>
        </p:txBody>
      </p:sp>
      <p:sp>
        <p:nvSpPr>
          <p:cNvPr id="3" name="Content Placeholder 2">
            <a:extLst>
              <a:ext uri="{FF2B5EF4-FFF2-40B4-BE49-F238E27FC236}">
                <a16:creationId xmlns:a16="http://schemas.microsoft.com/office/drawing/2014/main" id="{55A69B3B-A540-4556-98C8-1F49704A794E}"/>
              </a:ext>
            </a:extLst>
          </p:cNvPr>
          <p:cNvSpPr>
            <a:spLocks noGrp="1"/>
          </p:cNvSpPr>
          <p:nvPr>
            <p:ph sz="half" idx="1"/>
          </p:nvPr>
        </p:nvSpPr>
        <p:spPr>
          <a:xfrm>
            <a:off x="420624" y="1825625"/>
            <a:ext cx="5599176" cy="4206382"/>
          </a:xfrm>
        </p:spPr>
        <p:txBody>
          <a:bodyPr/>
          <a:lstStyle>
            <a:lvl1pPr marL="457200" indent="-457200">
              <a:buFont typeface="Wingdings 2" panose="05020102010507070707" pitchFamily="18" charset="2"/>
              <a:buChar char="¬"/>
              <a:defRPr/>
            </a:lvl1pPr>
            <a:lvl2pPr marL="800100" indent="-342900">
              <a:buFont typeface="Wingdings 2" panose="05020102010507070707" pitchFamily="18" charset="2"/>
              <a:buChar char="¬"/>
              <a:defRPr/>
            </a:lvl2pPr>
            <a:lvl3pPr marL="1257300" indent="-342900">
              <a:buFont typeface="Wingdings 2" panose="05020102010507070707" pitchFamily="18" charset="2"/>
              <a:buChar char="¬"/>
              <a:defRPr/>
            </a:lvl3pPr>
            <a:lvl4pPr marL="1657350" indent="-285750">
              <a:buFont typeface="Wingdings 2" panose="05020102010507070707" pitchFamily="18" charset="2"/>
              <a:buChar char="¬"/>
              <a:defRPr/>
            </a:lvl4pPr>
            <a:lvl5pPr marL="2114550" indent="-285750">
              <a:buFont typeface="Wingdings 2" panose="05020102010507070707" pitchFamily="18"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DEC72438-7C63-48F2-9D6F-2461BFD6D5E5}"/>
              </a:ext>
            </a:extLst>
          </p:cNvPr>
          <p:cNvSpPr>
            <a:spLocks noGrp="1"/>
          </p:cNvSpPr>
          <p:nvPr>
            <p:ph sz="half" idx="2"/>
          </p:nvPr>
        </p:nvSpPr>
        <p:spPr>
          <a:xfrm>
            <a:off x="6172200" y="1825625"/>
            <a:ext cx="4791456" cy="4206382"/>
          </a:xfrm>
        </p:spPr>
        <p:txBody>
          <a:bodyPr/>
          <a:lstStyle>
            <a:lvl1pPr marL="228600" indent="-228600">
              <a:buFont typeface="Wingdings 2" panose="05020102010507070707" pitchFamily="18" charset="2"/>
              <a:buChar char="¬"/>
              <a:defRPr/>
            </a:lvl1pPr>
            <a:lvl2pPr marL="685800" indent="-228600">
              <a:buFont typeface="Wingdings 2" panose="05020102010507070707" pitchFamily="18" charset="2"/>
              <a:buChar char="¬"/>
              <a:defRPr/>
            </a:lvl2pPr>
            <a:lvl3pPr marL="1143000" indent="-228600">
              <a:buFont typeface="Wingdings 2" panose="05020102010507070707" pitchFamily="18" charset="2"/>
              <a:buChar char="¬"/>
              <a:defRPr/>
            </a:lvl3pPr>
            <a:lvl4pPr marL="1600200" indent="-228600">
              <a:buFont typeface="Wingdings 2" panose="05020102010507070707" pitchFamily="18" charset="2"/>
              <a:buChar char="¬"/>
              <a:defRPr/>
            </a:lvl4pPr>
            <a:lvl5pPr marL="2057400" indent="-228600">
              <a:buFont typeface="Wingdings 2" panose="05020102010507070707" pitchFamily="18" charset="2"/>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FA1B49-6AAA-4DA7-970F-B75899F1AB51}"/>
              </a:ext>
            </a:extLst>
          </p:cNvPr>
          <p:cNvSpPr>
            <a:spLocks noGrp="1"/>
          </p:cNvSpPr>
          <p:nvPr>
            <p:ph type="dt" sz="half" idx="10"/>
          </p:nvPr>
        </p:nvSpPr>
        <p:spPr/>
        <p:txBody>
          <a:bodyPr/>
          <a:lstStyle/>
          <a:p>
            <a:fld id="{DB15F8B1-DB7B-4D28-A97D-40FB2DD1EF78}" type="datetime2">
              <a:rPr lang="en-US" smtClean="0"/>
              <a:t>Thursday, August 6, 2020</a:t>
            </a:fld>
            <a:endParaRPr lang="en-US"/>
          </a:p>
        </p:txBody>
      </p:sp>
      <p:sp>
        <p:nvSpPr>
          <p:cNvPr id="6" name="Footer Placeholder 5">
            <a:extLst>
              <a:ext uri="{FF2B5EF4-FFF2-40B4-BE49-F238E27FC236}">
                <a16:creationId xmlns:a16="http://schemas.microsoft.com/office/drawing/2014/main" id="{DEE3649A-B9A2-4737-B47E-758DC140688B}"/>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250C1407-C705-451C-878E-8175DCCD500D}"/>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32565340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F9955-0460-4A20-8FC6-300595560010}"/>
              </a:ext>
            </a:extLst>
          </p:cNvPr>
          <p:cNvSpPr>
            <a:spLocks noGrp="1"/>
          </p:cNvSpPr>
          <p:nvPr>
            <p:ph type="title"/>
          </p:nvPr>
        </p:nvSpPr>
        <p:spPr>
          <a:xfrm>
            <a:off x="420624" y="365125"/>
            <a:ext cx="10543032" cy="1325563"/>
          </a:xfrm>
        </p:spPr>
        <p:txBody>
          <a:bodyPr>
            <a:normAutofit/>
          </a:bodyPr>
          <a:lstStyle>
            <a:lvl1pPr>
              <a:defRPr sz="5200"/>
            </a:lvl1pPr>
          </a:lstStyle>
          <a:p>
            <a:r>
              <a:rPr lang="en-US" dirty="0"/>
              <a:t>Click to edit Master title style</a:t>
            </a:r>
          </a:p>
        </p:txBody>
      </p:sp>
      <p:sp>
        <p:nvSpPr>
          <p:cNvPr id="3" name="Text Placeholder 2">
            <a:extLst>
              <a:ext uri="{FF2B5EF4-FFF2-40B4-BE49-F238E27FC236}">
                <a16:creationId xmlns:a16="http://schemas.microsoft.com/office/drawing/2014/main" id="{BF95DDA7-4AAD-4EBE-880C-200E5F10A6C4}"/>
              </a:ext>
            </a:extLst>
          </p:cNvPr>
          <p:cNvSpPr>
            <a:spLocks noGrp="1"/>
          </p:cNvSpPr>
          <p:nvPr>
            <p:ph type="body" idx="1"/>
          </p:nvPr>
        </p:nvSpPr>
        <p:spPr>
          <a:xfrm>
            <a:off x="420624" y="1681163"/>
            <a:ext cx="5549697" cy="823912"/>
          </a:xfrm>
        </p:spPr>
        <p:txBody>
          <a:bodyPr anchor="b">
            <a:normAutofit/>
          </a:bodyP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717496-E470-4CF6-884C-F07390A4688A}"/>
              </a:ext>
            </a:extLst>
          </p:cNvPr>
          <p:cNvSpPr>
            <a:spLocks noGrp="1"/>
          </p:cNvSpPr>
          <p:nvPr>
            <p:ph sz="half" idx="2"/>
          </p:nvPr>
        </p:nvSpPr>
        <p:spPr>
          <a:xfrm>
            <a:off x="420624" y="2505075"/>
            <a:ext cx="5549697" cy="3526932"/>
          </a:xfrm>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F8C438EA-D381-4F22-A911-ECDD6D04FB33}"/>
              </a:ext>
            </a:extLst>
          </p:cNvPr>
          <p:cNvSpPr>
            <a:spLocks noGrp="1"/>
          </p:cNvSpPr>
          <p:nvPr>
            <p:ph type="body" sz="quarter" idx="3"/>
          </p:nvPr>
        </p:nvSpPr>
        <p:spPr>
          <a:xfrm>
            <a:off x="5970321" y="1681163"/>
            <a:ext cx="4993335" cy="823912"/>
          </a:xfrm>
        </p:spPr>
        <p:txBody>
          <a:bodyPr anchor="b">
            <a:normAutofit/>
          </a:bodyPr>
          <a:lstStyle>
            <a:lvl1pPr marL="0" indent="0">
              <a:buNone/>
              <a:defRPr sz="3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F255FA-A04D-49F2-8DB4-3CC082D0DBC8}"/>
              </a:ext>
            </a:extLst>
          </p:cNvPr>
          <p:cNvSpPr>
            <a:spLocks noGrp="1"/>
          </p:cNvSpPr>
          <p:nvPr>
            <p:ph sz="quarter" idx="4"/>
          </p:nvPr>
        </p:nvSpPr>
        <p:spPr>
          <a:xfrm>
            <a:off x="5970321" y="2505075"/>
            <a:ext cx="4993335" cy="3526932"/>
          </a:xfrm>
        </p:spPr>
        <p:txBody>
          <a:bodyPr/>
          <a:lstStyle>
            <a:lvl1pPr>
              <a:defRPr sz="2400"/>
            </a:lvl1pPr>
            <a:lvl2pPr>
              <a:defRPr sz="2200"/>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6A6298F3-0AEC-4811-99A4-B78AE3A70B1E}"/>
              </a:ext>
            </a:extLst>
          </p:cNvPr>
          <p:cNvSpPr>
            <a:spLocks noGrp="1"/>
          </p:cNvSpPr>
          <p:nvPr>
            <p:ph type="dt" sz="half" idx="10"/>
          </p:nvPr>
        </p:nvSpPr>
        <p:spPr>
          <a:xfrm>
            <a:off x="420624" y="6217920"/>
            <a:ext cx="2743200" cy="640080"/>
          </a:xfrm>
        </p:spPr>
        <p:txBody>
          <a:bodyPr/>
          <a:lstStyle/>
          <a:p>
            <a:fld id="{14039161-23B8-4738-9069-73EBE8884FDD}" type="datetime2">
              <a:rPr lang="en-US" smtClean="0"/>
              <a:t>Thursday, August 6, 2020</a:t>
            </a:fld>
            <a:endParaRPr lang="en-US"/>
          </a:p>
        </p:txBody>
      </p:sp>
      <p:sp>
        <p:nvSpPr>
          <p:cNvPr id="8" name="Footer Placeholder 7">
            <a:extLst>
              <a:ext uri="{FF2B5EF4-FFF2-40B4-BE49-F238E27FC236}">
                <a16:creationId xmlns:a16="http://schemas.microsoft.com/office/drawing/2014/main" id="{AA7690B4-8A9A-4717-8B0B-2C921292656C}"/>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5328F00A-44BE-4E0A-B1CE-1FC489654F71}"/>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3506842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1F235-FBFF-453E-B90A-5758ED47C7B0}"/>
              </a:ext>
            </a:extLst>
          </p:cNvPr>
          <p:cNvSpPr>
            <a:spLocks noGrp="1"/>
          </p:cNvSpPr>
          <p:nvPr>
            <p:ph type="title"/>
          </p:nvPr>
        </p:nvSpPr>
        <p:spPr>
          <a:xfrm>
            <a:off x="420624" y="938306"/>
            <a:ext cx="10543032" cy="1325563"/>
          </a:xfrm>
        </p:spPr>
        <p:txBody>
          <a:bodyPr>
            <a:normAutofit/>
          </a:bodyPr>
          <a:lstStyle>
            <a:lvl1pPr>
              <a:defRPr sz="5200"/>
            </a:lvl1pPr>
          </a:lstStyle>
          <a:p>
            <a:r>
              <a:rPr lang="en-US" dirty="0"/>
              <a:t>Click to edit Master title style</a:t>
            </a:r>
          </a:p>
        </p:txBody>
      </p:sp>
      <p:sp>
        <p:nvSpPr>
          <p:cNvPr id="3" name="Date Placeholder 2">
            <a:extLst>
              <a:ext uri="{FF2B5EF4-FFF2-40B4-BE49-F238E27FC236}">
                <a16:creationId xmlns:a16="http://schemas.microsoft.com/office/drawing/2014/main" id="{D443A871-5A76-4349-99F0-C46C77380477}"/>
              </a:ext>
            </a:extLst>
          </p:cNvPr>
          <p:cNvSpPr>
            <a:spLocks noGrp="1"/>
          </p:cNvSpPr>
          <p:nvPr>
            <p:ph type="dt" sz="half" idx="10"/>
          </p:nvPr>
        </p:nvSpPr>
        <p:spPr/>
        <p:txBody>
          <a:bodyPr/>
          <a:lstStyle/>
          <a:p>
            <a:fld id="{FA994D44-7693-499F-AC6C-11696134FE3F}" type="datetime2">
              <a:rPr lang="en-US" smtClean="0"/>
              <a:t>Thursday, August 6, 2020</a:t>
            </a:fld>
            <a:endParaRPr lang="en-US"/>
          </a:p>
        </p:txBody>
      </p:sp>
      <p:sp>
        <p:nvSpPr>
          <p:cNvPr id="4" name="Footer Placeholder 3">
            <a:extLst>
              <a:ext uri="{FF2B5EF4-FFF2-40B4-BE49-F238E27FC236}">
                <a16:creationId xmlns:a16="http://schemas.microsoft.com/office/drawing/2014/main" id="{F472E803-8BD9-40A2-8389-C19DA11480ED}"/>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F05414ED-B772-4B84-813E-E34C9A97C053}"/>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2429831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E562BDD-CBFF-4046-A6B2-A9ECCB7EA144}"/>
              </a:ext>
            </a:extLst>
          </p:cNvPr>
          <p:cNvSpPr>
            <a:spLocks noGrp="1"/>
          </p:cNvSpPr>
          <p:nvPr>
            <p:ph type="dt" sz="half" idx="10"/>
          </p:nvPr>
        </p:nvSpPr>
        <p:spPr/>
        <p:txBody>
          <a:bodyPr/>
          <a:lstStyle/>
          <a:p>
            <a:fld id="{363AF2AE-472C-4EF3-ABB2-24BAA9AE3CF7}" type="datetime2">
              <a:rPr lang="en-US" smtClean="0"/>
              <a:t>Thursday, August 6, 2020</a:t>
            </a:fld>
            <a:endParaRPr lang="en-US"/>
          </a:p>
        </p:txBody>
      </p:sp>
      <p:sp>
        <p:nvSpPr>
          <p:cNvPr id="3" name="Footer Placeholder 2">
            <a:extLst>
              <a:ext uri="{FF2B5EF4-FFF2-40B4-BE49-F238E27FC236}">
                <a16:creationId xmlns:a16="http://schemas.microsoft.com/office/drawing/2014/main" id="{4690B5F6-6C28-4A86-AFD0-D7F93D461945}"/>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75910D5C-1634-451B-8D99-4D47EB3A11E7}"/>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788763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712261-8522-4437-B612-7C7100D18896}"/>
              </a:ext>
            </a:extLst>
          </p:cNvPr>
          <p:cNvSpPr>
            <a:spLocks noGrp="1"/>
          </p:cNvSpPr>
          <p:nvPr>
            <p:ph type="title"/>
          </p:nvPr>
        </p:nvSpPr>
        <p:spPr>
          <a:xfrm>
            <a:off x="420624" y="457200"/>
            <a:ext cx="10543032" cy="1600200"/>
          </a:xfrm>
        </p:spPr>
        <p:txBody>
          <a:bodyPr anchor="b">
            <a:noAutofit/>
          </a:bodyPr>
          <a:lstStyle>
            <a:lvl1pPr>
              <a:defRPr sz="5200">
                <a:latin typeface="Dante (Headings)2"/>
              </a:defRPr>
            </a:lvl1pPr>
          </a:lstStyle>
          <a:p>
            <a:r>
              <a:rPr lang="en-US" dirty="0"/>
              <a:t>Click to edit Master title style</a:t>
            </a:r>
          </a:p>
        </p:txBody>
      </p:sp>
      <p:sp>
        <p:nvSpPr>
          <p:cNvPr id="3" name="Content Placeholder 2">
            <a:extLst>
              <a:ext uri="{FF2B5EF4-FFF2-40B4-BE49-F238E27FC236}">
                <a16:creationId xmlns:a16="http://schemas.microsoft.com/office/drawing/2014/main" id="{91BAA0AF-3F50-42BD-84B4-E70C3D004FB2}"/>
              </a:ext>
            </a:extLst>
          </p:cNvPr>
          <p:cNvSpPr>
            <a:spLocks noGrp="1"/>
          </p:cNvSpPr>
          <p:nvPr>
            <p:ph idx="1"/>
          </p:nvPr>
        </p:nvSpPr>
        <p:spPr>
          <a:xfrm>
            <a:off x="5183188" y="2199340"/>
            <a:ext cx="5780468" cy="3661710"/>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99C702B-2C4D-4590-8BEE-31940145C77A}"/>
              </a:ext>
            </a:extLst>
          </p:cNvPr>
          <p:cNvSpPr>
            <a:spLocks noGrp="1"/>
          </p:cNvSpPr>
          <p:nvPr>
            <p:ph type="body" sz="half" idx="2"/>
          </p:nvPr>
        </p:nvSpPr>
        <p:spPr>
          <a:xfrm>
            <a:off x="420624" y="2199340"/>
            <a:ext cx="4489180" cy="3669647"/>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94813E-250B-4422-AE46-5E1AB964A417}"/>
              </a:ext>
            </a:extLst>
          </p:cNvPr>
          <p:cNvSpPr>
            <a:spLocks noGrp="1"/>
          </p:cNvSpPr>
          <p:nvPr>
            <p:ph type="dt" sz="half" idx="10"/>
          </p:nvPr>
        </p:nvSpPr>
        <p:spPr>
          <a:xfrm>
            <a:off x="420624" y="6217920"/>
            <a:ext cx="2743200" cy="640080"/>
          </a:xfrm>
        </p:spPr>
        <p:txBody>
          <a:bodyPr/>
          <a:lstStyle/>
          <a:p>
            <a:fld id="{EAEA162C-A7C1-4263-9453-1BAFF8C39559}" type="datetime2">
              <a:rPr lang="en-US" smtClean="0"/>
              <a:t>Thursday, August 6, 2020</a:t>
            </a:fld>
            <a:endParaRPr lang="en-US"/>
          </a:p>
        </p:txBody>
      </p:sp>
      <p:sp>
        <p:nvSpPr>
          <p:cNvPr id="6" name="Footer Placeholder 5">
            <a:extLst>
              <a:ext uri="{FF2B5EF4-FFF2-40B4-BE49-F238E27FC236}">
                <a16:creationId xmlns:a16="http://schemas.microsoft.com/office/drawing/2014/main" id="{61CB5B81-E9CC-45F3-8EF1-35D2C8FF1550}"/>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F5DA7E97-5A73-4602-9582-6CDACB9185F3}"/>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2604898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5334B-3019-4CA1-B658-779001922412}"/>
              </a:ext>
            </a:extLst>
          </p:cNvPr>
          <p:cNvSpPr>
            <a:spLocks noGrp="1"/>
          </p:cNvSpPr>
          <p:nvPr>
            <p:ph type="title"/>
          </p:nvPr>
        </p:nvSpPr>
        <p:spPr>
          <a:xfrm>
            <a:off x="420624" y="457200"/>
            <a:ext cx="4489180" cy="1600200"/>
          </a:xfrm>
        </p:spPr>
        <p:txBody>
          <a:bodyPr anchor="b">
            <a:normAutofit/>
          </a:bodyPr>
          <a:lstStyle>
            <a:lvl1pPr>
              <a:defRPr sz="4400"/>
            </a:lvl1pPr>
          </a:lstStyle>
          <a:p>
            <a:r>
              <a:rPr lang="en-US" dirty="0"/>
              <a:t>Click to edit Master title style</a:t>
            </a:r>
          </a:p>
        </p:txBody>
      </p:sp>
      <p:sp>
        <p:nvSpPr>
          <p:cNvPr id="3" name="Picture Placeholder 2">
            <a:extLst>
              <a:ext uri="{FF2B5EF4-FFF2-40B4-BE49-F238E27FC236}">
                <a16:creationId xmlns:a16="http://schemas.microsoft.com/office/drawing/2014/main" id="{AFD3CC12-FD6B-41A3-BF67-D600CC4383A3}"/>
              </a:ext>
            </a:extLst>
          </p:cNvPr>
          <p:cNvSpPr>
            <a:spLocks noGrp="1"/>
          </p:cNvSpPr>
          <p:nvPr>
            <p:ph type="pic" idx="1"/>
          </p:nvPr>
        </p:nvSpPr>
        <p:spPr>
          <a:xfrm>
            <a:off x="5183188" y="987425"/>
            <a:ext cx="6172200" cy="4873625"/>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a16="http://schemas.microsoft.com/office/drawing/2014/main" id="{0DDB2BD5-DC18-460B-BFCC-5B2447D2B094}"/>
              </a:ext>
            </a:extLst>
          </p:cNvPr>
          <p:cNvSpPr>
            <a:spLocks noGrp="1"/>
          </p:cNvSpPr>
          <p:nvPr>
            <p:ph type="body" sz="half" idx="2"/>
          </p:nvPr>
        </p:nvSpPr>
        <p:spPr>
          <a:xfrm>
            <a:off x="420624" y="2199340"/>
            <a:ext cx="4489180" cy="3669647"/>
          </a:xfrm>
        </p:spPr>
        <p:txBody>
          <a:bodyPr>
            <a:normAutofit/>
          </a:bodyPr>
          <a:lstStyle>
            <a:lvl1pPr marL="0" indent="0">
              <a:buNone/>
              <a:defRPr sz="2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8BAF6305-9768-4792-866C-91238D45695D}"/>
              </a:ext>
            </a:extLst>
          </p:cNvPr>
          <p:cNvSpPr>
            <a:spLocks noGrp="1"/>
          </p:cNvSpPr>
          <p:nvPr>
            <p:ph type="dt" sz="half" idx="10"/>
          </p:nvPr>
        </p:nvSpPr>
        <p:spPr>
          <a:xfrm>
            <a:off x="420624" y="6217920"/>
            <a:ext cx="2743200" cy="640080"/>
          </a:xfrm>
        </p:spPr>
        <p:txBody>
          <a:bodyPr/>
          <a:lstStyle/>
          <a:p>
            <a:fld id="{64DF6793-3458-4587-8168-65F0C37A92D2}" type="datetime2">
              <a:rPr lang="en-US" smtClean="0"/>
              <a:t>Thursday, August 6, 2020</a:t>
            </a:fld>
            <a:endParaRPr lang="en-US"/>
          </a:p>
        </p:txBody>
      </p:sp>
      <p:sp>
        <p:nvSpPr>
          <p:cNvPr id="6" name="Footer Placeholder 5">
            <a:extLst>
              <a:ext uri="{FF2B5EF4-FFF2-40B4-BE49-F238E27FC236}">
                <a16:creationId xmlns:a16="http://schemas.microsoft.com/office/drawing/2014/main" id="{2CDBF050-0FF1-499F-936E-FAAE50DC3D3E}"/>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08902C2E-1542-46B4-85B1-7A4B3F7724FC}"/>
              </a:ext>
            </a:extLst>
          </p:cNvPr>
          <p:cNvSpPr>
            <a:spLocks noGrp="1"/>
          </p:cNvSpPr>
          <p:nvPr>
            <p:ph type="sldNum" sz="quarter" idx="12"/>
          </p:nvPr>
        </p:nvSpPr>
        <p:spPr/>
        <p:txBody>
          <a:bodyPr/>
          <a:lstStyle/>
          <a:p>
            <a:fld id="{3A4F6043-7A67-491B-98BC-F933DED7226D}" type="slidenum">
              <a:rPr lang="en-US" smtClean="0"/>
              <a:pPr/>
              <a:t>‹#›</a:t>
            </a:fld>
            <a:endParaRPr lang="en-US"/>
          </a:p>
        </p:txBody>
      </p:sp>
    </p:spTree>
    <p:extLst>
      <p:ext uri="{BB962C8B-B14F-4D97-AF65-F5344CB8AC3E}">
        <p14:creationId xmlns:p14="http://schemas.microsoft.com/office/powerpoint/2010/main" val="42002680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586836B-C327-49CB-ADF2-2E730C4A91BF}"/>
              </a:ext>
            </a:extLst>
          </p:cNvPr>
          <p:cNvSpPr/>
          <p:nvPr/>
        </p:nvSpPr>
        <p:spPr>
          <a:xfrm>
            <a:off x="0"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88310F61-136C-42B3-981B-FDE3DD0A8135}"/>
              </a:ext>
            </a:extLst>
          </p:cNvPr>
          <p:cNvSpPr/>
          <p:nvPr/>
        </p:nvSpPr>
        <p:spPr>
          <a:xfrm>
            <a:off x="1478322" y="709375"/>
            <a:ext cx="10713675" cy="5419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392AF870-601F-4570-A8A9-1003F8939C55}"/>
              </a:ext>
            </a:extLst>
          </p:cNvPr>
          <p:cNvSpPr>
            <a:spLocks noGrp="1"/>
          </p:cNvSpPr>
          <p:nvPr>
            <p:ph type="title"/>
          </p:nvPr>
        </p:nvSpPr>
        <p:spPr>
          <a:xfrm>
            <a:off x="420624" y="365125"/>
            <a:ext cx="1054303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BCCCECD-B6E7-4C40-8A84-65FD5A3F0AE2}"/>
              </a:ext>
            </a:extLst>
          </p:cNvPr>
          <p:cNvSpPr>
            <a:spLocks noGrp="1"/>
          </p:cNvSpPr>
          <p:nvPr>
            <p:ph type="body" idx="1"/>
          </p:nvPr>
        </p:nvSpPr>
        <p:spPr>
          <a:xfrm>
            <a:off x="420624" y="1825625"/>
            <a:ext cx="10543032"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43EFA4D-0E39-4E26-B43C-5D1084B3BAE2}"/>
              </a:ext>
            </a:extLst>
          </p:cNvPr>
          <p:cNvSpPr>
            <a:spLocks noGrp="1"/>
          </p:cNvSpPr>
          <p:nvPr>
            <p:ph type="dt" sz="half" idx="2"/>
          </p:nvPr>
        </p:nvSpPr>
        <p:spPr>
          <a:xfrm>
            <a:off x="420624" y="6217920"/>
            <a:ext cx="2743200" cy="640080"/>
          </a:xfrm>
          <a:prstGeom prst="rect">
            <a:avLst/>
          </a:prstGeom>
        </p:spPr>
        <p:txBody>
          <a:bodyPr vert="horz" lIns="91440" tIns="45720" rIns="91440" bIns="45720" rtlCol="0" anchor="ctr"/>
          <a:lstStyle>
            <a:lvl1pPr algn="l">
              <a:defRPr sz="1200">
                <a:solidFill>
                  <a:schemeClr val="tx2"/>
                </a:solidFill>
              </a:defRPr>
            </a:lvl1pPr>
          </a:lstStyle>
          <a:p>
            <a:fld id="{E8352ED3-3C46-4C9A-9738-67B2D875E7E2}" type="datetime2">
              <a:rPr lang="en-US" smtClean="0"/>
              <a:pPr/>
              <a:t>Thursday, August 6, 2020</a:t>
            </a:fld>
            <a:endParaRPr lang="en-US" dirty="0"/>
          </a:p>
        </p:txBody>
      </p:sp>
      <p:sp>
        <p:nvSpPr>
          <p:cNvPr id="5" name="Footer Placeholder 4">
            <a:extLst>
              <a:ext uri="{FF2B5EF4-FFF2-40B4-BE49-F238E27FC236}">
                <a16:creationId xmlns:a16="http://schemas.microsoft.com/office/drawing/2014/main" id="{AE8851EA-2F2C-4012-8B96-51179BDD11B7}"/>
              </a:ext>
            </a:extLst>
          </p:cNvPr>
          <p:cNvSpPr>
            <a:spLocks noGrp="1"/>
          </p:cNvSpPr>
          <p:nvPr>
            <p:ph type="ftr" sz="quarter" idx="3"/>
          </p:nvPr>
        </p:nvSpPr>
        <p:spPr>
          <a:xfrm>
            <a:off x="3767328" y="6217920"/>
            <a:ext cx="7196328" cy="640080"/>
          </a:xfrm>
          <a:prstGeom prst="rect">
            <a:avLst/>
          </a:prstGeom>
        </p:spPr>
        <p:txBody>
          <a:bodyPr vert="horz" lIns="91440" tIns="45720" rIns="91440" bIns="45720" rtlCol="0" anchor="ctr"/>
          <a:lstStyle>
            <a:lvl1pPr algn="r">
              <a:defRPr sz="1200">
                <a:solidFill>
                  <a:schemeClr val="tx2"/>
                </a:solidFill>
              </a:defRPr>
            </a:lvl1pPr>
          </a:lstStyle>
          <a:p>
            <a:r>
              <a:rPr lang="en-US" dirty="0"/>
              <a:t>Sample Footer Text</a:t>
            </a:r>
          </a:p>
        </p:txBody>
      </p:sp>
      <p:sp>
        <p:nvSpPr>
          <p:cNvPr id="6" name="Slide Number Placeholder 5">
            <a:extLst>
              <a:ext uri="{FF2B5EF4-FFF2-40B4-BE49-F238E27FC236}">
                <a16:creationId xmlns:a16="http://schemas.microsoft.com/office/drawing/2014/main" id="{17BB8ACB-7A60-4D76-A149-0C57A30E0161}"/>
              </a:ext>
            </a:extLst>
          </p:cNvPr>
          <p:cNvSpPr>
            <a:spLocks noGrp="1"/>
          </p:cNvSpPr>
          <p:nvPr>
            <p:ph type="sldNum" sz="quarter" idx="4"/>
          </p:nvPr>
        </p:nvSpPr>
        <p:spPr>
          <a:xfrm>
            <a:off x="11503152" y="0"/>
            <a:ext cx="685800" cy="685800"/>
          </a:xfrm>
          <a:prstGeom prst="rect">
            <a:avLst/>
          </a:prstGeom>
        </p:spPr>
        <p:txBody>
          <a:bodyPr vert="horz" lIns="91440" tIns="45720" rIns="91440" bIns="45720" rtlCol="0" anchor="ctr"/>
          <a:lstStyle>
            <a:lvl1pPr algn="ctr">
              <a:defRPr sz="1200">
                <a:solidFill>
                  <a:schemeClr val="tx2"/>
                </a:solidFill>
              </a:defRPr>
            </a:lvl1pPr>
          </a:lstStyle>
          <a:p>
            <a:fld id="{3A4F6043-7A67-491B-98BC-F933DED7226D}" type="slidenum">
              <a:rPr lang="en-US" smtClean="0"/>
              <a:pPr/>
              <a:t>‹#›</a:t>
            </a:fld>
            <a:endParaRPr lang="en-US" dirty="0"/>
          </a:p>
        </p:txBody>
      </p:sp>
    </p:spTree>
    <p:extLst>
      <p:ext uri="{BB962C8B-B14F-4D97-AF65-F5344CB8AC3E}">
        <p14:creationId xmlns:p14="http://schemas.microsoft.com/office/powerpoint/2010/main" val="839822290"/>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5" r:id="rId6"/>
    <p:sldLayoutId id="2147483770" r:id="rId7"/>
    <p:sldLayoutId id="2147483771" r:id="rId8"/>
    <p:sldLayoutId id="2147483772" r:id="rId9"/>
    <p:sldLayoutId id="2147483774" r:id="rId10"/>
    <p:sldLayoutId id="2147483773" r:id="rId11"/>
  </p:sldLayoutIdLst>
  <p:hf sldNum="0" hdr="0" ftr="0" dt="0"/>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ts val="2800"/>
        </a:lnSpc>
        <a:spcBef>
          <a:spcPts val="1000"/>
        </a:spcBef>
        <a:buClr>
          <a:schemeClr val="accent2"/>
        </a:buClr>
        <a:buFont typeface="Wingdings 2" panose="05020102010507070707" pitchFamily="18" charset="2"/>
        <a:buChar char=""/>
        <a:defRPr sz="2400" kern="1200">
          <a:solidFill>
            <a:schemeClr val="tx2"/>
          </a:solidFill>
          <a:latin typeface="+mn-lt"/>
          <a:ea typeface="+mn-ea"/>
          <a:cs typeface="+mn-cs"/>
        </a:defRPr>
      </a:lvl1pPr>
      <a:lvl2pPr marL="685800" indent="-228600" algn="l" defTabSz="914400" rtl="0" eaLnBrk="1" latinLnBrk="0" hangingPunct="1">
        <a:lnSpc>
          <a:spcPts val="2800"/>
        </a:lnSpc>
        <a:spcBef>
          <a:spcPts val="500"/>
        </a:spcBef>
        <a:buClr>
          <a:schemeClr val="accent2"/>
        </a:buClr>
        <a:buFont typeface="Wingdings 2" panose="05020102010507070707" pitchFamily="18" charset="2"/>
        <a:buChar char=""/>
        <a:defRPr sz="2000" kern="1200">
          <a:solidFill>
            <a:schemeClr val="tx2"/>
          </a:solidFill>
          <a:latin typeface="+mn-lt"/>
          <a:ea typeface="+mn-ea"/>
          <a:cs typeface="+mn-cs"/>
        </a:defRPr>
      </a:lvl2pPr>
      <a:lvl3pPr marL="1143000" indent="-228600" algn="l" defTabSz="914400" rtl="0" eaLnBrk="1" latinLnBrk="0" hangingPunct="1">
        <a:lnSpc>
          <a:spcPts val="2800"/>
        </a:lnSpc>
        <a:spcBef>
          <a:spcPts val="500"/>
        </a:spcBef>
        <a:buClr>
          <a:schemeClr val="accent2"/>
        </a:buClr>
        <a:buFont typeface="Wingdings 2" panose="05020102010507070707" pitchFamily="18" charset="2"/>
        <a:buChar char=""/>
        <a:defRPr sz="1800" kern="1200">
          <a:solidFill>
            <a:schemeClr val="tx2"/>
          </a:solidFill>
          <a:latin typeface="+mn-lt"/>
          <a:ea typeface="+mn-ea"/>
          <a:cs typeface="+mn-cs"/>
        </a:defRPr>
      </a:lvl3pPr>
      <a:lvl4pPr marL="1600200" indent="-228600" algn="l" defTabSz="914400" rtl="0" eaLnBrk="1" latinLnBrk="0" hangingPunct="1">
        <a:lnSpc>
          <a:spcPts val="2800"/>
        </a:lnSpc>
        <a:spcBef>
          <a:spcPts val="500"/>
        </a:spcBef>
        <a:buClr>
          <a:schemeClr val="accent2"/>
        </a:buClr>
        <a:buFont typeface="Wingdings 2" panose="05020102010507070707" pitchFamily="18" charset="2"/>
        <a:buChar char=""/>
        <a:defRPr sz="1600" kern="1200">
          <a:solidFill>
            <a:schemeClr val="tx2"/>
          </a:solidFill>
          <a:latin typeface="+mn-lt"/>
          <a:ea typeface="+mn-ea"/>
          <a:cs typeface="+mn-cs"/>
        </a:defRPr>
      </a:lvl4pPr>
      <a:lvl5pPr marL="2057400" indent="-228600" algn="l" defTabSz="914400" rtl="0" eaLnBrk="1" latinLnBrk="0" hangingPunct="1">
        <a:lnSpc>
          <a:spcPts val="2800"/>
        </a:lnSpc>
        <a:spcBef>
          <a:spcPts val="500"/>
        </a:spcBef>
        <a:buClr>
          <a:schemeClr val="accent2"/>
        </a:buClr>
        <a:buFont typeface="Wingdings 2" panose="05020102010507070707" pitchFamily="18" charset="2"/>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managingamericans.com/BlogFeed/Leadership-Teambuilding/Crafting-Your-Own-Personal-Leadership-Philosophy.htm"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204A4FB-0C6B-4301-9FAF-F063D5626D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3" name="Rectangle 22">
            <a:extLst>
              <a:ext uri="{FF2B5EF4-FFF2-40B4-BE49-F238E27FC236}">
                <a16:creationId xmlns:a16="http://schemas.microsoft.com/office/drawing/2014/main" id="{B916911F-26DF-4C32-89A0-E5BBB9437B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sp>
        <p:nvSpPr>
          <p:cNvPr id="25" name="Rectangle 24">
            <a:extLst>
              <a:ext uri="{FF2B5EF4-FFF2-40B4-BE49-F238E27FC236}">
                <a16:creationId xmlns:a16="http://schemas.microsoft.com/office/drawing/2014/main" id="{ED212EE9-4E6C-4EF9-A19D-3DFED5CB0C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09FB24B-4A78-4E45-9A65-7F1BB3D73A61}"/>
              </a:ext>
            </a:extLst>
          </p:cNvPr>
          <p:cNvSpPr>
            <a:spLocks noGrp="1"/>
          </p:cNvSpPr>
          <p:nvPr>
            <p:ph type="ctrTitle"/>
          </p:nvPr>
        </p:nvSpPr>
        <p:spPr>
          <a:xfrm>
            <a:off x="1571753" y="1014329"/>
            <a:ext cx="5469901" cy="890014"/>
          </a:xfrm>
        </p:spPr>
        <p:txBody>
          <a:bodyPr anchor="b">
            <a:normAutofit/>
          </a:bodyPr>
          <a:lstStyle/>
          <a:p>
            <a:pPr algn="l"/>
            <a:r>
              <a:rPr lang="en-US" sz="4800" dirty="0"/>
              <a:t>Reflective Leadership</a:t>
            </a:r>
          </a:p>
        </p:txBody>
      </p:sp>
      <p:pic>
        <p:nvPicPr>
          <p:cNvPr id="15" name="Picture 3">
            <a:extLst>
              <a:ext uri="{FF2B5EF4-FFF2-40B4-BE49-F238E27FC236}">
                <a16:creationId xmlns:a16="http://schemas.microsoft.com/office/drawing/2014/main" id="{C19634CE-B958-4E74-B4BE-1DAE9E078766}"/>
              </a:ext>
            </a:extLst>
          </p:cNvPr>
          <p:cNvPicPr>
            <a:picLocks noChangeAspect="1"/>
          </p:cNvPicPr>
          <p:nvPr/>
        </p:nvPicPr>
        <p:blipFill rotWithShape="1">
          <a:blip r:embed="rId2"/>
          <a:srcRect l="8268" r="25868" b="-2"/>
          <a:stretch/>
        </p:blipFill>
        <p:spPr>
          <a:xfrm>
            <a:off x="6818375" y="685800"/>
            <a:ext cx="5033171" cy="5486400"/>
          </a:xfrm>
          <a:prstGeom prst="rect">
            <a:avLst/>
          </a:prstGeom>
        </p:spPr>
      </p:pic>
      <p:cxnSp>
        <p:nvCxnSpPr>
          <p:cNvPr id="27" name="Straight Connector 26">
            <a:extLst>
              <a:ext uri="{FF2B5EF4-FFF2-40B4-BE49-F238E27FC236}">
                <a16:creationId xmlns:a16="http://schemas.microsoft.com/office/drawing/2014/main" id="{6F021ECC-F268-4BBD-866D-812770F83A7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FAEA47"/>
            </a:solidFill>
            <a:prstDash val="dash"/>
          </a:ln>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a16="http://schemas.microsoft.com/office/drawing/2014/main" id="{ED94FB78-D9F3-4510-93F1-361F354344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851546" y="685800"/>
            <a:ext cx="340453" cy="5486400"/>
          </a:xfrm>
          <a:prstGeom prst="rect">
            <a:avLst/>
          </a:prstGeom>
          <a:solidFill>
            <a:srgbClr val="FAEA47">
              <a:alpha val="25000"/>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cxnSp>
        <p:nvCxnSpPr>
          <p:cNvPr id="31" name="Straight Connector 30">
            <a:extLst>
              <a:ext uri="{FF2B5EF4-FFF2-40B4-BE49-F238E27FC236}">
                <a16:creationId xmlns:a16="http://schemas.microsoft.com/office/drawing/2014/main" id="{FA5BA37F-51E1-4219-8260-10791838778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FAEA47"/>
            </a:solidFill>
            <a:prstDash val="dash"/>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0FDF126F-A4BB-9145-BD1C-9BB92ED09696}"/>
              </a:ext>
            </a:extLst>
          </p:cNvPr>
          <p:cNvSpPr txBox="1"/>
          <p:nvPr/>
        </p:nvSpPr>
        <p:spPr>
          <a:xfrm>
            <a:off x="1601551" y="3105835"/>
            <a:ext cx="5993045" cy="1384995"/>
          </a:xfrm>
          <a:prstGeom prst="rect">
            <a:avLst/>
          </a:prstGeom>
          <a:noFill/>
        </p:spPr>
        <p:txBody>
          <a:bodyPr wrap="square" rtlCol="0">
            <a:spAutoFit/>
          </a:bodyPr>
          <a:lstStyle/>
          <a:p>
            <a:r>
              <a:rPr lang="en-US" sz="2400" dirty="0"/>
              <a:t>Learning without reflection is a waste. Reflection without learning is dangerous.</a:t>
            </a:r>
          </a:p>
          <a:p>
            <a:endParaRPr lang="en-US" dirty="0"/>
          </a:p>
          <a:p>
            <a:r>
              <a:rPr lang="en-US" dirty="0"/>
              <a:t>Confucius </a:t>
            </a:r>
          </a:p>
        </p:txBody>
      </p:sp>
    </p:spTree>
    <p:extLst>
      <p:ext uri="{BB962C8B-B14F-4D97-AF65-F5344CB8AC3E}">
        <p14:creationId xmlns:p14="http://schemas.microsoft.com/office/powerpoint/2010/main" val="2477144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5EF4A068-C95D-486B-AB65-28A5F70AF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a:extLst>
              <a:ext uri="{FF2B5EF4-FFF2-40B4-BE49-F238E27FC236}">
                <a16:creationId xmlns:a16="http://schemas.microsoft.com/office/drawing/2014/main" id="{B30473F7-A24A-427B-B9CE-C1A94B6F26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5" name="Rectangle 14">
            <a:extLst>
              <a:ext uri="{FF2B5EF4-FFF2-40B4-BE49-F238E27FC236}">
                <a16:creationId xmlns:a16="http://schemas.microsoft.com/office/drawing/2014/main" id="{99B60357-232D-4489-8786-BF4E4F74BA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3"/>
            <a:ext cx="1446277" cy="3599018"/>
          </a:xfrm>
          <a:prstGeom prst="rect">
            <a:avLst/>
          </a:prstGeom>
          <a:solidFill>
            <a:srgbClr val="FAEA47">
              <a:alpha val="25000"/>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sp>
        <p:nvSpPr>
          <p:cNvPr id="17" name="Rectangle 16">
            <a:extLst>
              <a:ext uri="{FF2B5EF4-FFF2-40B4-BE49-F238E27FC236}">
                <a16:creationId xmlns:a16="http://schemas.microsoft.com/office/drawing/2014/main" id="{2068A50E-2E17-40A4-8E3C-25CC6DF99F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AFC860-4D80-3946-8459-3E4B4F467E0D}"/>
              </a:ext>
            </a:extLst>
          </p:cNvPr>
          <p:cNvSpPr>
            <a:spLocks noGrp="1"/>
          </p:cNvSpPr>
          <p:nvPr>
            <p:ph type="title"/>
          </p:nvPr>
        </p:nvSpPr>
        <p:spPr>
          <a:xfrm>
            <a:off x="1694512" y="774239"/>
            <a:ext cx="5080993" cy="813262"/>
          </a:xfrm>
        </p:spPr>
        <p:txBody>
          <a:bodyPr anchor="t">
            <a:normAutofit/>
          </a:bodyPr>
          <a:lstStyle/>
          <a:p>
            <a:r>
              <a:rPr lang="en-US" sz="4000" dirty="0">
                <a:solidFill>
                  <a:schemeClr val="tx1"/>
                </a:solidFill>
              </a:rPr>
              <a:t>How to Reflect?</a:t>
            </a:r>
          </a:p>
        </p:txBody>
      </p:sp>
      <p:sp>
        <p:nvSpPr>
          <p:cNvPr id="8" name="Content Placeholder 7">
            <a:extLst>
              <a:ext uri="{FF2B5EF4-FFF2-40B4-BE49-F238E27FC236}">
                <a16:creationId xmlns:a16="http://schemas.microsoft.com/office/drawing/2014/main" id="{2F72B88D-E579-4518-9BB7-2733D18A02E7}"/>
              </a:ext>
            </a:extLst>
          </p:cNvPr>
          <p:cNvSpPr>
            <a:spLocks noGrp="1"/>
          </p:cNvSpPr>
          <p:nvPr>
            <p:ph idx="1"/>
          </p:nvPr>
        </p:nvSpPr>
        <p:spPr>
          <a:xfrm>
            <a:off x="1651057" y="1781356"/>
            <a:ext cx="7025264" cy="2609488"/>
          </a:xfrm>
        </p:spPr>
        <p:txBody>
          <a:bodyPr anchor="t">
            <a:normAutofit/>
          </a:bodyPr>
          <a:lstStyle/>
          <a:p>
            <a:r>
              <a:rPr lang="en-US" sz="2800" dirty="0">
                <a:solidFill>
                  <a:schemeClr val="tx1"/>
                </a:solidFill>
              </a:rPr>
              <a:t>Schedule time to reflect during your workday</a:t>
            </a:r>
          </a:p>
          <a:p>
            <a:r>
              <a:rPr lang="en-US" sz="2800" dirty="0">
                <a:solidFill>
                  <a:schemeClr val="tx1"/>
                </a:solidFill>
              </a:rPr>
              <a:t>Focus equally on the negatives and the positives</a:t>
            </a:r>
          </a:p>
          <a:p>
            <a:r>
              <a:rPr lang="en-US" sz="2800" dirty="0">
                <a:solidFill>
                  <a:schemeClr val="tx1"/>
                </a:solidFill>
              </a:rPr>
              <a:t>Experiment with reflecting</a:t>
            </a:r>
          </a:p>
          <a:p>
            <a:pPr marL="0" indent="0">
              <a:buNone/>
            </a:pPr>
            <a:endParaRPr lang="en-US" sz="1800" dirty="0">
              <a:solidFill>
                <a:schemeClr val="tx1"/>
              </a:solidFill>
            </a:endParaRPr>
          </a:p>
        </p:txBody>
      </p:sp>
      <p:cxnSp>
        <p:nvCxnSpPr>
          <p:cNvPr id="19" name="Straight Connector 18">
            <a:extLst>
              <a:ext uri="{FF2B5EF4-FFF2-40B4-BE49-F238E27FC236}">
                <a16:creationId xmlns:a16="http://schemas.microsoft.com/office/drawing/2014/main" id="{88E181E9-8FE4-417B-A80B-0A099C6BE7D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FAEA47"/>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44EB5B0D-CAAF-4A5A-8339-8CCEA2AEE23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FAEA47"/>
            </a:solidFill>
            <a:prstDash val="dash"/>
          </a:ln>
        </p:spPr>
        <p:style>
          <a:lnRef idx="1">
            <a:schemeClr val="accent1"/>
          </a:lnRef>
          <a:fillRef idx="0">
            <a:schemeClr val="accent1"/>
          </a:fillRef>
          <a:effectRef idx="0">
            <a:schemeClr val="accent1"/>
          </a:effectRef>
          <a:fontRef idx="minor">
            <a:schemeClr val="tx1"/>
          </a:fontRef>
        </p:style>
      </p:cxnSp>
      <p:pic>
        <p:nvPicPr>
          <p:cNvPr id="12" name="Content Placeholder 3">
            <a:extLst>
              <a:ext uri="{FF2B5EF4-FFF2-40B4-BE49-F238E27FC236}">
                <a16:creationId xmlns:a16="http://schemas.microsoft.com/office/drawing/2014/main" id="{39D7A90A-17FB-5D46-B193-635B069DC955}"/>
              </a:ext>
              <a:ext uri="{C183D7F6-B498-43B3-948B-1728B52AA6E4}">
                <adec:decorative xmlns:adec="http://schemas.microsoft.com/office/drawing/2017/decorative" val="1"/>
              </a:ext>
            </a:extLst>
          </p:cNvPr>
          <p:cNvPicPr>
            <a:picLocks noChangeAspect="1"/>
          </p:cNvPicPr>
          <p:nvPr/>
        </p:nvPicPr>
        <p:blipFill rotWithShape="1">
          <a:blip r:embed="rId2"/>
          <a:srcRect l="7824" r="25426"/>
          <a:stretch/>
        </p:blipFill>
        <p:spPr>
          <a:xfrm>
            <a:off x="8090541" y="2594140"/>
            <a:ext cx="3024643" cy="3599018"/>
          </a:xfrm>
          <a:prstGeom prst="rect">
            <a:avLst/>
          </a:prstGeom>
        </p:spPr>
      </p:pic>
    </p:spTree>
    <p:extLst>
      <p:ext uri="{BB962C8B-B14F-4D97-AF65-F5344CB8AC3E}">
        <p14:creationId xmlns:p14="http://schemas.microsoft.com/office/powerpoint/2010/main" val="17016245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9CE9782-0FD1-493B-9C50-C51AB7C5E0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Rectangle 10">
            <a:extLst>
              <a:ext uri="{FF2B5EF4-FFF2-40B4-BE49-F238E27FC236}">
                <a16:creationId xmlns:a16="http://schemas.microsoft.com/office/drawing/2014/main" id="{F6619023-691E-4F1C-A10A-0EA3D044EE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a:extLst>
              <a:ext uri="{FF2B5EF4-FFF2-40B4-BE49-F238E27FC236}">
                <a16:creationId xmlns:a16="http://schemas.microsoft.com/office/drawing/2014/main" id="{36F31C88-3DEF-4EA8-AE3A-49441413FC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85800"/>
            <a:ext cx="422144" cy="5486400"/>
          </a:xfrm>
          <a:prstGeom prst="rect">
            <a:avLst/>
          </a:prstGeom>
          <a:solidFill>
            <a:srgbClr val="FAEA47">
              <a:alpha val="25000"/>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sp>
        <p:nvSpPr>
          <p:cNvPr id="15" name="Rectangle 14">
            <a:extLst>
              <a:ext uri="{FF2B5EF4-FFF2-40B4-BE49-F238E27FC236}">
                <a16:creationId xmlns:a16="http://schemas.microsoft.com/office/drawing/2014/main" id="{147EAFFD-2BD1-4600-B034-EEF700787D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7A23D7A-7B87-0541-B7EC-43D33F296279}"/>
              </a:ext>
            </a:extLst>
          </p:cNvPr>
          <p:cNvSpPr>
            <a:spLocks noGrp="1"/>
          </p:cNvSpPr>
          <p:nvPr>
            <p:ph type="title"/>
          </p:nvPr>
        </p:nvSpPr>
        <p:spPr>
          <a:xfrm>
            <a:off x="4622809" y="540168"/>
            <a:ext cx="6870326" cy="666332"/>
          </a:xfrm>
        </p:spPr>
        <p:txBody>
          <a:bodyPr anchor="b">
            <a:normAutofit/>
          </a:bodyPr>
          <a:lstStyle/>
          <a:p>
            <a:pPr algn="ctr"/>
            <a:r>
              <a:rPr lang="en-US" sz="3200" dirty="0">
                <a:solidFill>
                  <a:schemeClr val="tx1"/>
                </a:solidFill>
              </a:rPr>
              <a:t>Leadership Statement or Philosophy</a:t>
            </a:r>
          </a:p>
        </p:txBody>
      </p:sp>
      <p:pic>
        <p:nvPicPr>
          <p:cNvPr id="4" name="Content Placeholder 3">
            <a:extLst>
              <a:ext uri="{FF2B5EF4-FFF2-40B4-BE49-F238E27FC236}">
                <a16:creationId xmlns:a16="http://schemas.microsoft.com/office/drawing/2014/main" id="{C9E43693-A75C-D841-A9BE-7713157848B8}"/>
              </a:ext>
            </a:extLst>
          </p:cNvPr>
          <p:cNvPicPr>
            <a:picLocks noChangeAspect="1"/>
          </p:cNvPicPr>
          <p:nvPr/>
        </p:nvPicPr>
        <p:blipFill rotWithShape="1">
          <a:blip r:embed="rId2"/>
          <a:srcRect l="16417" r="34017" b="-2"/>
          <a:stretch/>
        </p:blipFill>
        <p:spPr>
          <a:xfrm>
            <a:off x="413003" y="685800"/>
            <a:ext cx="4073933" cy="5486400"/>
          </a:xfrm>
          <a:prstGeom prst="rect">
            <a:avLst/>
          </a:prstGeom>
        </p:spPr>
      </p:pic>
      <p:sp>
        <p:nvSpPr>
          <p:cNvPr id="3" name="Content Placeholder 2">
            <a:extLst>
              <a:ext uri="{FF2B5EF4-FFF2-40B4-BE49-F238E27FC236}">
                <a16:creationId xmlns:a16="http://schemas.microsoft.com/office/drawing/2014/main" id="{A003A484-6BB5-EC4F-A927-311DEFD55755}"/>
              </a:ext>
            </a:extLst>
          </p:cNvPr>
          <p:cNvSpPr>
            <a:spLocks noGrp="1"/>
          </p:cNvSpPr>
          <p:nvPr>
            <p:ph idx="1"/>
          </p:nvPr>
        </p:nvSpPr>
        <p:spPr>
          <a:xfrm>
            <a:off x="4486936" y="1352132"/>
            <a:ext cx="7006191" cy="4814458"/>
          </a:xfrm>
        </p:spPr>
        <p:txBody>
          <a:bodyPr anchor="t">
            <a:normAutofit fontScale="85000" lnSpcReduction="10000"/>
          </a:bodyPr>
          <a:lstStyle/>
          <a:p>
            <a:r>
              <a:rPr lang="en-US" dirty="0">
                <a:solidFill>
                  <a:schemeClr val="tx1"/>
                </a:solidFill>
              </a:rPr>
              <a:t>Create a leadership statement or leadership philosophy for yourself </a:t>
            </a:r>
            <a:r>
              <a:rPr lang="en-US" dirty="0">
                <a:hlinkClick r:id="rId3"/>
              </a:rPr>
              <a:t>http://www.managingamericans.com/BlogFeed/Leadership-Teambuilding/Crafting-Your-Own-Personal-Leadership-Philosophy.htm</a:t>
            </a:r>
            <a:endParaRPr lang="en-US" dirty="0">
              <a:solidFill>
                <a:schemeClr val="tx1"/>
              </a:solidFill>
            </a:endParaRPr>
          </a:p>
          <a:p>
            <a:pPr lvl="1"/>
            <a:r>
              <a:rPr lang="en-US" sz="2400" dirty="0">
                <a:solidFill>
                  <a:schemeClr val="tx1"/>
                </a:solidFill>
              </a:rPr>
              <a:t>Be forward-thinking when writing</a:t>
            </a:r>
          </a:p>
          <a:p>
            <a:pPr lvl="2"/>
            <a:r>
              <a:rPr lang="en-US" sz="2400" dirty="0">
                <a:solidFill>
                  <a:schemeClr val="tx1"/>
                </a:solidFill>
              </a:rPr>
              <a:t>What do you want to be when you grow up?</a:t>
            </a:r>
          </a:p>
          <a:p>
            <a:r>
              <a:rPr lang="en-US" dirty="0">
                <a:solidFill>
                  <a:schemeClr val="tx1"/>
                </a:solidFill>
              </a:rPr>
              <a:t>Reflect and review it often</a:t>
            </a:r>
          </a:p>
          <a:p>
            <a:r>
              <a:rPr lang="en-US" dirty="0">
                <a:solidFill>
                  <a:schemeClr val="tx1"/>
                </a:solidFill>
              </a:rPr>
              <a:t>Update the statement or philosophy as you grow and learn more</a:t>
            </a:r>
          </a:p>
          <a:p>
            <a:r>
              <a:rPr lang="en-US" dirty="0">
                <a:solidFill>
                  <a:schemeClr val="tx1"/>
                </a:solidFill>
              </a:rPr>
              <a:t>Use it to guide you</a:t>
            </a:r>
          </a:p>
          <a:p>
            <a:r>
              <a:rPr lang="en-US" dirty="0">
                <a:solidFill>
                  <a:schemeClr val="tx1"/>
                </a:solidFill>
              </a:rPr>
              <a:t>Wear it, own it, live it</a:t>
            </a:r>
          </a:p>
          <a:p>
            <a:endParaRPr lang="en-US" sz="1800" dirty="0">
              <a:solidFill>
                <a:schemeClr val="tx1"/>
              </a:solidFill>
            </a:endParaRPr>
          </a:p>
          <a:p>
            <a:endParaRPr lang="en-US" sz="1800" dirty="0">
              <a:solidFill>
                <a:schemeClr val="tx1"/>
              </a:solidFill>
            </a:endParaRPr>
          </a:p>
          <a:p>
            <a:endParaRPr lang="en-US" sz="1800" dirty="0">
              <a:solidFill>
                <a:schemeClr val="tx1"/>
              </a:solidFill>
            </a:endParaRPr>
          </a:p>
        </p:txBody>
      </p:sp>
      <p:cxnSp>
        <p:nvCxnSpPr>
          <p:cNvPr id="17" name="Straight Connector 16">
            <a:extLst>
              <a:ext uri="{FF2B5EF4-FFF2-40B4-BE49-F238E27FC236}">
                <a16:creationId xmlns:a16="http://schemas.microsoft.com/office/drawing/2014/main" id="{8D4B5F26-8713-4267-9186-183BB809C0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FAEA47"/>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372C66DF-2004-4C24-8C07-554E41490D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FAEA47"/>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7559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82F11BC-0096-4F9C-BAA6-E7D36C1E54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1" name="Rectangle 10">
            <a:extLst>
              <a:ext uri="{FF2B5EF4-FFF2-40B4-BE49-F238E27FC236}">
                <a16:creationId xmlns:a16="http://schemas.microsoft.com/office/drawing/2014/main" id="{2FA1E615-6866-4975-BEB0-8A6DCCEFB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a:extLst>
              <a:ext uri="{FF2B5EF4-FFF2-40B4-BE49-F238E27FC236}">
                <a16:creationId xmlns:a16="http://schemas.microsoft.com/office/drawing/2014/main" id="{9F49980E-1F13-46BA-BFC3-59DA3D8610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01B1E2-1CBF-774F-8C85-BE7D1FA73357}"/>
              </a:ext>
            </a:extLst>
          </p:cNvPr>
          <p:cNvSpPr>
            <a:spLocks noGrp="1"/>
          </p:cNvSpPr>
          <p:nvPr>
            <p:ph type="title"/>
          </p:nvPr>
        </p:nvSpPr>
        <p:spPr>
          <a:xfrm>
            <a:off x="422897" y="539496"/>
            <a:ext cx="5228393" cy="707450"/>
          </a:xfrm>
        </p:spPr>
        <p:txBody>
          <a:bodyPr anchor="b">
            <a:normAutofit fontScale="90000"/>
          </a:bodyPr>
          <a:lstStyle/>
          <a:p>
            <a:r>
              <a:rPr lang="en-US" sz="4800" dirty="0"/>
              <a:t>Time to Reflect</a:t>
            </a:r>
          </a:p>
        </p:txBody>
      </p:sp>
      <p:sp>
        <p:nvSpPr>
          <p:cNvPr id="3" name="Content Placeholder 2">
            <a:extLst>
              <a:ext uri="{FF2B5EF4-FFF2-40B4-BE49-F238E27FC236}">
                <a16:creationId xmlns:a16="http://schemas.microsoft.com/office/drawing/2014/main" id="{84EB36AB-FE69-674C-BC65-BCFCD35A4479}"/>
              </a:ext>
            </a:extLst>
          </p:cNvPr>
          <p:cNvSpPr>
            <a:spLocks noGrp="1"/>
          </p:cNvSpPr>
          <p:nvPr>
            <p:ph idx="1"/>
          </p:nvPr>
        </p:nvSpPr>
        <p:spPr>
          <a:xfrm>
            <a:off x="114300" y="1246946"/>
            <a:ext cx="5897614" cy="4773333"/>
          </a:xfrm>
        </p:spPr>
        <p:txBody>
          <a:bodyPr>
            <a:normAutofit/>
          </a:bodyPr>
          <a:lstStyle/>
          <a:p>
            <a:pPr marL="0" indent="0" algn="ctr">
              <a:buNone/>
            </a:pPr>
            <a:r>
              <a:rPr lang="en-US" sz="1800" dirty="0"/>
              <a:t>COVID-19 </a:t>
            </a:r>
          </a:p>
          <a:p>
            <a:pPr lvl="1"/>
            <a:r>
              <a:rPr lang="en-US" sz="1600" dirty="0"/>
              <a:t>Reflect on the decisions you made in the spring and how they affected behaviors and actions. How did that reflection help you decide how you would approach fall?</a:t>
            </a:r>
          </a:p>
          <a:p>
            <a:pPr marL="457200" lvl="1" indent="0" algn="ctr">
              <a:buNone/>
            </a:pPr>
            <a:endParaRPr lang="en-US" sz="1600" dirty="0"/>
          </a:p>
          <a:p>
            <a:pPr marL="457200" lvl="1" indent="0" algn="ctr">
              <a:buNone/>
            </a:pPr>
            <a:endParaRPr lang="en-US" sz="1600" dirty="0"/>
          </a:p>
          <a:p>
            <a:pPr marL="457200" lvl="1" indent="0">
              <a:buNone/>
            </a:pPr>
            <a:endParaRPr lang="en-US" sz="1600" dirty="0"/>
          </a:p>
          <a:p>
            <a:pPr marL="457200" lvl="1" indent="0">
              <a:buNone/>
            </a:pPr>
            <a:endParaRPr lang="en-US" sz="1600" dirty="0"/>
          </a:p>
          <a:p>
            <a:pPr marL="457200" lvl="1" indent="0">
              <a:buNone/>
            </a:pPr>
            <a:endParaRPr lang="en-US" sz="1600" dirty="0"/>
          </a:p>
          <a:p>
            <a:pPr lvl="1"/>
            <a:endParaRPr lang="en-US" sz="1600" dirty="0"/>
          </a:p>
          <a:p>
            <a:pPr lvl="1"/>
            <a:endParaRPr lang="en-US" sz="1200" dirty="0"/>
          </a:p>
          <a:p>
            <a:endParaRPr lang="en-US" sz="1800" dirty="0"/>
          </a:p>
        </p:txBody>
      </p:sp>
      <p:sp>
        <p:nvSpPr>
          <p:cNvPr id="15" name="Rectangle 14">
            <a:extLst>
              <a:ext uri="{FF2B5EF4-FFF2-40B4-BE49-F238E27FC236}">
                <a16:creationId xmlns:a16="http://schemas.microsoft.com/office/drawing/2014/main" id="{0E2E7D1F-2146-4351-B555-F7AD66F917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6095999" y="695340"/>
            <a:ext cx="5391683" cy="5476855"/>
          </a:xfrm>
          <a:prstGeom prst="rect">
            <a:avLst/>
          </a:prstGeom>
          <a:solidFill>
            <a:srgbClr val="FAEA47">
              <a:alpha val="25000"/>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pic>
        <p:nvPicPr>
          <p:cNvPr id="4" name="Content Placeholder 3">
            <a:extLst>
              <a:ext uri="{FF2B5EF4-FFF2-40B4-BE49-F238E27FC236}">
                <a16:creationId xmlns:a16="http://schemas.microsoft.com/office/drawing/2014/main" id="{E0F66103-CC2D-B44B-8125-C4BFB5749553}"/>
              </a:ext>
              <a:ext uri="{C183D7F6-B498-43B3-948B-1728B52AA6E4}">
                <adec:decorative xmlns:adec="http://schemas.microsoft.com/office/drawing/2017/decorative" val="1"/>
              </a:ext>
            </a:extLst>
          </p:cNvPr>
          <p:cNvPicPr>
            <a:picLocks noChangeAspect="1"/>
          </p:cNvPicPr>
          <p:nvPr/>
        </p:nvPicPr>
        <p:blipFill rotWithShape="1">
          <a:blip r:embed="rId2"/>
          <a:srcRect l="7824" r="25426"/>
          <a:stretch/>
        </p:blipFill>
        <p:spPr>
          <a:xfrm>
            <a:off x="6515100" y="1246946"/>
            <a:ext cx="4469395" cy="4364109"/>
          </a:xfrm>
          <a:prstGeom prst="rect">
            <a:avLst/>
          </a:prstGeom>
        </p:spPr>
      </p:pic>
      <p:cxnSp>
        <p:nvCxnSpPr>
          <p:cNvPr id="17" name="Straight Connector 16">
            <a:extLst>
              <a:ext uri="{FF2B5EF4-FFF2-40B4-BE49-F238E27FC236}">
                <a16:creationId xmlns:a16="http://schemas.microsoft.com/office/drawing/2014/main" id="{CD8C7CAC-1828-45F3-9C70-DE1294FA20A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FAEA47"/>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C52D459-9D8C-45C6-9998-FE91890626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FAEA47"/>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65257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8">
            <a:extLst>
              <a:ext uri="{FF2B5EF4-FFF2-40B4-BE49-F238E27FC236}">
                <a16:creationId xmlns:a16="http://schemas.microsoft.com/office/drawing/2014/main" id="{482F11BC-0096-4F9C-BAA6-E7D36C1E54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1" name="Rectangle 10">
            <a:extLst>
              <a:ext uri="{FF2B5EF4-FFF2-40B4-BE49-F238E27FC236}">
                <a16:creationId xmlns:a16="http://schemas.microsoft.com/office/drawing/2014/main" id="{2FA1E615-6866-4975-BEB0-8A6DCCEFB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2" name="Rectangle 12">
            <a:extLst>
              <a:ext uri="{FF2B5EF4-FFF2-40B4-BE49-F238E27FC236}">
                <a16:creationId xmlns:a16="http://schemas.microsoft.com/office/drawing/2014/main" id="{9F49980E-1F13-46BA-BFC3-59DA3D8610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338B44D-47E9-2149-BDFA-2CEB5D0C1032}"/>
              </a:ext>
            </a:extLst>
          </p:cNvPr>
          <p:cNvSpPr>
            <a:spLocks noGrp="1"/>
          </p:cNvSpPr>
          <p:nvPr>
            <p:ph type="title"/>
          </p:nvPr>
        </p:nvSpPr>
        <p:spPr>
          <a:xfrm>
            <a:off x="422898" y="539497"/>
            <a:ext cx="5011380" cy="807390"/>
          </a:xfrm>
        </p:spPr>
        <p:txBody>
          <a:bodyPr anchor="b">
            <a:normAutofit/>
          </a:bodyPr>
          <a:lstStyle/>
          <a:p>
            <a:pPr algn="ctr"/>
            <a:r>
              <a:rPr lang="en-US" sz="4800" dirty="0"/>
              <a:t>References</a:t>
            </a:r>
          </a:p>
        </p:txBody>
      </p:sp>
      <p:sp>
        <p:nvSpPr>
          <p:cNvPr id="3" name="Content Placeholder 2">
            <a:extLst>
              <a:ext uri="{FF2B5EF4-FFF2-40B4-BE49-F238E27FC236}">
                <a16:creationId xmlns:a16="http://schemas.microsoft.com/office/drawing/2014/main" id="{FCC36544-D86F-BE4F-8A4A-B859DDB4E8CD}"/>
              </a:ext>
            </a:extLst>
          </p:cNvPr>
          <p:cNvSpPr>
            <a:spLocks noGrp="1"/>
          </p:cNvSpPr>
          <p:nvPr>
            <p:ph idx="1"/>
          </p:nvPr>
        </p:nvSpPr>
        <p:spPr>
          <a:xfrm>
            <a:off x="422898" y="1493190"/>
            <a:ext cx="6540226" cy="4444029"/>
          </a:xfrm>
        </p:spPr>
        <p:txBody>
          <a:bodyPr>
            <a:normAutofit fontScale="92500"/>
          </a:bodyPr>
          <a:lstStyle/>
          <a:p>
            <a:pPr marL="0" indent="0">
              <a:buNone/>
            </a:pPr>
            <a:r>
              <a:rPr lang="en-US" sz="1800" dirty="0"/>
              <a:t>Dewey, J. (1933). </a:t>
            </a:r>
            <a:r>
              <a:rPr lang="en-US" sz="1800" i="1" dirty="0"/>
              <a:t>How we think: A restatement of the relation of reflective thinking to the educative process. </a:t>
            </a:r>
            <a:r>
              <a:rPr lang="en-US" sz="1800" dirty="0"/>
              <a:t>Revised edition, Boston: D. C.: Heath and Co. </a:t>
            </a:r>
          </a:p>
          <a:p>
            <a:pPr marL="0" indent="0">
              <a:buNone/>
            </a:pPr>
            <a:r>
              <a:rPr lang="en-US" sz="1800" dirty="0"/>
              <a:t>Horton-Deutsch, S. (2013). Thinking it through: The path to reflective leadership.</a:t>
            </a:r>
            <a:r>
              <a:rPr lang="en-US" sz="1800" i="1" dirty="0"/>
              <a:t> American Nurse Today</a:t>
            </a:r>
            <a:r>
              <a:rPr lang="en-US" sz="1800" dirty="0"/>
              <a:t>, 8(2). Retrieved from American Nurse Today.</a:t>
            </a:r>
          </a:p>
          <a:p>
            <a:pPr marL="0" indent="0">
              <a:buNone/>
            </a:pPr>
            <a:r>
              <a:rPr lang="en-US" sz="1800" dirty="0"/>
              <a:t>Schon, D. (1994). Postscript (from Italian edition of </a:t>
            </a:r>
            <a:r>
              <a:rPr lang="en-US" sz="1800" i="1" dirty="0"/>
              <a:t>Reflective Practitioner). Planning Theory</a:t>
            </a:r>
            <a:r>
              <a:rPr lang="en-US" sz="1800" dirty="0"/>
              <a:t>, 12, 1-18.</a:t>
            </a:r>
          </a:p>
          <a:p>
            <a:pPr marL="0" indent="0">
              <a:buNone/>
            </a:pPr>
            <a:r>
              <a:rPr lang="en-US" sz="1800" dirty="0"/>
              <a:t>Sullivan, L.G. and </a:t>
            </a:r>
            <a:r>
              <a:rPr lang="en-US" sz="1800" dirty="0" err="1"/>
              <a:t>Wiessner</a:t>
            </a:r>
            <a:r>
              <a:rPr lang="en-US" sz="1800" dirty="0"/>
              <a:t>, C.A., (2010). Learning to be reflective leaders: A case study from the NCCHC Hispanic Leadership Fellows Program. </a:t>
            </a:r>
            <a:r>
              <a:rPr lang="en-US" sz="1800" i="1" dirty="0"/>
              <a:t>New Directions for Community Colleges, 149, </a:t>
            </a:r>
            <a:r>
              <a:rPr lang="en-US" sz="1800" dirty="0"/>
              <a:t>41-50. doi:10.1002/cc.394</a:t>
            </a:r>
            <a:endParaRPr lang="en-US" sz="1800" i="1" dirty="0"/>
          </a:p>
        </p:txBody>
      </p:sp>
      <p:sp>
        <p:nvSpPr>
          <p:cNvPr id="23" name="Rectangle 14">
            <a:extLst>
              <a:ext uri="{FF2B5EF4-FFF2-40B4-BE49-F238E27FC236}">
                <a16:creationId xmlns:a16="http://schemas.microsoft.com/office/drawing/2014/main" id="{79712DE8-94E0-4F45-81D9-37AF7A32F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487692" y="685801"/>
            <a:ext cx="704300" cy="5486400"/>
          </a:xfrm>
          <a:prstGeom prst="rect">
            <a:avLst/>
          </a:prstGeom>
          <a:solidFill>
            <a:srgbClr val="FAEA47">
              <a:alpha val="25000"/>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pic>
        <p:nvPicPr>
          <p:cNvPr id="4" name="Content Placeholder 3">
            <a:extLst>
              <a:ext uri="{FF2B5EF4-FFF2-40B4-BE49-F238E27FC236}">
                <a16:creationId xmlns:a16="http://schemas.microsoft.com/office/drawing/2014/main" id="{29EBDF2E-6010-1045-AFD1-C91C6A83AB3E}"/>
              </a:ext>
            </a:extLst>
          </p:cNvPr>
          <p:cNvPicPr>
            <a:picLocks noChangeAspect="1"/>
          </p:cNvPicPr>
          <p:nvPr/>
        </p:nvPicPr>
        <p:blipFill rotWithShape="1">
          <a:blip r:embed="rId2"/>
          <a:srcRect l="8335" r="25936" b="-2"/>
          <a:stretch/>
        </p:blipFill>
        <p:spPr>
          <a:xfrm>
            <a:off x="7647400" y="1597152"/>
            <a:ext cx="3857275" cy="4575048"/>
          </a:xfrm>
          <a:prstGeom prst="rect">
            <a:avLst/>
          </a:prstGeom>
        </p:spPr>
      </p:pic>
      <p:cxnSp>
        <p:nvCxnSpPr>
          <p:cNvPr id="24" name="Straight Connector 16">
            <a:extLst>
              <a:ext uri="{FF2B5EF4-FFF2-40B4-BE49-F238E27FC236}">
                <a16:creationId xmlns:a16="http://schemas.microsoft.com/office/drawing/2014/main" id="{CD8C7CAC-1828-45F3-9C70-DE1294FA20A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FAEA47"/>
            </a:solidFill>
            <a:prstDash val="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C52D459-9D8C-45C6-9998-FE91890626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FAEA47"/>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167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10">
            <a:extLst>
              <a:ext uri="{FF2B5EF4-FFF2-40B4-BE49-F238E27FC236}">
                <a16:creationId xmlns:a16="http://schemas.microsoft.com/office/drawing/2014/main" id="{DAA9D7C9-0452-4338-840E-1F41073B57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4" name="Rectangle 12">
            <a:extLst>
              <a:ext uri="{FF2B5EF4-FFF2-40B4-BE49-F238E27FC236}">
                <a16:creationId xmlns:a16="http://schemas.microsoft.com/office/drawing/2014/main" id="{82D28149-A976-4FDF-A0AD-7E066FF7D7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5" name="Rectangle 14">
            <a:extLst>
              <a:ext uri="{FF2B5EF4-FFF2-40B4-BE49-F238E27FC236}">
                <a16:creationId xmlns:a16="http://schemas.microsoft.com/office/drawing/2014/main" id="{D80536FF-D2DD-47A6-BB60-E22DD2FEFE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FB71DF1-59DA-C446-B891-555929FCFD31}"/>
              </a:ext>
            </a:extLst>
          </p:cNvPr>
          <p:cNvSpPr>
            <a:spLocks noGrp="1"/>
          </p:cNvSpPr>
          <p:nvPr>
            <p:ph type="title"/>
          </p:nvPr>
        </p:nvSpPr>
        <p:spPr>
          <a:xfrm>
            <a:off x="422898" y="540168"/>
            <a:ext cx="7361853" cy="1004428"/>
          </a:xfrm>
        </p:spPr>
        <p:txBody>
          <a:bodyPr anchor="b">
            <a:normAutofit fontScale="90000"/>
          </a:bodyPr>
          <a:lstStyle/>
          <a:p>
            <a:r>
              <a:rPr lang="en-US" sz="4800" dirty="0">
                <a:solidFill>
                  <a:schemeClr val="tx1"/>
                </a:solidFill>
              </a:rPr>
              <a:t>What will we be talking about?</a:t>
            </a:r>
          </a:p>
        </p:txBody>
      </p:sp>
      <p:sp>
        <p:nvSpPr>
          <p:cNvPr id="8" name="Content Placeholder 7">
            <a:extLst>
              <a:ext uri="{FF2B5EF4-FFF2-40B4-BE49-F238E27FC236}">
                <a16:creationId xmlns:a16="http://schemas.microsoft.com/office/drawing/2014/main" id="{26AF850F-E520-4870-9680-BAF79D124B01}"/>
              </a:ext>
            </a:extLst>
          </p:cNvPr>
          <p:cNvSpPr>
            <a:spLocks noGrp="1"/>
          </p:cNvSpPr>
          <p:nvPr>
            <p:ph idx="1"/>
          </p:nvPr>
        </p:nvSpPr>
        <p:spPr>
          <a:xfrm>
            <a:off x="422899" y="1690228"/>
            <a:ext cx="5828376" cy="4285669"/>
          </a:xfrm>
        </p:spPr>
        <p:txBody>
          <a:bodyPr anchor="t">
            <a:normAutofit/>
          </a:bodyPr>
          <a:lstStyle/>
          <a:p>
            <a:r>
              <a:rPr lang="en-US" dirty="0">
                <a:solidFill>
                  <a:schemeClr val="tx1"/>
                </a:solidFill>
              </a:rPr>
              <a:t>What is reflection</a:t>
            </a:r>
          </a:p>
          <a:p>
            <a:r>
              <a:rPr lang="en-US" dirty="0">
                <a:solidFill>
                  <a:schemeClr val="tx1"/>
                </a:solidFill>
              </a:rPr>
              <a:t>3 Traits for reflective thinking</a:t>
            </a:r>
          </a:p>
          <a:p>
            <a:r>
              <a:rPr lang="en-US" dirty="0">
                <a:solidFill>
                  <a:schemeClr val="tx1"/>
                </a:solidFill>
              </a:rPr>
              <a:t>Reflection as a means of learning</a:t>
            </a:r>
          </a:p>
          <a:p>
            <a:r>
              <a:rPr lang="en-US" dirty="0">
                <a:solidFill>
                  <a:schemeClr val="tx1"/>
                </a:solidFill>
              </a:rPr>
              <a:t>The reflective practitioner </a:t>
            </a:r>
          </a:p>
          <a:p>
            <a:r>
              <a:rPr lang="en-US" dirty="0">
                <a:solidFill>
                  <a:schemeClr val="tx1"/>
                </a:solidFill>
              </a:rPr>
              <a:t>Reflective leadership</a:t>
            </a:r>
          </a:p>
          <a:p>
            <a:r>
              <a:rPr lang="en-US" dirty="0">
                <a:solidFill>
                  <a:schemeClr val="tx1"/>
                </a:solidFill>
              </a:rPr>
              <a:t>How to reflect</a:t>
            </a:r>
          </a:p>
          <a:p>
            <a:r>
              <a:rPr lang="en-US" dirty="0">
                <a:solidFill>
                  <a:schemeClr val="tx1"/>
                </a:solidFill>
              </a:rPr>
              <a:t>Time to Reflect</a:t>
            </a:r>
          </a:p>
          <a:p>
            <a:r>
              <a:rPr lang="en-US" dirty="0">
                <a:solidFill>
                  <a:schemeClr val="tx1"/>
                </a:solidFill>
              </a:rPr>
              <a:t>Q&amp;A</a:t>
            </a:r>
          </a:p>
          <a:p>
            <a:endParaRPr lang="en-US" sz="1800" dirty="0">
              <a:solidFill>
                <a:schemeClr val="tx1"/>
              </a:solidFill>
            </a:endParaRPr>
          </a:p>
        </p:txBody>
      </p:sp>
      <p:sp>
        <p:nvSpPr>
          <p:cNvPr id="26" name="Rectangle 16">
            <a:extLst>
              <a:ext uri="{FF2B5EF4-FFF2-40B4-BE49-F238E27FC236}">
                <a16:creationId xmlns:a16="http://schemas.microsoft.com/office/drawing/2014/main" id="{FA392873-A54A-4077-810F-3AFC8F442E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496183" y="685801"/>
            <a:ext cx="702496" cy="5486400"/>
          </a:xfrm>
          <a:prstGeom prst="rect">
            <a:avLst/>
          </a:prstGeom>
          <a:solidFill>
            <a:srgbClr val="FAEA47">
              <a:alpha val="25000"/>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pic>
        <p:nvPicPr>
          <p:cNvPr id="4" name="Content Placeholder 3">
            <a:extLst>
              <a:ext uri="{FF2B5EF4-FFF2-40B4-BE49-F238E27FC236}">
                <a16:creationId xmlns:a16="http://schemas.microsoft.com/office/drawing/2014/main" id="{8DB396E6-911D-934D-9E91-731F09EC4C0D}"/>
              </a:ext>
              <a:ext uri="{C183D7F6-B498-43B3-948B-1728B52AA6E4}">
                <adec:decorative xmlns:adec="http://schemas.microsoft.com/office/drawing/2017/decorative" val="1"/>
              </a:ext>
            </a:extLst>
          </p:cNvPr>
          <p:cNvPicPr>
            <a:picLocks noChangeAspect="1"/>
          </p:cNvPicPr>
          <p:nvPr/>
        </p:nvPicPr>
        <p:blipFill rotWithShape="1">
          <a:blip r:embed="rId2"/>
          <a:srcRect l="14701" r="32302" b="-2"/>
          <a:stretch/>
        </p:blipFill>
        <p:spPr>
          <a:xfrm>
            <a:off x="7148796" y="685800"/>
            <a:ext cx="4355880" cy="5486400"/>
          </a:xfrm>
          <a:prstGeom prst="rect">
            <a:avLst/>
          </a:prstGeom>
        </p:spPr>
      </p:pic>
      <p:cxnSp>
        <p:nvCxnSpPr>
          <p:cNvPr id="27" name="Straight Connector 18">
            <a:extLst>
              <a:ext uri="{FF2B5EF4-FFF2-40B4-BE49-F238E27FC236}">
                <a16:creationId xmlns:a16="http://schemas.microsoft.com/office/drawing/2014/main" id="{217CAC88-B0CB-4E8A-916D-9CB90525985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FAEA47"/>
            </a:solidFill>
            <a:prstDash val="dash"/>
          </a:ln>
        </p:spPr>
        <p:style>
          <a:lnRef idx="1">
            <a:schemeClr val="accent1"/>
          </a:lnRef>
          <a:fillRef idx="0">
            <a:schemeClr val="accent1"/>
          </a:fillRef>
          <a:effectRef idx="0">
            <a:schemeClr val="accent1"/>
          </a:effectRef>
          <a:fontRef idx="minor">
            <a:schemeClr val="tx1"/>
          </a:fontRef>
        </p:style>
      </p:cxnSp>
      <p:cxnSp>
        <p:nvCxnSpPr>
          <p:cNvPr id="28" name="Straight Connector 20">
            <a:extLst>
              <a:ext uri="{FF2B5EF4-FFF2-40B4-BE49-F238E27FC236}">
                <a16:creationId xmlns:a16="http://schemas.microsoft.com/office/drawing/2014/main" id="{002C2666-64A2-43AB-B2DB-267B04A0741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FAEA47"/>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3809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482F11BC-0096-4F9C-BAA6-E7D36C1E54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8" name="Rectangle 27">
            <a:extLst>
              <a:ext uri="{FF2B5EF4-FFF2-40B4-BE49-F238E27FC236}">
                <a16:creationId xmlns:a16="http://schemas.microsoft.com/office/drawing/2014/main" id="{2FA1E615-6866-4975-BEB0-8A6DCCEFB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0" name="Rectangle 29">
            <a:extLst>
              <a:ext uri="{FF2B5EF4-FFF2-40B4-BE49-F238E27FC236}">
                <a16:creationId xmlns:a16="http://schemas.microsoft.com/office/drawing/2014/main" id="{9F49980E-1F13-46BA-BFC3-59DA3D8610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F2B2AAD-E7D3-0A4F-B9FB-FC52127FF52A}"/>
              </a:ext>
            </a:extLst>
          </p:cNvPr>
          <p:cNvSpPr>
            <a:spLocks noGrp="1"/>
          </p:cNvSpPr>
          <p:nvPr>
            <p:ph type="title"/>
          </p:nvPr>
        </p:nvSpPr>
        <p:spPr>
          <a:xfrm>
            <a:off x="641000" y="539496"/>
            <a:ext cx="5228393" cy="707450"/>
          </a:xfrm>
          <a:ln>
            <a:solidFill>
              <a:schemeClr val="tx1"/>
            </a:solidFill>
          </a:ln>
        </p:spPr>
        <p:txBody>
          <a:bodyPr anchor="b">
            <a:normAutofit fontScale="90000"/>
          </a:bodyPr>
          <a:lstStyle/>
          <a:p>
            <a:pPr algn="ctr"/>
            <a:r>
              <a:rPr lang="en-US" sz="4800" dirty="0"/>
              <a:t>Defining Reflection</a:t>
            </a:r>
          </a:p>
        </p:txBody>
      </p:sp>
      <p:sp>
        <p:nvSpPr>
          <p:cNvPr id="8" name="Content Placeholder 7">
            <a:extLst>
              <a:ext uri="{FF2B5EF4-FFF2-40B4-BE49-F238E27FC236}">
                <a16:creationId xmlns:a16="http://schemas.microsoft.com/office/drawing/2014/main" id="{7E9D26A1-0668-4A57-805F-D8B15F0A7F65}"/>
              </a:ext>
            </a:extLst>
          </p:cNvPr>
          <p:cNvSpPr>
            <a:spLocks noGrp="1"/>
          </p:cNvSpPr>
          <p:nvPr>
            <p:ph idx="1"/>
          </p:nvPr>
        </p:nvSpPr>
        <p:spPr>
          <a:xfrm>
            <a:off x="422897" y="1786442"/>
            <a:ext cx="5664600" cy="4150777"/>
          </a:xfrm>
        </p:spPr>
        <p:txBody>
          <a:bodyPr>
            <a:normAutofit/>
          </a:bodyPr>
          <a:lstStyle/>
          <a:p>
            <a:r>
              <a:rPr lang="en-US" dirty="0"/>
              <a:t>John Dewey (1933) described reflection as “active, persistent, and careful consideration of any belief or supposed form of knowledge in the light of the grounds that support it and the further conclusions to which it tends, constitutes reflective thought… </a:t>
            </a:r>
            <a:r>
              <a:rPr lang="en-US" b="1" dirty="0"/>
              <a:t>It is a conscious and voluntary effort to establish belief upon a firm basis of reasons </a:t>
            </a:r>
            <a:r>
              <a:rPr lang="en-US" dirty="0"/>
              <a:t>(p. 9).</a:t>
            </a:r>
          </a:p>
          <a:p>
            <a:pPr marL="0" indent="0">
              <a:buNone/>
            </a:pPr>
            <a:endParaRPr lang="en-US" dirty="0"/>
          </a:p>
          <a:p>
            <a:endParaRPr lang="en-US" dirty="0"/>
          </a:p>
        </p:txBody>
      </p:sp>
      <p:sp>
        <p:nvSpPr>
          <p:cNvPr id="32" name="Rectangle 31">
            <a:extLst>
              <a:ext uri="{FF2B5EF4-FFF2-40B4-BE49-F238E27FC236}">
                <a16:creationId xmlns:a16="http://schemas.microsoft.com/office/drawing/2014/main" id="{0E2E7D1F-2146-4351-B555-F7AD66F917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6095999" y="695340"/>
            <a:ext cx="5391683" cy="5476855"/>
          </a:xfrm>
          <a:prstGeom prst="rect">
            <a:avLst/>
          </a:prstGeom>
          <a:solidFill>
            <a:srgbClr val="FAEA47">
              <a:alpha val="25000"/>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pic>
        <p:nvPicPr>
          <p:cNvPr id="4" name="Content Placeholder 3">
            <a:extLst>
              <a:ext uri="{FF2B5EF4-FFF2-40B4-BE49-F238E27FC236}">
                <a16:creationId xmlns:a16="http://schemas.microsoft.com/office/drawing/2014/main" id="{77459D48-2AF1-4E4E-81B1-8073F5668B3E}"/>
              </a:ext>
              <a:ext uri="{C183D7F6-B498-43B3-948B-1728B52AA6E4}">
                <adec:decorative xmlns:adec="http://schemas.microsoft.com/office/drawing/2017/decorative" val="1"/>
              </a:ext>
            </a:extLst>
          </p:cNvPr>
          <p:cNvPicPr>
            <a:picLocks noChangeAspect="1"/>
          </p:cNvPicPr>
          <p:nvPr/>
        </p:nvPicPr>
        <p:blipFill rotWithShape="1">
          <a:blip r:embed="rId2"/>
          <a:srcRect l="7824" r="25426"/>
          <a:stretch/>
        </p:blipFill>
        <p:spPr>
          <a:xfrm>
            <a:off x="6620386" y="1246946"/>
            <a:ext cx="4364109" cy="4364109"/>
          </a:xfrm>
          <a:prstGeom prst="rect">
            <a:avLst/>
          </a:prstGeom>
        </p:spPr>
      </p:pic>
      <p:cxnSp>
        <p:nvCxnSpPr>
          <p:cNvPr id="34" name="Straight Connector 33">
            <a:extLst>
              <a:ext uri="{FF2B5EF4-FFF2-40B4-BE49-F238E27FC236}">
                <a16:creationId xmlns:a16="http://schemas.microsoft.com/office/drawing/2014/main" id="{CD8C7CAC-1828-45F3-9C70-DE1294FA20A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FAEA47"/>
            </a:solidFill>
            <a:prstDash val="dash"/>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AC52D459-9D8C-45C6-9998-FE91890626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FAEA47"/>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0135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6" name="Rectangle 55">
            <a:extLst>
              <a:ext uri="{FF2B5EF4-FFF2-40B4-BE49-F238E27FC236}">
                <a16:creationId xmlns:a16="http://schemas.microsoft.com/office/drawing/2014/main" id="{19CE9782-0FD1-493B-9C50-C51AB7C5E0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58" name="Rectangle 57">
            <a:extLst>
              <a:ext uri="{FF2B5EF4-FFF2-40B4-BE49-F238E27FC236}">
                <a16:creationId xmlns:a16="http://schemas.microsoft.com/office/drawing/2014/main" id="{F6619023-691E-4F1C-A10A-0EA3D044EE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60" name="Rectangle 59">
            <a:extLst>
              <a:ext uri="{FF2B5EF4-FFF2-40B4-BE49-F238E27FC236}">
                <a16:creationId xmlns:a16="http://schemas.microsoft.com/office/drawing/2014/main" id="{36F31C88-3DEF-4EA8-AE3A-49441413FC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85800"/>
            <a:ext cx="422144" cy="5486400"/>
          </a:xfrm>
          <a:prstGeom prst="rect">
            <a:avLst/>
          </a:prstGeom>
          <a:solidFill>
            <a:srgbClr val="FAEA47">
              <a:alpha val="25000"/>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sp>
        <p:nvSpPr>
          <p:cNvPr id="62" name="Rectangle 61">
            <a:extLst>
              <a:ext uri="{FF2B5EF4-FFF2-40B4-BE49-F238E27FC236}">
                <a16:creationId xmlns:a16="http://schemas.microsoft.com/office/drawing/2014/main" id="{147EAFFD-2BD1-4600-B034-EEF700787D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08B611B-B18C-FF4F-9494-214C9D16FFFC}"/>
              </a:ext>
            </a:extLst>
          </p:cNvPr>
          <p:cNvSpPr>
            <a:spLocks noGrp="1"/>
          </p:cNvSpPr>
          <p:nvPr>
            <p:ph type="title"/>
          </p:nvPr>
        </p:nvSpPr>
        <p:spPr>
          <a:xfrm>
            <a:off x="5132025" y="987552"/>
            <a:ext cx="6855761" cy="1097280"/>
          </a:xfrm>
        </p:spPr>
        <p:txBody>
          <a:bodyPr anchor="b">
            <a:normAutofit fontScale="90000"/>
          </a:bodyPr>
          <a:lstStyle/>
          <a:p>
            <a:r>
              <a:rPr lang="en-US" sz="4000" b="1" dirty="0">
                <a:solidFill>
                  <a:schemeClr val="tx1"/>
                </a:solidFill>
              </a:rPr>
              <a:t>3 Necessary Traits for Reflective Thinking</a:t>
            </a:r>
            <a:br>
              <a:rPr lang="en-US" sz="4800" b="1" dirty="0">
                <a:solidFill>
                  <a:schemeClr val="tx1"/>
                </a:solidFill>
              </a:rPr>
            </a:br>
            <a:endParaRPr lang="en-US" sz="4800" dirty="0">
              <a:solidFill>
                <a:schemeClr val="tx1"/>
              </a:solidFill>
            </a:endParaRPr>
          </a:p>
        </p:txBody>
      </p:sp>
      <p:pic>
        <p:nvPicPr>
          <p:cNvPr id="4" name="Content Placeholder 3">
            <a:extLst>
              <a:ext uri="{FF2B5EF4-FFF2-40B4-BE49-F238E27FC236}">
                <a16:creationId xmlns:a16="http://schemas.microsoft.com/office/drawing/2014/main" id="{80FE0A0D-4154-5A41-B6F1-6FF1B0ED63B2}"/>
              </a:ext>
              <a:ext uri="{C183D7F6-B498-43B3-948B-1728B52AA6E4}">
                <adec:decorative xmlns:adec="http://schemas.microsoft.com/office/drawing/2017/decorative" val="1"/>
              </a:ext>
            </a:extLst>
          </p:cNvPr>
          <p:cNvPicPr>
            <a:picLocks noChangeAspect="1"/>
          </p:cNvPicPr>
          <p:nvPr/>
        </p:nvPicPr>
        <p:blipFill rotWithShape="1">
          <a:blip r:embed="rId2"/>
          <a:srcRect l="16417" r="34017" b="-2"/>
          <a:stretch/>
        </p:blipFill>
        <p:spPr>
          <a:xfrm>
            <a:off x="413003" y="685800"/>
            <a:ext cx="4073933" cy="5486400"/>
          </a:xfrm>
          <a:prstGeom prst="rect">
            <a:avLst/>
          </a:prstGeom>
        </p:spPr>
      </p:pic>
      <p:cxnSp>
        <p:nvCxnSpPr>
          <p:cNvPr id="64" name="Straight Connector 63">
            <a:extLst>
              <a:ext uri="{FF2B5EF4-FFF2-40B4-BE49-F238E27FC236}">
                <a16:creationId xmlns:a16="http://schemas.microsoft.com/office/drawing/2014/main" id="{8D4B5F26-8713-4267-9186-183BB809C0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FAEA47"/>
            </a:solidFill>
            <a:prstDash val="dash"/>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372C66DF-2004-4C24-8C07-554E41490D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FAEA47"/>
            </a:solidFill>
            <a:prstDash val="dash"/>
          </a:ln>
        </p:spPr>
        <p:style>
          <a:lnRef idx="1">
            <a:schemeClr val="accent1"/>
          </a:lnRef>
          <a:fillRef idx="0">
            <a:schemeClr val="accent1"/>
          </a:fillRef>
          <a:effectRef idx="0">
            <a:schemeClr val="accent1"/>
          </a:effectRef>
          <a:fontRef idx="minor">
            <a:schemeClr val="tx1"/>
          </a:fontRef>
        </p:style>
      </p:cxnSp>
      <p:sp>
        <p:nvSpPr>
          <p:cNvPr id="12" name="Content Placeholder 11">
            <a:extLst>
              <a:ext uri="{FF2B5EF4-FFF2-40B4-BE49-F238E27FC236}">
                <a16:creationId xmlns:a16="http://schemas.microsoft.com/office/drawing/2014/main" id="{0CC56B70-8FD8-F64A-BA7A-CF0CF1868791}"/>
              </a:ext>
            </a:extLst>
          </p:cNvPr>
          <p:cNvSpPr>
            <a:spLocks noGrp="1"/>
          </p:cNvSpPr>
          <p:nvPr>
            <p:ph idx="1"/>
          </p:nvPr>
        </p:nvSpPr>
        <p:spPr>
          <a:xfrm>
            <a:off x="6988203" y="1987296"/>
            <a:ext cx="3072377" cy="4035552"/>
          </a:xfrm>
        </p:spPr>
        <p:txBody>
          <a:bodyPr>
            <a:normAutofit/>
          </a:bodyPr>
          <a:lstStyle/>
          <a:p>
            <a:r>
              <a:rPr lang="en-US" dirty="0"/>
              <a:t>Open Mindedness</a:t>
            </a:r>
          </a:p>
          <a:p>
            <a:r>
              <a:rPr lang="en-US" dirty="0"/>
              <a:t>Responsibility</a:t>
            </a:r>
          </a:p>
          <a:p>
            <a:r>
              <a:rPr lang="en-US" dirty="0"/>
              <a:t>Whole-heartedness</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sz="1400" dirty="0"/>
              <a:t>(Dewey, 1933)</a:t>
            </a:r>
          </a:p>
          <a:p>
            <a:pPr lvl="1"/>
            <a:endParaRPr lang="en-US" dirty="0"/>
          </a:p>
          <a:p>
            <a:pPr marL="457200" lvl="1" indent="0">
              <a:buNone/>
            </a:pPr>
            <a:endParaRPr lang="en-US" dirty="0"/>
          </a:p>
        </p:txBody>
      </p:sp>
    </p:spTree>
    <p:extLst>
      <p:ext uri="{BB962C8B-B14F-4D97-AF65-F5344CB8AC3E}">
        <p14:creationId xmlns:p14="http://schemas.microsoft.com/office/powerpoint/2010/main" val="1722767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82F11BC-0096-4F9C-BAA6-E7D36C1E54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a:extLst>
              <a:ext uri="{FF2B5EF4-FFF2-40B4-BE49-F238E27FC236}">
                <a16:creationId xmlns:a16="http://schemas.microsoft.com/office/drawing/2014/main" id="{2FA1E615-6866-4975-BEB0-8A6DCCEFB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5" name="Rectangle 14">
            <a:extLst>
              <a:ext uri="{FF2B5EF4-FFF2-40B4-BE49-F238E27FC236}">
                <a16:creationId xmlns:a16="http://schemas.microsoft.com/office/drawing/2014/main" id="{9F49980E-1F13-46BA-BFC3-59DA3D8610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8931871-6A33-8A4D-8FC2-6852BF1450E7}"/>
              </a:ext>
            </a:extLst>
          </p:cNvPr>
          <p:cNvSpPr>
            <a:spLocks noGrp="1"/>
          </p:cNvSpPr>
          <p:nvPr>
            <p:ph type="title"/>
          </p:nvPr>
        </p:nvSpPr>
        <p:spPr>
          <a:xfrm>
            <a:off x="695815" y="390145"/>
            <a:ext cx="6156086" cy="713318"/>
          </a:xfrm>
        </p:spPr>
        <p:txBody>
          <a:bodyPr anchor="b">
            <a:noAutofit/>
          </a:bodyPr>
          <a:lstStyle/>
          <a:p>
            <a:r>
              <a:rPr lang="en-US" sz="3600" dirty="0"/>
              <a:t>Reflection as a means of learning</a:t>
            </a:r>
          </a:p>
        </p:txBody>
      </p:sp>
      <p:sp>
        <p:nvSpPr>
          <p:cNvPr id="8" name="Content Placeholder 7">
            <a:extLst>
              <a:ext uri="{FF2B5EF4-FFF2-40B4-BE49-F238E27FC236}">
                <a16:creationId xmlns:a16="http://schemas.microsoft.com/office/drawing/2014/main" id="{013D6C76-66F2-47C7-A8E3-DD7039EE32F0}"/>
              </a:ext>
            </a:extLst>
          </p:cNvPr>
          <p:cNvSpPr>
            <a:spLocks noGrp="1"/>
          </p:cNvSpPr>
          <p:nvPr>
            <p:ph idx="1"/>
          </p:nvPr>
        </p:nvSpPr>
        <p:spPr>
          <a:xfrm>
            <a:off x="284406" y="1214233"/>
            <a:ext cx="8299344" cy="4952354"/>
          </a:xfrm>
        </p:spPr>
        <p:txBody>
          <a:bodyPr>
            <a:normAutofit/>
          </a:bodyPr>
          <a:lstStyle/>
          <a:p>
            <a:r>
              <a:rPr lang="en-US" sz="2000" dirty="0"/>
              <a:t>Experiential learning - learning through experience </a:t>
            </a:r>
          </a:p>
          <a:p>
            <a:pPr lvl="1"/>
            <a:r>
              <a:rPr lang="en-US" sz="2000" dirty="0"/>
              <a:t>Learning from experiences requires reflection.</a:t>
            </a:r>
          </a:p>
          <a:p>
            <a:r>
              <a:rPr lang="en-US" sz="2000" dirty="0"/>
              <a:t>The Experiential Learning Cycle:</a:t>
            </a:r>
          </a:p>
          <a:p>
            <a:pPr marL="0" indent="0">
              <a:buNone/>
            </a:pPr>
            <a:endParaRPr lang="en-US" sz="1800" dirty="0"/>
          </a:p>
          <a:p>
            <a:pPr marL="0" indent="0">
              <a:buNone/>
            </a:pPr>
            <a:r>
              <a:rPr lang="en-US" sz="1400" dirty="0"/>
              <a:t>							</a:t>
            </a:r>
          </a:p>
          <a:p>
            <a:pPr marL="0" indent="0">
              <a:buNone/>
            </a:pPr>
            <a:endParaRPr lang="en-US" sz="1400" dirty="0"/>
          </a:p>
          <a:p>
            <a:pPr marL="0" indent="0">
              <a:buNone/>
            </a:pPr>
            <a:endParaRPr lang="en-US" sz="1400" dirty="0"/>
          </a:p>
          <a:p>
            <a:pPr marL="0" indent="0">
              <a:buNone/>
            </a:pPr>
            <a:r>
              <a:rPr lang="en-US" sz="1400" dirty="0"/>
              <a:t>							</a:t>
            </a:r>
          </a:p>
          <a:p>
            <a:pPr marL="0" indent="0">
              <a:buNone/>
            </a:pPr>
            <a:endParaRPr lang="en-US" sz="1400" dirty="0"/>
          </a:p>
          <a:p>
            <a:pPr marL="0" indent="0">
              <a:buNone/>
            </a:pPr>
            <a:r>
              <a:rPr lang="en-US" sz="1400" dirty="0"/>
              <a:t>                             (Kolb, D. 1984)</a:t>
            </a:r>
          </a:p>
          <a:p>
            <a:pPr marL="0" indent="0">
              <a:buNone/>
            </a:pPr>
            <a:endParaRPr lang="en-US" sz="1400" dirty="0"/>
          </a:p>
        </p:txBody>
      </p:sp>
      <p:sp>
        <p:nvSpPr>
          <p:cNvPr id="17" name="Rectangle 16">
            <a:extLst>
              <a:ext uri="{FF2B5EF4-FFF2-40B4-BE49-F238E27FC236}">
                <a16:creationId xmlns:a16="http://schemas.microsoft.com/office/drawing/2014/main" id="{79712DE8-94E0-4F45-81D9-37AF7A32F4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1487692" y="685801"/>
            <a:ext cx="704300" cy="5486400"/>
          </a:xfrm>
          <a:prstGeom prst="rect">
            <a:avLst/>
          </a:prstGeom>
          <a:solidFill>
            <a:srgbClr val="FAEA47">
              <a:alpha val="25000"/>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pic>
        <p:nvPicPr>
          <p:cNvPr id="4" name="Content Placeholder 3">
            <a:extLst>
              <a:ext uri="{FF2B5EF4-FFF2-40B4-BE49-F238E27FC236}">
                <a16:creationId xmlns:a16="http://schemas.microsoft.com/office/drawing/2014/main" id="{DBAE095B-0BF1-9348-95A5-DFA03D7692BB}"/>
              </a:ext>
              <a:ext uri="{C183D7F6-B498-43B3-948B-1728B52AA6E4}">
                <adec:decorative xmlns:adec="http://schemas.microsoft.com/office/drawing/2017/decorative" val="1"/>
              </a:ext>
            </a:extLst>
          </p:cNvPr>
          <p:cNvPicPr>
            <a:picLocks noChangeAspect="1"/>
          </p:cNvPicPr>
          <p:nvPr/>
        </p:nvPicPr>
        <p:blipFill rotWithShape="1">
          <a:blip r:embed="rId2"/>
          <a:srcRect l="8335" r="25936" b="-2"/>
          <a:stretch/>
        </p:blipFill>
        <p:spPr>
          <a:xfrm>
            <a:off x="8849504" y="685800"/>
            <a:ext cx="2646678" cy="2777842"/>
          </a:xfrm>
          <a:prstGeom prst="rect">
            <a:avLst/>
          </a:prstGeom>
        </p:spPr>
      </p:pic>
      <p:cxnSp>
        <p:nvCxnSpPr>
          <p:cNvPr id="19" name="Straight Connector 18">
            <a:extLst>
              <a:ext uri="{FF2B5EF4-FFF2-40B4-BE49-F238E27FC236}">
                <a16:creationId xmlns:a16="http://schemas.microsoft.com/office/drawing/2014/main" id="{CD8C7CAC-1828-45F3-9C70-DE1294FA20A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FAEA47"/>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C52D459-9D8C-45C6-9998-FE91890626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FAEA47"/>
            </a:solidFill>
            <a:prstDash val="dash"/>
          </a:ln>
        </p:spPr>
        <p:style>
          <a:lnRef idx="1">
            <a:schemeClr val="accent1"/>
          </a:lnRef>
          <a:fillRef idx="0">
            <a:schemeClr val="accent1"/>
          </a:fillRef>
          <a:effectRef idx="0">
            <a:schemeClr val="accent1"/>
          </a:effectRef>
          <a:fontRef idx="minor">
            <a:schemeClr val="tx1"/>
          </a:fontRef>
        </p:style>
      </p:cxnSp>
      <p:pic>
        <p:nvPicPr>
          <p:cNvPr id="3" name="Picture 2" descr="David Kolb's Experiential Learning Cycle">
            <a:extLst>
              <a:ext uri="{FF2B5EF4-FFF2-40B4-BE49-F238E27FC236}">
                <a16:creationId xmlns:a16="http://schemas.microsoft.com/office/drawing/2014/main" id="{A578F1A9-C43F-0242-99CA-D11AF44F67ED}"/>
              </a:ext>
            </a:extLst>
          </p:cNvPr>
          <p:cNvPicPr>
            <a:picLocks noChangeAspect="1"/>
          </p:cNvPicPr>
          <p:nvPr/>
        </p:nvPicPr>
        <p:blipFill>
          <a:blip r:embed="rId3"/>
          <a:stretch>
            <a:fillRect/>
          </a:stretch>
        </p:blipFill>
        <p:spPr>
          <a:xfrm>
            <a:off x="4018782" y="2663282"/>
            <a:ext cx="4343408" cy="3333487"/>
          </a:xfrm>
          <a:prstGeom prst="rect">
            <a:avLst/>
          </a:prstGeom>
          <a:effectLst>
            <a:glow>
              <a:schemeClr val="accent1"/>
            </a:glow>
            <a:outerShdw blurRad="203200" dist="38100" dir="2700000" sx="102000" sy="102000" algn="tl" rotWithShape="0">
              <a:prstClr val="black">
                <a:alpha val="40000"/>
              </a:prstClr>
            </a:outerShdw>
            <a:softEdge rad="0"/>
          </a:effectLst>
        </p:spPr>
      </p:pic>
    </p:spTree>
    <p:extLst>
      <p:ext uri="{BB962C8B-B14F-4D97-AF65-F5344CB8AC3E}">
        <p14:creationId xmlns:p14="http://schemas.microsoft.com/office/powerpoint/2010/main" val="2907773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D3DC7703-30FE-4178-B5A4-BBC23C07FA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1" name="Rectangle 30">
            <a:extLst>
              <a:ext uri="{FF2B5EF4-FFF2-40B4-BE49-F238E27FC236}">
                <a16:creationId xmlns:a16="http://schemas.microsoft.com/office/drawing/2014/main" id="{6A15F951-43CB-497F-9FF3-119EA5F392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33" name="Rectangle 32">
            <a:extLst>
              <a:ext uri="{FF2B5EF4-FFF2-40B4-BE49-F238E27FC236}">
                <a16:creationId xmlns:a16="http://schemas.microsoft.com/office/drawing/2014/main" id="{73C994B4-9721-4148-9EEC-6793CECDE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3" y="-1"/>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Content Placeholder 3">
            <a:extLst>
              <a:ext uri="{FF2B5EF4-FFF2-40B4-BE49-F238E27FC236}">
                <a16:creationId xmlns:a16="http://schemas.microsoft.com/office/drawing/2014/main" id="{85F2860E-2419-1F42-8B2E-21FEBEEC0824}"/>
              </a:ext>
            </a:extLst>
          </p:cNvPr>
          <p:cNvPicPr>
            <a:picLocks noChangeAspect="1"/>
          </p:cNvPicPr>
          <p:nvPr/>
        </p:nvPicPr>
        <p:blipFill rotWithShape="1">
          <a:blip r:embed="rId2">
            <a:duotone>
              <a:prstClr val="black"/>
              <a:schemeClr val="bg1">
                <a:tint val="45000"/>
                <a:satMod val="400000"/>
              </a:schemeClr>
            </a:duotone>
            <a:alphaModFix amt="25000"/>
          </a:blip>
          <a:srcRect r="-1" b="15708"/>
          <a:stretch/>
        </p:blipFill>
        <p:spPr>
          <a:xfrm>
            <a:off x="20" y="273171"/>
            <a:ext cx="12188932" cy="6857990"/>
          </a:xfrm>
          <a:prstGeom prst="rect">
            <a:avLst/>
          </a:prstGeom>
        </p:spPr>
      </p:pic>
      <p:sp>
        <p:nvSpPr>
          <p:cNvPr id="35" name="Rectangle 34">
            <a:extLst>
              <a:ext uri="{FF2B5EF4-FFF2-40B4-BE49-F238E27FC236}">
                <a16:creationId xmlns:a16="http://schemas.microsoft.com/office/drawing/2014/main" id="{D68BD3C7-834E-43F0-9527-BB190AD2F9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40206" y="1867277"/>
            <a:ext cx="8999774" cy="49960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DD4E7DB-3268-274B-BB09-AF7028743190}"/>
              </a:ext>
            </a:extLst>
          </p:cNvPr>
          <p:cNvSpPr>
            <a:spLocks noGrp="1"/>
          </p:cNvSpPr>
          <p:nvPr>
            <p:ph type="title"/>
          </p:nvPr>
        </p:nvSpPr>
        <p:spPr>
          <a:xfrm>
            <a:off x="1969809" y="990100"/>
            <a:ext cx="7940781" cy="689791"/>
          </a:xfrm>
        </p:spPr>
        <p:txBody>
          <a:bodyPr anchor="b">
            <a:normAutofit fontScale="90000"/>
          </a:bodyPr>
          <a:lstStyle/>
          <a:p>
            <a:pPr algn="ctr"/>
            <a:r>
              <a:rPr lang="en-US" sz="4800" dirty="0"/>
              <a:t>Reflection for professional practice</a:t>
            </a:r>
          </a:p>
        </p:txBody>
      </p:sp>
      <p:sp>
        <p:nvSpPr>
          <p:cNvPr id="37" name="Rectangle 36">
            <a:extLst>
              <a:ext uri="{FF2B5EF4-FFF2-40B4-BE49-F238E27FC236}">
                <a16:creationId xmlns:a16="http://schemas.microsoft.com/office/drawing/2014/main" id="{C3120799-0EC4-4B05-A195-5BADC759DC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40206" y="1867283"/>
            <a:ext cx="8997696" cy="121822"/>
          </a:xfrm>
          <a:prstGeom prst="rect">
            <a:avLst/>
          </a:prstGeom>
          <a:solidFill>
            <a:srgbClr val="FAEA47">
              <a:alpha val="25000"/>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sp>
        <p:nvSpPr>
          <p:cNvPr id="8" name="Content Placeholder 7">
            <a:extLst>
              <a:ext uri="{FF2B5EF4-FFF2-40B4-BE49-F238E27FC236}">
                <a16:creationId xmlns:a16="http://schemas.microsoft.com/office/drawing/2014/main" id="{6C8CB9A6-FEEA-4D0F-B9E8-E0C3254F5A1B}"/>
              </a:ext>
            </a:extLst>
          </p:cNvPr>
          <p:cNvSpPr>
            <a:spLocks noGrp="1"/>
          </p:cNvSpPr>
          <p:nvPr>
            <p:ph idx="1"/>
          </p:nvPr>
        </p:nvSpPr>
        <p:spPr>
          <a:xfrm>
            <a:off x="1652020" y="2176493"/>
            <a:ext cx="8885881" cy="4408338"/>
          </a:xfrm>
        </p:spPr>
        <p:txBody>
          <a:bodyPr anchor="t">
            <a:normAutofit/>
          </a:bodyPr>
          <a:lstStyle/>
          <a:p>
            <a:r>
              <a:rPr lang="en-US" dirty="0"/>
              <a:t>Donald Schon introduced two important categories for the process for reflecting as a practitioner. </a:t>
            </a:r>
          </a:p>
          <a:p>
            <a:pPr lvl="1"/>
            <a:r>
              <a:rPr lang="en-US" sz="2000" b="1" dirty="0"/>
              <a:t>Reflection-in-action</a:t>
            </a:r>
            <a:r>
              <a:rPr lang="en-US" sz="2000" dirty="0"/>
              <a:t> (interactive)</a:t>
            </a:r>
          </a:p>
          <a:p>
            <a:pPr lvl="2"/>
            <a:r>
              <a:rPr lang="en-US" dirty="0"/>
              <a:t>Not a spectator</a:t>
            </a:r>
          </a:p>
          <a:p>
            <a:pPr lvl="2"/>
            <a:r>
              <a:rPr lang="en-US" dirty="0"/>
              <a:t>In the action</a:t>
            </a:r>
          </a:p>
          <a:p>
            <a:pPr lvl="1"/>
            <a:r>
              <a:rPr lang="en-US" sz="2000" b="1" dirty="0"/>
              <a:t>Reflection-on-action</a:t>
            </a:r>
            <a:r>
              <a:rPr lang="en-US" sz="2000" dirty="0"/>
              <a:t> (retroactive)</a:t>
            </a:r>
          </a:p>
          <a:p>
            <a:pPr lvl="2"/>
            <a:r>
              <a:rPr lang="en-US" sz="1600" dirty="0"/>
              <a:t>“Reflecting on an outcome of a situation, the means that were used to manipulate the situation, and finally, on the reflection-in-action that took place” (</a:t>
            </a:r>
            <a:r>
              <a:rPr lang="en-US" sz="1600" dirty="0" err="1"/>
              <a:t>Tannebaum</a:t>
            </a:r>
            <a:r>
              <a:rPr lang="en-US" sz="1600" dirty="0"/>
              <a:t>, R., Hall, A., &amp; Deaton, 2013).</a:t>
            </a:r>
          </a:p>
        </p:txBody>
      </p:sp>
      <p:cxnSp>
        <p:nvCxnSpPr>
          <p:cNvPr id="39" name="Straight Connector 38">
            <a:extLst>
              <a:ext uri="{FF2B5EF4-FFF2-40B4-BE49-F238E27FC236}">
                <a16:creationId xmlns:a16="http://schemas.microsoft.com/office/drawing/2014/main" id="{98FD0A28-2FA7-4262-ABD1-8A3BDC5389F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FAEA47"/>
            </a:solidFill>
            <a:prstDash val="dash"/>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A9AD0ED4-C85A-4C94-A789-7E9FBAE4808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85800"/>
            <a:ext cx="12192000" cy="0"/>
          </a:xfrm>
          <a:prstGeom prst="line">
            <a:avLst/>
          </a:prstGeom>
          <a:ln w="9525" cap="rnd">
            <a:solidFill>
              <a:srgbClr val="FAEA47"/>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9423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82F11BC-0096-4F9C-BAA6-E7D36C1E54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a:extLst>
              <a:ext uri="{FF2B5EF4-FFF2-40B4-BE49-F238E27FC236}">
                <a16:creationId xmlns:a16="http://schemas.microsoft.com/office/drawing/2014/main" id="{2FA1E615-6866-4975-BEB0-8A6DCCEFB6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5" name="Rectangle 14">
            <a:extLst>
              <a:ext uri="{FF2B5EF4-FFF2-40B4-BE49-F238E27FC236}">
                <a16:creationId xmlns:a16="http://schemas.microsoft.com/office/drawing/2014/main" id="{9F49980E-1F13-46BA-BFC3-59DA3D8610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7275456-2557-E24B-AEFE-F0ED5B734A3F}"/>
              </a:ext>
            </a:extLst>
          </p:cNvPr>
          <p:cNvSpPr>
            <a:spLocks noGrp="1"/>
          </p:cNvSpPr>
          <p:nvPr>
            <p:ph type="title"/>
          </p:nvPr>
        </p:nvSpPr>
        <p:spPr>
          <a:xfrm>
            <a:off x="422897" y="539496"/>
            <a:ext cx="5228393" cy="923544"/>
          </a:xfrm>
        </p:spPr>
        <p:txBody>
          <a:bodyPr anchor="b">
            <a:normAutofit/>
          </a:bodyPr>
          <a:lstStyle/>
          <a:p>
            <a:r>
              <a:rPr lang="en-US" sz="4000" dirty="0"/>
              <a:t>Reflective Leadership</a:t>
            </a:r>
          </a:p>
        </p:txBody>
      </p:sp>
      <p:sp>
        <p:nvSpPr>
          <p:cNvPr id="8" name="Content Placeholder 7">
            <a:extLst>
              <a:ext uri="{FF2B5EF4-FFF2-40B4-BE49-F238E27FC236}">
                <a16:creationId xmlns:a16="http://schemas.microsoft.com/office/drawing/2014/main" id="{DCCB194A-56DB-413B-8852-16A96B9AA1B6}"/>
              </a:ext>
            </a:extLst>
          </p:cNvPr>
          <p:cNvSpPr>
            <a:spLocks noGrp="1"/>
          </p:cNvSpPr>
          <p:nvPr>
            <p:ph idx="1"/>
          </p:nvPr>
        </p:nvSpPr>
        <p:spPr>
          <a:xfrm>
            <a:off x="341252" y="1609344"/>
            <a:ext cx="5664600" cy="4557243"/>
          </a:xfrm>
        </p:spPr>
        <p:txBody>
          <a:bodyPr>
            <a:normAutofit fontScale="92500"/>
          </a:bodyPr>
          <a:lstStyle/>
          <a:p>
            <a:r>
              <a:rPr lang="en-US" dirty="0"/>
              <a:t> Learning to be present, aware, and attentive to ourselves and others.</a:t>
            </a:r>
          </a:p>
          <a:p>
            <a:r>
              <a:rPr lang="en-US" dirty="0"/>
              <a:t>It takes Self-Reflection </a:t>
            </a:r>
          </a:p>
          <a:p>
            <a:pPr lvl="1"/>
            <a:r>
              <a:rPr lang="en-US" b="1" dirty="0"/>
              <a:t>Areas for self-reflection</a:t>
            </a:r>
            <a:endParaRPr lang="en-US" dirty="0"/>
          </a:p>
          <a:p>
            <a:pPr lvl="2"/>
            <a:r>
              <a:rPr lang="en-US" sz="2000" dirty="0"/>
              <a:t>Personal ambitions, passions, intentions, goals </a:t>
            </a:r>
          </a:p>
          <a:p>
            <a:pPr lvl="2"/>
            <a:r>
              <a:rPr lang="en-US" sz="2000" dirty="0"/>
              <a:t>Individual and organizational values </a:t>
            </a:r>
          </a:p>
          <a:p>
            <a:pPr lvl="2"/>
            <a:r>
              <a:rPr lang="en-US" sz="2000" dirty="0"/>
              <a:t>Personality types </a:t>
            </a:r>
          </a:p>
          <a:p>
            <a:pPr lvl="2"/>
            <a:r>
              <a:rPr lang="en-US" sz="2000" dirty="0"/>
              <a:t>Thinking styles </a:t>
            </a:r>
          </a:p>
          <a:p>
            <a:pPr lvl="2"/>
            <a:r>
              <a:rPr lang="en-US" sz="2000" dirty="0"/>
              <a:t>Emotional Intelligence</a:t>
            </a:r>
          </a:p>
          <a:p>
            <a:pPr lvl="2"/>
            <a:r>
              <a:rPr lang="en-US" sz="2000" dirty="0"/>
              <a:t>Reflective learning </a:t>
            </a:r>
            <a:r>
              <a:rPr lang="en-US" b="1" dirty="0"/>
              <a:t> </a:t>
            </a:r>
            <a:endParaRPr lang="en-US" dirty="0"/>
          </a:p>
          <a:p>
            <a:pPr lvl="1"/>
            <a:endParaRPr lang="en-US" dirty="0"/>
          </a:p>
          <a:p>
            <a:endParaRPr lang="en-US" dirty="0"/>
          </a:p>
          <a:p>
            <a:pPr lvl="2"/>
            <a:endParaRPr lang="en-US" sz="1600" dirty="0"/>
          </a:p>
          <a:p>
            <a:endParaRPr lang="en-US" sz="1800" dirty="0"/>
          </a:p>
        </p:txBody>
      </p:sp>
      <p:sp>
        <p:nvSpPr>
          <p:cNvPr id="17" name="Rectangle 16">
            <a:extLst>
              <a:ext uri="{FF2B5EF4-FFF2-40B4-BE49-F238E27FC236}">
                <a16:creationId xmlns:a16="http://schemas.microsoft.com/office/drawing/2014/main" id="{0E2E7D1F-2146-4351-B555-F7AD66F917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6095999" y="695340"/>
            <a:ext cx="5391683" cy="5476855"/>
          </a:xfrm>
          <a:prstGeom prst="rect">
            <a:avLst/>
          </a:prstGeom>
          <a:solidFill>
            <a:srgbClr val="FAEA47">
              <a:alpha val="25000"/>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pic>
        <p:nvPicPr>
          <p:cNvPr id="4" name="Content Placeholder 3">
            <a:extLst>
              <a:ext uri="{FF2B5EF4-FFF2-40B4-BE49-F238E27FC236}">
                <a16:creationId xmlns:a16="http://schemas.microsoft.com/office/drawing/2014/main" id="{9F2E4131-8FA3-974D-A2E7-67F0AB02C25C}"/>
              </a:ext>
              <a:ext uri="{C183D7F6-B498-43B3-948B-1728B52AA6E4}">
                <adec:decorative xmlns:adec="http://schemas.microsoft.com/office/drawing/2017/decorative" val="1"/>
              </a:ext>
            </a:extLst>
          </p:cNvPr>
          <p:cNvPicPr>
            <a:picLocks noChangeAspect="1"/>
          </p:cNvPicPr>
          <p:nvPr/>
        </p:nvPicPr>
        <p:blipFill rotWithShape="1">
          <a:blip r:embed="rId2"/>
          <a:srcRect l="7824" r="25426"/>
          <a:stretch/>
        </p:blipFill>
        <p:spPr>
          <a:xfrm>
            <a:off x="6620386" y="1246946"/>
            <a:ext cx="4364109" cy="4364109"/>
          </a:xfrm>
          <a:prstGeom prst="rect">
            <a:avLst/>
          </a:prstGeom>
        </p:spPr>
      </p:pic>
      <p:cxnSp>
        <p:nvCxnSpPr>
          <p:cNvPr id="19" name="Straight Connector 18">
            <a:extLst>
              <a:ext uri="{FF2B5EF4-FFF2-40B4-BE49-F238E27FC236}">
                <a16:creationId xmlns:a16="http://schemas.microsoft.com/office/drawing/2014/main" id="{CD8C7CAC-1828-45F3-9C70-DE1294FA20A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FAEA47"/>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AC52D459-9D8C-45C6-9998-FE91890626F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FAEA47"/>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6454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9CE9782-0FD1-493B-9C50-C51AB7C5E0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a:extLst>
              <a:ext uri="{FF2B5EF4-FFF2-40B4-BE49-F238E27FC236}">
                <a16:creationId xmlns:a16="http://schemas.microsoft.com/office/drawing/2014/main" id="{F6619023-691E-4F1C-A10A-0EA3D044EE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5" name="Rectangle 14">
            <a:extLst>
              <a:ext uri="{FF2B5EF4-FFF2-40B4-BE49-F238E27FC236}">
                <a16:creationId xmlns:a16="http://schemas.microsoft.com/office/drawing/2014/main" id="{36F31C88-3DEF-4EA8-AE3A-49441413FC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685800"/>
            <a:ext cx="422144" cy="5486400"/>
          </a:xfrm>
          <a:prstGeom prst="rect">
            <a:avLst/>
          </a:prstGeom>
          <a:solidFill>
            <a:srgbClr val="FAEA47">
              <a:alpha val="25000"/>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sp>
        <p:nvSpPr>
          <p:cNvPr id="17" name="Rectangle 16">
            <a:extLst>
              <a:ext uri="{FF2B5EF4-FFF2-40B4-BE49-F238E27FC236}">
                <a16:creationId xmlns:a16="http://schemas.microsoft.com/office/drawing/2014/main" id="{147EAFFD-2BD1-4600-B034-EEF700787D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6276" y="685800"/>
            <a:ext cx="10744200" cy="5486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EDC65A9-77CB-E748-99E2-399A4821CA7E}"/>
              </a:ext>
            </a:extLst>
          </p:cNvPr>
          <p:cNvSpPr>
            <a:spLocks noGrp="1"/>
          </p:cNvSpPr>
          <p:nvPr>
            <p:ph type="title"/>
          </p:nvPr>
        </p:nvSpPr>
        <p:spPr>
          <a:xfrm>
            <a:off x="4898415" y="391886"/>
            <a:ext cx="6594713" cy="766354"/>
          </a:xfrm>
        </p:spPr>
        <p:txBody>
          <a:bodyPr anchor="b">
            <a:normAutofit/>
          </a:bodyPr>
          <a:lstStyle/>
          <a:p>
            <a:r>
              <a:rPr lang="en-US" sz="3200" dirty="0">
                <a:solidFill>
                  <a:schemeClr val="tx1"/>
                </a:solidFill>
              </a:rPr>
              <a:t>Benefits to being a reflective leader</a:t>
            </a:r>
          </a:p>
        </p:txBody>
      </p:sp>
      <p:pic>
        <p:nvPicPr>
          <p:cNvPr id="4" name="Content Placeholder 3">
            <a:extLst>
              <a:ext uri="{FF2B5EF4-FFF2-40B4-BE49-F238E27FC236}">
                <a16:creationId xmlns:a16="http://schemas.microsoft.com/office/drawing/2014/main" id="{38D99D7C-1670-384B-B2B4-866192087411}"/>
              </a:ext>
              <a:ext uri="{C183D7F6-B498-43B3-948B-1728B52AA6E4}">
                <adec:decorative xmlns:adec="http://schemas.microsoft.com/office/drawing/2017/decorative" val="1"/>
              </a:ext>
            </a:extLst>
          </p:cNvPr>
          <p:cNvPicPr>
            <a:picLocks noChangeAspect="1"/>
          </p:cNvPicPr>
          <p:nvPr/>
        </p:nvPicPr>
        <p:blipFill rotWithShape="1">
          <a:blip r:embed="rId2"/>
          <a:srcRect l="16417" r="34017" b="-2"/>
          <a:stretch/>
        </p:blipFill>
        <p:spPr>
          <a:xfrm>
            <a:off x="413003" y="685800"/>
            <a:ext cx="4073933" cy="5486400"/>
          </a:xfrm>
          <a:prstGeom prst="rect">
            <a:avLst/>
          </a:prstGeom>
        </p:spPr>
      </p:pic>
      <p:sp>
        <p:nvSpPr>
          <p:cNvPr id="8" name="Content Placeholder 7">
            <a:extLst>
              <a:ext uri="{FF2B5EF4-FFF2-40B4-BE49-F238E27FC236}">
                <a16:creationId xmlns:a16="http://schemas.microsoft.com/office/drawing/2014/main" id="{D62F9B7E-B550-405B-BB22-C5D78640C42C}"/>
              </a:ext>
            </a:extLst>
          </p:cNvPr>
          <p:cNvSpPr>
            <a:spLocks noGrp="1"/>
          </p:cNvSpPr>
          <p:nvPr>
            <p:ph idx="1"/>
          </p:nvPr>
        </p:nvSpPr>
        <p:spPr>
          <a:xfrm>
            <a:off x="5077372" y="1529033"/>
            <a:ext cx="5828376" cy="4637557"/>
          </a:xfrm>
        </p:spPr>
        <p:txBody>
          <a:bodyPr anchor="t">
            <a:normAutofit/>
          </a:bodyPr>
          <a:lstStyle/>
          <a:p>
            <a:r>
              <a:rPr lang="en-US" dirty="0">
                <a:solidFill>
                  <a:schemeClr val="tx1"/>
                </a:solidFill>
              </a:rPr>
              <a:t>The ability to develop personally and professionally on your own</a:t>
            </a:r>
          </a:p>
          <a:p>
            <a:pPr marL="0" indent="0">
              <a:buNone/>
            </a:pPr>
            <a:endParaRPr lang="en-US" dirty="0">
              <a:solidFill>
                <a:schemeClr val="tx1"/>
              </a:solidFill>
            </a:endParaRPr>
          </a:p>
          <a:p>
            <a:r>
              <a:rPr lang="en-US" dirty="0">
                <a:solidFill>
                  <a:schemeClr val="tx1"/>
                </a:solidFill>
              </a:rPr>
              <a:t>Continuous growth and improvement</a:t>
            </a:r>
          </a:p>
          <a:p>
            <a:pPr marL="0" indent="0">
              <a:buNone/>
            </a:pPr>
            <a:endParaRPr lang="en-US" dirty="0">
              <a:solidFill>
                <a:schemeClr val="tx1"/>
              </a:solidFill>
            </a:endParaRPr>
          </a:p>
          <a:p>
            <a:r>
              <a:rPr lang="en-US" dirty="0">
                <a:solidFill>
                  <a:schemeClr val="tx1"/>
                </a:solidFill>
              </a:rPr>
              <a:t>Life-long learning</a:t>
            </a:r>
          </a:p>
          <a:p>
            <a:pPr marL="0" indent="0">
              <a:buNone/>
            </a:pPr>
            <a:endParaRPr lang="en-US" dirty="0">
              <a:solidFill>
                <a:schemeClr val="tx1"/>
              </a:solidFill>
            </a:endParaRPr>
          </a:p>
        </p:txBody>
      </p:sp>
      <p:cxnSp>
        <p:nvCxnSpPr>
          <p:cNvPr id="19" name="Straight Connector 18">
            <a:extLst>
              <a:ext uri="{FF2B5EF4-FFF2-40B4-BE49-F238E27FC236}">
                <a16:creationId xmlns:a16="http://schemas.microsoft.com/office/drawing/2014/main" id="{8D4B5F26-8713-4267-9186-183BB809C0E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FAEA47"/>
            </a:solidFill>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372C66DF-2004-4C24-8C07-554E41490DC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FAEA47"/>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7500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63BABD39-DADC-45D4-81D2-0BA1BE6EED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3" name="Rectangle 12">
            <a:extLst>
              <a:ext uri="{FF2B5EF4-FFF2-40B4-BE49-F238E27FC236}">
                <a16:creationId xmlns:a16="http://schemas.microsoft.com/office/drawing/2014/main" id="{FEF4583F-0B72-4942-B10E-222C912C574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alpha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15" name="Rectangle 14">
            <a:extLst>
              <a:ext uri="{FF2B5EF4-FFF2-40B4-BE49-F238E27FC236}">
                <a16:creationId xmlns:a16="http://schemas.microsoft.com/office/drawing/2014/main" id="{73C994B4-9721-4148-9EEC-6793CECDE8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3" y="-1"/>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4" name="Content Placeholder 3">
            <a:extLst>
              <a:ext uri="{FF2B5EF4-FFF2-40B4-BE49-F238E27FC236}">
                <a16:creationId xmlns:a16="http://schemas.microsoft.com/office/drawing/2014/main" id="{15BC315F-BB3D-4046-9541-7E8D4EC09E74}"/>
              </a:ext>
              <a:ext uri="{C183D7F6-B498-43B3-948B-1728B52AA6E4}">
                <adec:decorative xmlns:adec="http://schemas.microsoft.com/office/drawing/2017/decorative" val="1"/>
              </a:ext>
            </a:extLst>
          </p:cNvPr>
          <p:cNvPicPr>
            <a:picLocks noChangeAspect="1"/>
          </p:cNvPicPr>
          <p:nvPr/>
        </p:nvPicPr>
        <p:blipFill rotWithShape="1">
          <a:blip r:embed="rId2">
            <a:duotone>
              <a:prstClr val="black"/>
              <a:schemeClr val="bg1">
                <a:tint val="45000"/>
                <a:satMod val="400000"/>
              </a:schemeClr>
            </a:duotone>
            <a:alphaModFix amt="25000"/>
          </a:blip>
          <a:srcRect b="15730"/>
          <a:stretch/>
        </p:blipFill>
        <p:spPr>
          <a:xfrm>
            <a:off x="20" y="243291"/>
            <a:ext cx="13373080" cy="6609099"/>
          </a:xfrm>
          <a:prstGeom prst="rect">
            <a:avLst/>
          </a:prstGeom>
        </p:spPr>
      </p:pic>
      <p:sp>
        <p:nvSpPr>
          <p:cNvPr id="17" name="Rectangle 16">
            <a:extLst>
              <a:ext uri="{FF2B5EF4-FFF2-40B4-BE49-F238E27FC236}">
                <a16:creationId xmlns:a16="http://schemas.microsoft.com/office/drawing/2014/main" id="{D68BD3C7-834E-43F0-9527-BB190AD2F9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40206" y="-1"/>
            <a:ext cx="8999774" cy="49957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4C8EDE6-0677-2844-A7F6-185048691AE6}"/>
              </a:ext>
            </a:extLst>
          </p:cNvPr>
          <p:cNvSpPr>
            <a:spLocks noGrp="1"/>
          </p:cNvSpPr>
          <p:nvPr>
            <p:ph type="title"/>
          </p:nvPr>
        </p:nvSpPr>
        <p:spPr>
          <a:xfrm>
            <a:off x="1337135" y="1566163"/>
            <a:ext cx="9955953" cy="835808"/>
          </a:xfrm>
        </p:spPr>
        <p:txBody>
          <a:bodyPr anchor="b">
            <a:normAutofit/>
          </a:bodyPr>
          <a:lstStyle/>
          <a:p>
            <a:pPr algn="ctr"/>
            <a:r>
              <a:rPr lang="en-US" sz="3200" dirty="0"/>
              <a:t>What could be drawbacks to not being a reflective leader?</a:t>
            </a:r>
          </a:p>
        </p:txBody>
      </p:sp>
      <p:sp>
        <p:nvSpPr>
          <p:cNvPr id="19" name="Rectangle 18">
            <a:extLst>
              <a:ext uri="{FF2B5EF4-FFF2-40B4-BE49-F238E27FC236}">
                <a16:creationId xmlns:a16="http://schemas.microsoft.com/office/drawing/2014/main" id="{C9824305-C48E-445C-A06D-E9D658EA48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540206" y="4873933"/>
            <a:ext cx="8997696" cy="121822"/>
          </a:xfrm>
          <a:prstGeom prst="rect">
            <a:avLst/>
          </a:prstGeom>
          <a:solidFill>
            <a:srgbClr val="FAEA47">
              <a:alpha val="25000"/>
            </a:srgbClr>
          </a:solidFill>
          <a:ln w="25400" cap="flat">
            <a:noFill/>
            <a:prstDash val="solid"/>
            <a:round/>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0" tIns="0" rIns="0" bIns="0" numCol="1" spcCol="38100" rtlCol="0" anchor="ctr">
            <a:spAutoFit/>
          </a:bodyPr>
          <a:lstStyle/>
          <a:p>
            <a:pPr marL="0" marR="0" indent="0" algn="ctr" defTabSz="825500" rtl="0" fontAlgn="auto" latinLnBrk="0" hangingPunct="0">
              <a:lnSpc>
                <a:spcPct val="100000"/>
              </a:lnSpc>
              <a:spcBef>
                <a:spcPts val="0"/>
              </a:spcBef>
              <a:spcAft>
                <a:spcPts val="0"/>
              </a:spcAft>
              <a:buClrTx/>
              <a:buSzTx/>
              <a:buFontTx/>
              <a:buNone/>
              <a:tabLst/>
            </a:pPr>
            <a:endParaRPr kumimoji="0" lang="en-US" sz="3000" b="0" i="0" u="none" strike="noStrike" cap="none" spc="0" normalizeH="0" baseline="0">
              <a:ln>
                <a:noFill/>
              </a:ln>
              <a:solidFill>
                <a:srgbClr val="000000"/>
              </a:solidFill>
              <a:effectLst/>
              <a:uFillTx/>
              <a:latin typeface="Helvetica Neue Medium"/>
              <a:ea typeface="Helvetica Neue Medium"/>
              <a:cs typeface="Helvetica Neue Medium"/>
              <a:sym typeface="Helvetica Neue Medium"/>
            </a:endParaRPr>
          </a:p>
        </p:txBody>
      </p:sp>
      <p:cxnSp>
        <p:nvCxnSpPr>
          <p:cNvPr id="21" name="Straight Connector 20">
            <a:extLst>
              <a:ext uri="{FF2B5EF4-FFF2-40B4-BE49-F238E27FC236}">
                <a16:creationId xmlns:a16="http://schemas.microsoft.com/office/drawing/2014/main" id="{CF534936-0C2D-4585-AA0A-DF52422A03C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11496184" y="5610"/>
            <a:ext cx="0" cy="6858000"/>
          </a:xfrm>
          <a:prstGeom prst="line">
            <a:avLst/>
          </a:prstGeom>
          <a:ln w="9525" cap="rnd">
            <a:solidFill>
              <a:srgbClr val="FAEA47"/>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70C5A755-0384-4BD5-84CB-3A02C1C7F46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524" y="6172200"/>
            <a:ext cx="12192000" cy="0"/>
          </a:xfrm>
          <a:prstGeom prst="line">
            <a:avLst/>
          </a:prstGeom>
          <a:ln w="9525" cap="rnd">
            <a:solidFill>
              <a:srgbClr val="FAEA47"/>
            </a:solidFill>
            <a:prstDash val="dash"/>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719DCDAB-E0E9-3D45-9742-FEE49CCC69F1}"/>
              </a:ext>
            </a:extLst>
          </p:cNvPr>
          <p:cNvSpPr txBox="1"/>
          <p:nvPr/>
        </p:nvSpPr>
        <p:spPr>
          <a:xfrm>
            <a:off x="2056632" y="2828834"/>
            <a:ext cx="8481270" cy="1200329"/>
          </a:xfrm>
          <a:prstGeom prst="rect">
            <a:avLst/>
          </a:prstGeom>
          <a:noFill/>
        </p:spPr>
        <p:txBody>
          <a:bodyPr wrap="square" rtlCol="0">
            <a:spAutoFit/>
          </a:bodyPr>
          <a:lstStyle/>
          <a:p>
            <a:r>
              <a:rPr lang="en-US" sz="2000" dirty="0"/>
              <a:t>“Without reflection, it is easy to repeat past mistakes or fail to repeat approaches that were effective in previous situations”</a:t>
            </a:r>
          </a:p>
          <a:p>
            <a:endParaRPr lang="en-US" dirty="0"/>
          </a:p>
          <a:p>
            <a:r>
              <a:rPr lang="en-US" sz="1400" dirty="0"/>
              <a:t>(Sullivan, L. G. and </a:t>
            </a:r>
            <a:r>
              <a:rPr lang="en-US" sz="1400" dirty="0" err="1"/>
              <a:t>Wiessner</a:t>
            </a:r>
            <a:r>
              <a:rPr lang="en-US" sz="1400" dirty="0"/>
              <a:t>, C. A., 2010)</a:t>
            </a:r>
          </a:p>
        </p:txBody>
      </p:sp>
    </p:spTree>
    <p:extLst>
      <p:ext uri="{BB962C8B-B14F-4D97-AF65-F5344CB8AC3E}">
        <p14:creationId xmlns:p14="http://schemas.microsoft.com/office/powerpoint/2010/main" val="344174791"/>
      </p:ext>
    </p:extLst>
  </p:cSld>
  <p:clrMapOvr>
    <a:masterClrMapping/>
  </p:clrMapOvr>
</p:sld>
</file>

<file path=ppt/theme/theme1.xml><?xml version="1.0" encoding="utf-8"?>
<a:theme xmlns:a="http://schemas.openxmlformats.org/drawingml/2006/main" name="OffsetVTI">
  <a:themeElements>
    <a:clrScheme name="Custom 20">
      <a:dk1>
        <a:srgbClr val="000000"/>
      </a:dk1>
      <a:lt1>
        <a:sysClr val="window" lastClr="FFFFFF"/>
      </a:lt1>
      <a:dk2>
        <a:srgbClr val="2C3948"/>
      </a:dk2>
      <a:lt2>
        <a:srgbClr val="F4F4F4"/>
      </a:lt2>
      <a:accent1>
        <a:srgbClr val="F49D90"/>
      </a:accent1>
      <a:accent2>
        <a:srgbClr val="D6947C"/>
      </a:accent2>
      <a:accent3>
        <a:srgbClr val="BF8484"/>
      </a:accent3>
      <a:accent4>
        <a:srgbClr val="96A9AA"/>
      </a:accent4>
      <a:accent5>
        <a:srgbClr val="DD796C"/>
      </a:accent5>
      <a:accent6>
        <a:srgbClr val="D09145"/>
      </a:accent6>
      <a:hlink>
        <a:srgbClr val="DF686A"/>
      </a:hlink>
      <a:folHlink>
        <a:srgbClr val="F93F1C"/>
      </a:folHlink>
    </a:clrScheme>
    <a:fontScheme name="Dante">
      <a:majorFont>
        <a:latin typeface="Dante"/>
        <a:ea typeface=""/>
        <a:cs typeface=""/>
      </a:majorFont>
      <a:minorFont>
        <a:latin typeface="Dan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setVTI" id="{17A3166B-76FF-4669-8F6D-D4251AE158D8}" vid="{4532814A-B5F8-4CFD-BC69-A007D492DA47}"/>
    </a:ext>
  </a:extLst>
</a:theme>
</file>

<file path=docProps/app.xml><?xml version="1.0" encoding="utf-8"?>
<Properties xmlns="http://schemas.openxmlformats.org/officeDocument/2006/extended-properties" xmlns:vt="http://schemas.openxmlformats.org/officeDocument/2006/docPropsVTypes">
  <TotalTime>33</TotalTime>
  <Words>640</Words>
  <Application>Microsoft Macintosh PowerPoint</Application>
  <PresentationFormat>Widescreen</PresentationFormat>
  <Paragraphs>91</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Dante</vt:lpstr>
      <vt:lpstr>Dante (Headings)2</vt:lpstr>
      <vt:lpstr>Helvetica Neue Medium</vt:lpstr>
      <vt:lpstr>Wingdings 2</vt:lpstr>
      <vt:lpstr>OffsetVTI</vt:lpstr>
      <vt:lpstr>Reflective Leadership</vt:lpstr>
      <vt:lpstr>What will we be talking about?</vt:lpstr>
      <vt:lpstr>Defining Reflection</vt:lpstr>
      <vt:lpstr>3 Necessary Traits for Reflective Thinking </vt:lpstr>
      <vt:lpstr>Reflection as a means of learning</vt:lpstr>
      <vt:lpstr>Reflection for professional practice</vt:lpstr>
      <vt:lpstr>Reflective Leadership</vt:lpstr>
      <vt:lpstr>Benefits to being a reflective leader</vt:lpstr>
      <vt:lpstr>What could be drawbacks to not being a reflective leader?</vt:lpstr>
      <vt:lpstr>How to Reflect?</vt:lpstr>
      <vt:lpstr>Leadership Statement or Philosophy</vt:lpstr>
      <vt:lpstr>Time to Reflect</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Reflective Leadership</dc:title>
  <dc:creator>Mather, Claudia</dc:creator>
  <cp:lastModifiedBy>Mather, Claudia</cp:lastModifiedBy>
  <cp:revision>4</cp:revision>
  <dcterms:created xsi:type="dcterms:W3CDTF">2020-08-06T17:40:53Z</dcterms:created>
  <dcterms:modified xsi:type="dcterms:W3CDTF">2020-08-06T18:14:17Z</dcterms:modified>
</cp:coreProperties>
</file>