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66366-DB34-4694-B5E6-E2092AF600D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F60A9F-8D15-442E-B77A-27AA700FA64C}">
      <dgm:prSet phldrT="[Text]" custT="1"/>
      <dgm:spPr/>
      <dgm:t>
        <a:bodyPr/>
        <a:lstStyle/>
        <a:p>
          <a:r>
            <a:rPr lang="en-US" sz="1800" dirty="0" smtClean="0"/>
            <a:t>Stabilization</a:t>
          </a:r>
        </a:p>
        <a:p>
          <a:r>
            <a:rPr lang="en-US" sz="1000" b="1" i="1" dirty="0" smtClean="0">
              <a:solidFill>
                <a:srgbClr val="FFC000"/>
              </a:solidFill>
            </a:rPr>
            <a:t>Goal: </a:t>
          </a:r>
          <a:r>
            <a:rPr lang="en-US" sz="1000" dirty="0" smtClean="0"/>
            <a:t>Establish feelings of trust, safety &amp; calm at the individual, institutional, and community level.</a:t>
          </a:r>
        </a:p>
        <a:p>
          <a:r>
            <a:rPr lang="en-US" sz="1000" dirty="0" smtClean="0"/>
            <a:t>Provide a sense of perceived control and social support.</a:t>
          </a:r>
          <a:endParaRPr lang="en-US" sz="1000" dirty="0"/>
        </a:p>
      </dgm:t>
    </dgm:pt>
    <dgm:pt modelId="{54EF10CC-6593-4668-A348-ABB4E06E4C12}" type="parTrans" cxnId="{E10F36F2-D804-4ADD-88CD-F109A89FC324}">
      <dgm:prSet/>
      <dgm:spPr/>
      <dgm:t>
        <a:bodyPr/>
        <a:lstStyle/>
        <a:p>
          <a:endParaRPr lang="en-US"/>
        </a:p>
      </dgm:t>
    </dgm:pt>
    <dgm:pt modelId="{70E858EF-46D2-444F-8D04-DB19F87A40D8}" type="sibTrans" cxnId="{E10F36F2-D804-4ADD-88CD-F109A89FC324}">
      <dgm:prSet/>
      <dgm:spPr/>
      <dgm:t>
        <a:bodyPr/>
        <a:lstStyle/>
        <a:p>
          <a:endParaRPr lang="en-US"/>
        </a:p>
      </dgm:t>
    </dgm:pt>
    <dgm:pt modelId="{5C0ED094-F5D8-43CB-B9B5-E48A8F916460}">
      <dgm:prSet phldrT="[Text]" custT="1"/>
      <dgm:spPr/>
      <dgm:t>
        <a:bodyPr/>
        <a:lstStyle/>
        <a:p>
          <a:r>
            <a:rPr lang="en-US" sz="1000" dirty="0" smtClean="0"/>
            <a:t>Contact and Engagement</a:t>
          </a:r>
          <a:endParaRPr lang="en-US" sz="1000" dirty="0"/>
        </a:p>
      </dgm:t>
    </dgm:pt>
    <dgm:pt modelId="{AD44B056-F018-418C-A3C7-690962D3BB75}" type="parTrans" cxnId="{C347C96B-8461-4276-886D-351533E0B7D5}">
      <dgm:prSet/>
      <dgm:spPr/>
      <dgm:t>
        <a:bodyPr/>
        <a:lstStyle/>
        <a:p>
          <a:endParaRPr lang="en-US"/>
        </a:p>
      </dgm:t>
    </dgm:pt>
    <dgm:pt modelId="{7C16C3FF-6EBE-4625-A68F-06580AF599B7}" type="sibTrans" cxnId="{C347C96B-8461-4276-886D-351533E0B7D5}">
      <dgm:prSet/>
      <dgm:spPr/>
      <dgm:t>
        <a:bodyPr/>
        <a:lstStyle/>
        <a:p>
          <a:endParaRPr lang="en-US"/>
        </a:p>
      </dgm:t>
    </dgm:pt>
    <dgm:pt modelId="{8D83ABA2-966D-4069-A864-A4FA6C59F10E}">
      <dgm:prSet phldrT="[Text]" custT="1"/>
      <dgm:spPr/>
      <dgm:t>
        <a:bodyPr/>
        <a:lstStyle/>
        <a:p>
          <a:r>
            <a:rPr lang="en-US" sz="1000" dirty="0" smtClean="0"/>
            <a:t>Provide Safety &amp; Comfort through information </a:t>
          </a:r>
          <a:r>
            <a:rPr lang="en-US" sz="1100" dirty="0" smtClean="0"/>
            <a:t>&amp; resources</a:t>
          </a:r>
          <a:endParaRPr lang="en-US" sz="1100" dirty="0"/>
        </a:p>
      </dgm:t>
    </dgm:pt>
    <dgm:pt modelId="{64312618-CD00-4EF9-AAC3-08C693368B2D}" type="parTrans" cxnId="{8B3ED236-96F6-4875-AD9A-E9005E068410}">
      <dgm:prSet/>
      <dgm:spPr/>
      <dgm:t>
        <a:bodyPr/>
        <a:lstStyle/>
        <a:p>
          <a:endParaRPr lang="en-US"/>
        </a:p>
      </dgm:t>
    </dgm:pt>
    <dgm:pt modelId="{548B6EB2-1FF9-4F3D-B026-C4F92DAE6118}" type="sibTrans" cxnId="{8B3ED236-96F6-4875-AD9A-E9005E068410}">
      <dgm:prSet/>
      <dgm:spPr/>
      <dgm:t>
        <a:bodyPr/>
        <a:lstStyle/>
        <a:p>
          <a:endParaRPr lang="en-US"/>
        </a:p>
      </dgm:t>
    </dgm:pt>
    <dgm:pt modelId="{DA8F12CC-1BA8-45E6-A999-869DEE296BDC}">
      <dgm:prSet phldrT="[Text]" custT="1"/>
      <dgm:spPr/>
      <dgm:t>
        <a:bodyPr/>
        <a:lstStyle/>
        <a:p>
          <a:r>
            <a:rPr lang="en-US" sz="1100" dirty="0" smtClean="0"/>
            <a:t>Gather information and make it easily accessible</a:t>
          </a:r>
          <a:endParaRPr lang="en-US" sz="1100" dirty="0"/>
        </a:p>
      </dgm:t>
    </dgm:pt>
    <dgm:pt modelId="{CB4C4BF1-D2B4-441F-9EB3-9313B48AB723}" type="parTrans" cxnId="{982E0C55-A287-40E2-AC92-F4F04979AE13}">
      <dgm:prSet/>
      <dgm:spPr/>
      <dgm:t>
        <a:bodyPr/>
        <a:lstStyle/>
        <a:p>
          <a:endParaRPr lang="en-US"/>
        </a:p>
      </dgm:t>
    </dgm:pt>
    <dgm:pt modelId="{ED59770E-705C-4D64-8747-FC79CE593712}" type="sibTrans" cxnId="{982E0C55-A287-40E2-AC92-F4F04979AE13}">
      <dgm:prSet/>
      <dgm:spPr/>
      <dgm:t>
        <a:bodyPr/>
        <a:lstStyle/>
        <a:p>
          <a:endParaRPr lang="en-US"/>
        </a:p>
      </dgm:t>
    </dgm:pt>
    <dgm:pt modelId="{5E59F2B4-6482-4B59-AE7D-C019D661AF28}">
      <dgm:prSet phldrT="[Text]" custT="1"/>
      <dgm:spPr/>
      <dgm:t>
        <a:bodyPr/>
        <a:lstStyle/>
        <a:p>
          <a:r>
            <a:rPr lang="en-US" sz="1000" dirty="0" smtClean="0"/>
            <a:t>Reach out to students to help and offer support. </a:t>
          </a:r>
          <a:endParaRPr lang="en-US" sz="1000" dirty="0"/>
        </a:p>
      </dgm:t>
    </dgm:pt>
    <dgm:pt modelId="{09CB7A06-320D-4064-B3C9-1FE33D2010C3}" type="parTrans" cxnId="{698356EE-F809-4A2F-B39C-3E93827545ED}">
      <dgm:prSet/>
      <dgm:spPr/>
      <dgm:t>
        <a:bodyPr/>
        <a:lstStyle/>
        <a:p>
          <a:endParaRPr lang="en-US"/>
        </a:p>
      </dgm:t>
    </dgm:pt>
    <dgm:pt modelId="{E3163544-B776-465A-AE13-B265E9C925EC}" type="sibTrans" cxnId="{698356EE-F809-4A2F-B39C-3E93827545ED}">
      <dgm:prSet/>
      <dgm:spPr/>
      <dgm:t>
        <a:bodyPr/>
        <a:lstStyle/>
        <a:p>
          <a:endParaRPr lang="en-US"/>
        </a:p>
      </dgm:t>
    </dgm:pt>
    <dgm:pt modelId="{F7C5FCCF-DE51-406A-9F29-EA10BB6A4CDE}">
      <dgm:prSet phldrT="[Text]" custT="1"/>
      <dgm:spPr/>
      <dgm:t>
        <a:bodyPr/>
        <a:lstStyle/>
        <a:p>
          <a:r>
            <a:rPr lang="en-US" sz="700" dirty="0" smtClean="0"/>
            <a:t>-</a:t>
          </a:r>
          <a:r>
            <a:rPr lang="en-US" sz="1000" dirty="0" smtClean="0"/>
            <a:t>Repeat brief, concise, simple &amp; accurate info. </a:t>
          </a:r>
        </a:p>
        <a:p>
          <a:r>
            <a:rPr lang="en-US" sz="1000" dirty="0" smtClean="0"/>
            <a:t>-Use Positive language</a:t>
          </a:r>
        </a:p>
        <a:p>
          <a:r>
            <a:rPr lang="en-US" sz="1000" dirty="0" smtClean="0"/>
            <a:t>-Communicate warmth through tone, words, empathy, or gestures</a:t>
          </a:r>
        </a:p>
        <a:p>
          <a:r>
            <a:rPr lang="en-US" sz="1000" dirty="0" smtClean="0"/>
            <a:t>-Offer accurate info. about what’s going on and solution efforts underway.</a:t>
          </a:r>
        </a:p>
        <a:p>
          <a:r>
            <a:rPr lang="en-US" sz="1000" dirty="0" smtClean="0"/>
            <a:t>-Be friendly &amp; compassionate when people are being difficult.</a:t>
          </a:r>
          <a:endParaRPr lang="en-US" sz="1000" dirty="0"/>
        </a:p>
      </dgm:t>
    </dgm:pt>
    <dgm:pt modelId="{8E23750A-3256-44C5-BAF0-306473345A25}" type="parTrans" cxnId="{1E4074B5-C277-463D-B23A-99096BEC3C21}">
      <dgm:prSet/>
      <dgm:spPr/>
      <dgm:t>
        <a:bodyPr/>
        <a:lstStyle/>
        <a:p>
          <a:endParaRPr lang="en-US"/>
        </a:p>
      </dgm:t>
    </dgm:pt>
    <dgm:pt modelId="{96FE5CD5-7D8D-406B-88E9-D6F5DCD2F5AB}" type="sibTrans" cxnId="{1E4074B5-C277-463D-B23A-99096BEC3C21}">
      <dgm:prSet/>
      <dgm:spPr/>
      <dgm:t>
        <a:bodyPr/>
        <a:lstStyle/>
        <a:p>
          <a:endParaRPr lang="en-US"/>
        </a:p>
      </dgm:t>
    </dgm:pt>
    <dgm:pt modelId="{D59BD3F1-E801-4219-ADBC-4F20999DA142}">
      <dgm:prSet phldrT="[Text]" custT="1"/>
      <dgm:spPr/>
      <dgm:t>
        <a:bodyPr/>
        <a:lstStyle/>
        <a:p>
          <a:r>
            <a:rPr lang="en-US" sz="1000" dirty="0" smtClean="0"/>
            <a:t>-Establish FAQ’s</a:t>
          </a:r>
        </a:p>
        <a:p>
          <a:r>
            <a:rPr lang="en-US" sz="1000" dirty="0" smtClean="0"/>
            <a:t>- Designate accessible Response Teams</a:t>
          </a:r>
        </a:p>
        <a:p>
          <a:r>
            <a:rPr lang="en-US" sz="1000" dirty="0" smtClean="0"/>
            <a:t>-Provide resources</a:t>
          </a:r>
        </a:p>
        <a:p>
          <a:r>
            <a:rPr lang="en-US" sz="1000" dirty="0" smtClean="0"/>
            <a:t>- Keep important information in a central location that is easy to locate.</a:t>
          </a:r>
          <a:endParaRPr lang="en-US" sz="1000" dirty="0"/>
        </a:p>
      </dgm:t>
    </dgm:pt>
    <dgm:pt modelId="{92782279-7CF4-4E65-BE4A-C0D5A72EF089}" type="parTrans" cxnId="{114DC51F-FD81-45C1-B9C5-5BCA84C4A262}">
      <dgm:prSet/>
      <dgm:spPr/>
      <dgm:t>
        <a:bodyPr/>
        <a:lstStyle/>
        <a:p>
          <a:endParaRPr lang="en-US"/>
        </a:p>
      </dgm:t>
    </dgm:pt>
    <dgm:pt modelId="{CBB79805-2C1D-4B67-893D-BA0F0063BE56}" type="sibTrans" cxnId="{114DC51F-FD81-45C1-B9C5-5BCA84C4A262}">
      <dgm:prSet/>
      <dgm:spPr/>
      <dgm:t>
        <a:bodyPr/>
        <a:lstStyle/>
        <a:p>
          <a:endParaRPr lang="en-US"/>
        </a:p>
      </dgm:t>
    </dgm:pt>
    <dgm:pt modelId="{159A165C-2F9C-4718-9EAB-64DD56E38261}" type="pres">
      <dgm:prSet presAssocID="{E6A66366-DB34-4694-B5E6-E2092AF600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1369C6-EC66-4209-BBCD-862D376CD06F}" type="pres">
      <dgm:prSet presAssocID="{E6A66366-DB34-4694-B5E6-E2092AF600D6}" presName="arrow" presStyleLbl="bgShp" presStyleIdx="0" presStyleCnt="1"/>
      <dgm:spPr/>
    </dgm:pt>
    <dgm:pt modelId="{D4E0B8C0-53D4-4B91-BC7F-E734D7A85D11}" type="pres">
      <dgm:prSet presAssocID="{E6A66366-DB34-4694-B5E6-E2092AF600D6}" presName="linearProcess" presStyleCnt="0"/>
      <dgm:spPr/>
    </dgm:pt>
    <dgm:pt modelId="{01562B07-C25F-4B0C-8D1C-45A356189DF9}" type="pres">
      <dgm:prSet presAssocID="{A4F60A9F-8D15-442E-B77A-27AA700FA64C}" presName="textNode" presStyleLbl="node1" presStyleIdx="0" presStyleCnt="7" custScaleX="418176" custScaleY="79206" custLinFactX="698509" custLinFactNeighborX="700000" custLinFactNeighborY="-45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42247-EF37-4BF2-AFAF-21423AF7FB58}" type="pres">
      <dgm:prSet presAssocID="{70E858EF-46D2-444F-8D04-DB19F87A40D8}" presName="sibTrans" presStyleCnt="0"/>
      <dgm:spPr/>
    </dgm:pt>
    <dgm:pt modelId="{E3A94185-56E3-4693-BDE7-0D8848611CAD}" type="pres">
      <dgm:prSet presAssocID="{5C0ED094-F5D8-43CB-B9B5-E48A8F916460}" presName="textNode" presStyleLbl="node1" presStyleIdx="1" presStyleCnt="7" custScaleX="209485" custScaleY="22716" custLinFactX="-113929" custLinFactNeighborX="-200000" custLinFactNeighborY="8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8831D-32F4-4408-A36A-3468585AA022}" type="pres">
      <dgm:prSet presAssocID="{7C16C3FF-6EBE-4625-A68F-06580AF599B7}" presName="sibTrans" presStyleCnt="0"/>
      <dgm:spPr/>
    </dgm:pt>
    <dgm:pt modelId="{A1F30C5A-26B7-420E-BC79-0DB774FA177F}" type="pres">
      <dgm:prSet presAssocID="{5E59F2B4-6482-4B59-AE7D-C019D661AF28}" presName="textNode" presStyleLbl="node1" presStyleIdx="2" presStyleCnt="7" custScaleX="192335" custScaleY="51210" custLinFactX="-310293" custLinFactNeighborX="-400000" custLinFactNeighborY="65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F0637-609D-469E-90C1-95B9DD31273E}" type="pres">
      <dgm:prSet presAssocID="{E3163544-B776-465A-AE13-B265E9C925EC}" presName="sibTrans" presStyleCnt="0"/>
      <dgm:spPr/>
    </dgm:pt>
    <dgm:pt modelId="{06582C3D-1656-4C72-AB6A-7DFBCE7D0198}" type="pres">
      <dgm:prSet presAssocID="{D59BD3F1-E801-4219-ADBC-4F20999DA142}" presName="textNode" presStyleLbl="node1" presStyleIdx="3" presStyleCnt="7" custScaleX="322644" custScaleY="70928" custLinFactX="538163" custLinFactNeighborX="600000" custLinFactNeighborY="768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105D7-4A55-416D-BF36-6B66FC6E2F3E}" type="pres">
      <dgm:prSet presAssocID="{CBB79805-2C1D-4B67-893D-BA0F0063BE56}" presName="sibTrans" presStyleCnt="0"/>
      <dgm:spPr/>
    </dgm:pt>
    <dgm:pt modelId="{AF1ADD37-B363-4E5F-A470-F731A2EF630C}" type="pres">
      <dgm:prSet presAssocID="{F7C5FCCF-DE51-406A-9F29-EA10BB6A4CDE}" presName="textNode" presStyleLbl="node1" presStyleIdx="4" presStyleCnt="7" custScaleX="404384" custScaleY="72149" custLinFactX="-309879" custLinFactNeighborX="-400000" custLinFactNeighborY="76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8375-AC91-4ED7-92A5-2EFC4412096E}" type="pres">
      <dgm:prSet presAssocID="{96FE5CD5-7D8D-406B-88E9-D6F5DCD2F5AB}" presName="sibTrans" presStyleCnt="0"/>
      <dgm:spPr/>
    </dgm:pt>
    <dgm:pt modelId="{3BF82556-1EFA-4664-86D6-584D94646B0D}" type="pres">
      <dgm:prSet presAssocID="{8D83ABA2-966D-4069-A864-A4FA6C59F10E}" presName="textNode" presStyleLbl="node1" presStyleIdx="5" presStyleCnt="7" custScaleX="245833" custScaleY="40671" custLinFactX="-615335" custLinFactNeighborX="-700000" custLinFactNeighborY="17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AACF2-0DD4-467E-B95E-CE0BE8624A08}" type="pres">
      <dgm:prSet presAssocID="{548B6EB2-1FF9-4F3D-B026-C4F92DAE6118}" presName="sibTrans" presStyleCnt="0"/>
      <dgm:spPr/>
    </dgm:pt>
    <dgm:pt modelId="{3A39C56C-685F-4ACD-8819-BEA3C4151841}" type="pres">
      <dgm:prSet presAssocID="{DA8F12CC-1BA8-45E6-A999-869DEE296BDC}" presName="textNode" presStyleLbl="node1" presStyleIdx="6" presStyleCnt="7" custScaleX="275109" custScaleY="28639" custLinFactX="-306844" custLinFactNeighborX="-400000" custLinFactNeighborY="11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2E0C55-A287-40E2-AC92-F4F04979AE13}" srcId="{E6A66366-DB34-4694-B5E6-E2092AF600D6}" destId="{DA8F12CC-1BA8-45E6-A999-869DEE296BDC}" srcOrd="6" destOrd="0" parTransId="{CB4C4BF1-D2B4-441F-9EB3-9313B48AB723}" sibTransId="{ED59770E-705C-4D64-8747-FC79CE593712}"/>
    <dgm:cxn modelId="{8B3ED236-96F6-4875-AD9A-E9005E068410}" srcId="{E6A66366-DB34-4694-B5E6-E2092AF600D6}" destId="{8D83ABA2-966D-4069-A864-A4FA6C59F10E}" srcOrd="5" destOrd="0" parTransId="{64312618-CD00-4EF9-AAC3-08C693368B2D}" sibTransId="{548B6EB2-1FF9-4F3D-B026-C4F92DAE6118}"/>
    <dgm:cxn modelId="{C347C96B-8461-4276-886D-351533E0B7D5}" srcId="{E6A66366-DB34-4694-B5E6-E2092AF600D6}" destId="{5C0ED094-F5D8-43CB-B9B5-E48A8F916460}" srcOrd="1" destOrd="0" parTransId="{AD44B056-F018-418C-A3C7-690962D3BB75}" sibTransId="{7C16C3FF-6EBE-4625-A68F-06580AF599B7}"/>
    <dgm:cxn modelId="{690FB1F8-6664-42BF-A26D-3A2A1CAB5E99}" type="presOf" srcId="{DA8F12CC-1BA8-45E6-A999-869DEE296BDC}" destId="{3A39C56C-685F-4ACD-8819-BEA3C4151841}" srcOrd="0" destOrd="0" presId="urn:microsoft.com/office/officeart/2005/8/layout/hProcess9"/>
    <dgm:cxn modelId="{F9263756-76B1-4C6C-80D7-8FC424324C54}" type="presOf" srcId="{A4F60A9F-8D15-442E-B77A-27AA700FA64C}" destId="{01562B07-C25F-4B0C-8D1C-45A356189DF9}" srcOrd="0" destOrd="0" presId="urn:microsoft.com/office/officeart/2005/8/layout/hProcess9"/>
    <dgm:cxn modelId="{A6B185CB-DEE9-45BA-8E28-FD4A4A750186}" type="presOf" srcId="{8D83ABA2-966D-4069-A864-A4FA6C59F10E}" destId="{3BF82556-1EFA-4664-86D6-584D94646B0D}" srcOrd="0" destOrd="0" presId="urn:microsoft.com/office/officeart/2005/8/layout/hProcess9"/>
    <dgm:cxn modelId="{E10F36F2-D804-4ADD-88CD-F109A89FC324}" srcId="{E6A66366-DB34-4694-B5E6-E2092AF600D6}" destId="{A4F60A9F-8D15-442E-B77A-27AA700FA64C}" srcOrd="0" destOrd="0" parTransId="{54EF10CC-6593-4668-A348-ABB4E06E4C12}" sibTransId="{70E858EF-46D2-444F-8D04-DB19F87A40D8}"/>
    <dgm:cxn modelId="{33786A57-D730-4B96-BC29-5D6A07352967}" type="presOf" srcId="{5E59F2B4-6482-4B59-AE7D-C019D661AF28}" destId="{A1F30C5A-26B7-420E-BC79-0DB774FA177F}" srcOrd="0" destOrd="0" presId="urn:microsoft.com/office/officeart/2005/8/layout/hProcess9"/>
    <dgm:cxn modelId="{2C6F9B83-0BFF-4E45-A0C8-EFB05347A468}" type="presOf" srcId="{F7C5FCCF-DE51-406A-9F29-EA10BB6A4CDE}" destId="{AF1ADD37-B363-4E5F-A470-F731A2EF630C}" srcOrd="0" destOrd="0" presId="urn:microsoft.com/office/officeart/2005/8/layout/hProcess9"/>
    <dgm:cxn modelId="{421E0A19-A75A-40F4-9A27-686EDB12FC5C}" type="presOf" srcId="{E6A66366-DB34-4694-B5E6-E2092AF600D6}" destId="{159A165C-2F9C-4718-9EAB-64DD56E38261}" srcOrd="0" destOrd="0" presId="urn:microsoft.com/office/officeart/2005/8/layout/hProcess9"/>
    <dgm:cxn modelId="{093AF79A-9D54-4BE6-B3CC-1093D205037C}" type="presOf" srcId="{5C0ED094-F5D8-43CB-B9B5-E48A8F916460}" destId="{E3A94185-56E3-4693-BDE7-0D8848611CAD}" srcOrd="0" destOrd="0" presId="urn:microsoft.com/office/officeart/2005/8/layout/hProcess9"/>
    <dgm:cxn modelId="{698356EE-F809-4A2F-B39C-3E93827545ED}" srcId="{E6A66366-DB34-4694-B5E6-E2092AF600D6}" destId="{5E59F2B4-6482-4B59-AE7D-C019D661AF28}" srcOrd="2" destOrd="0" parTransId="{09CB7A06-320D-4064-B3C9-1FE33D2010C3}" sibTransId="{E3163544-B776-465A-AE13-B265E9C925EC}"/>
    <dgm:cxn modelId="{1E4074B5-C277-463D-B23A-99096BEC3C21}" srcId="{E6A66366-DB34-4694-B5E6-E2092AF600D6}" destId="{F7C5FCCF-DE51-406A-9F29-EA10BB6A4CDE}" srcOrd="4" destOrd="0" parTransId="{8E23750A-3256-44C5-BAF0-306473345A25}" sibTransId="{96FE5CD5-7D8D-406B-88E9-D6F5DCD2F5AB}"/>
    <dgm:cxn modelId="{7BD2F01C-9120-404C-A33C-C528DEE56EE8}" type="presOf" srcId="{D59BD3F1-E801-4219-ADBC-4F20999DA142}" destId="{06582C3D-1656-4C72-AB6A-7DFBCE7D0198}" srcOrd="0" destOrd="0" presId="urn:microsoft.com/office/officeart/2005/8/layout/hProcess9"/>
    <dgm:cxn modelId="{114DC51F-FD81-45C1-B9C5-5BCA84C4A262}" srcId="{E6A66366-DB34-4694-B5E6-E2092AF600D6}" destId="{D59BD3F1-E801-4219-ADBC-4F20999DA142}" srcOrd="3" destOrd="0" parTransId="{92782279-7CF4-4E65-BE4A-C0D5A72EF089}" sibTransId="{CBB79805-2C1D-4B67-893D-BA0F0063BE56}"/>
    <dgm:cxn modelId="{E1E1C1FF-24CB-43D6-BF03-1A74269F8261}" type="presParOf" srcId="{159A165C-2F9C-4718-9EAB-64DD56E38261}" destId="{081369C6-EC66-4209-BBCD-862D376CD06F}" srcOrd="0" destOrd="0" presId="urn:microsoft.com/office/officeart/2005/8/layout/hProcess9"/>
    <dgm:cxn modelId="{A8EE2B44-F4C9-4312-803F-31DAD49CF7E4}" type="presParOf" srcId="{159A165C-2F9C-4718-9EAB-64DD56E38261}" destId="{D4E0B8C0-53D4-4B91-BC7F-E734D7A85D11}" srcOrd="1" destOrd="0" presId="urn:microsoft.com/office/officeart/2005/8/layout/hProcess9"/>
    <dgm:cxn modelId="{36345510-DD64-4E69-8C57-839936BBCA0F}" type="presParOf" srcId="{D4E0B8C0-53D4-4B91-BC7F-E734D7A85D11}" destId="{01562B07-C25F-4B0C-8D1C-45A356189DF9}" srcOrd="0" destOrd="0" presId="urn:microsoft.com/office/officeart/2005/8/layout/hProcess9"/>
    <dgm:cxn modelId="{3278A1CB-A65A-4567-994A-7EB87CBB8CEA}" type="presParOf" srcId="{D4E0B8C0-53D4-4B91-BC7F-E734D7A85D11}" destId="{BAC42247-EF37-4BF2-AFAF-21423AF7FB58}" srcOrd="1" destOrd="0" presId="urn:microsoft.com/office/officeart/2005/8/layout/hProcess9"/>
    <dgm:cxn modelId="{B5C892CA-37BD-4B04-9ED8-79C1C866361B}" type="presParOf" srcId="{D4E0B8C0-53D4-4B91-BC7F-E734D7A85D11}" destId="{E3A94185-56E3-4693-BDE7-0D8848611CAD}" srcOrd="2" destOrd="0" presId="urn:microsoft.com/office/officeart/2005/8/layout/hProcess9"/>
    <dgm:cxn modelId="{AE3F0E6A-F89C-4580-B90F-B229BEFB3839}" type="presParOf" srcId="{D4E0B8C0-53D4-4B91-BC7F-E734D7A85D11}" destId="{3588831D-32F4-4408-A36A-3468585AA022}" srcOrd="3" destOrd="0" presId="urn:microsoft.com/office/officeart/2005/8/layout/hProcess9"/>
    <dgm:cxn modelId="{97E1FCCA-4350-4AB0-86B0-BDDAD7FB41A7}" type="presParOf" srcId="{D4E0B8C0-53D4-4B91-BC7F-E734D7A85D11}" destId="{A1F30C5A-26B7-420E-BC79-0DB774FA177F}" srcOrd="4" destOrd="0" presId="urn:microsoft.com/office/officeart/2005/8/layout/hProcess9"/>
    <dgm:cxn modelId="{434D1D90-98C2-41D6-9671-FDBAB2DF7B56}" type="presParOf" srcId="{D4E0B8C0-53D4-4B91-BC7F-E734D7A85D11}" destId="{85CF0637-609D-469E-90C1-95B9DD31273E}" srcOrd="5" destOrd="0" presId="urn:microsoft.com/office/officeart/2005/8/layout/hProcess9"/>
    <dgm:cxn modelId="{DC590CAA-C235-4335-A094-B832DE81FA4D}" type="presParOf" srcId="{D4E0B8C0-53D4-4B91-BC7F-E734D7A85D11}" destId="{06582C3D-1656-4C72-AB6A-7DFBCE7D0198}" srcOrd="6" destOrd="0" presId="urn:microsoft.com/office/officeart/2005/8/layout/hProcess9"/>
    <dgm:cxn modelId="{B1A0C0DE-9FA3-429F-888C-FC60F815B55D}" type="presParOf" srcId="{D4E0B8C0-53D4-4B91-BC7F-E734D7A85D11}" destId="{805105D7-4A55-416D-BF36-6B66FC6E2F3E}" srcOrd="7" destOrd="0" presId="urn:microsoft.com/office/officeart/2005/8/layout/hProcess9"/>
    <dgm:cxn modelId="{D6B89E38-C934-4277-9933-490BFAE43075}" type="presParOf" srcId="{D4E0B8C0-53D4-4B91-BC7F-E734D7A85D11}" destId="{AF1ADD37-B363-4E5F-A470-F731A2EF630C}" srcOrd="8" destOrd="0" presId="urn:microsoft.com/office/officeart/2005/8/layout/hProcess9"/>
    <dgm:cxn modelId="{D6ED91DC-3BB8-4113-BDF5-B50318AB2064}" type="presParOf" srcId="{D4E0B8C0-53D4-4B91-BC7F-E734D7A85D11}" destId="{344E8375-AC91-4ED7-92A5-2EFC4412096E}" srcOrd="9" destOrd="0" presId="urn:microsoft.com/office/officeart/2005/8/layout/hProcess9"/>
    <dgm:cxn modelId="{EDD48636-8817-4B39-8917-BF939DC7FE9A}" type="presParOf" srcId="{D4E0B8C0-53D4-4B91-BC7F-E734D7A85D11}" destId="{3BF82556-1EFA-4664-86D6-584D94646B0D}" srcOrd="10" destOrd="0" presId="urn:microsoft.com/office/officeart/2005/8/layout/hProcess9"/>
    <dgm:cxn modelId="{E82DB3BD-5090-4965-9F93-7FD4942DE0F7}" type="presParOf" srcId="{D4E0B8C0-53D4-4B91-BC7F-E734D7A85D11}" destId="{9E4AACF2-0DD4-467E-B95E-CE0BE8624A08}" srcOrd="11" destOrd="0" presId="urn:microsoft.com/office/officeart/2005/8/layout/hProcess9"/>
    <dgm:cxn modelId="{4921A881-B810-47B1-9F60-4B8400FB3A00}" type="presParOf" srcId="{D4E0B8C0-53D4-4B91-BC7F-E734D7A85D11}" destId="{3A39C56C-685F-4ACD-8819-BEA3C4151841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66366-DB34-4694-B5E6-E2092AF600D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F60A9F-8D15-442E-B77A-27AA700FA64C}">
      <dgm:prSet phldrT="[Text]" custT="1"/>
      <dgm:spPr/>
      <dgm:t>
        <a:bodyPr/>
        <a:lstStyle/>
        <a:p>
          <a:r>
            <a:rPr lang="en-US" sz="1800" dirty="0" smtClean="0"/>
            <a:t>Maintenance</a:t>
          </a:r>
        </a:p>
        <a:p>
          <a:r>
            <a:rPr lang="en-US" sz="1000" b="1" i="1" dirty="0" smtClean="0">
              <a:solidFill>
                <a:srgbClr val="FFC000"/>
              </a:solidFill>
            </a:rPr>
            <a:t>Goal: </a:t>
          </a:r>
          <a:r>
            <a:rPr lang="en-US" sz="1000" dirty="0" smtClean="0"/>
            <a:t>Promote connectedness, self-efficacy &amp; hope</a:t>
          </a:r>
          <a:endParaRPr lang="en-US" sz="1000" dirty="0"/>
        </a:p>
      </dgm:t>
    </dgm:pt>
    <dgm:pt modelId="{54EF10CC-6593-4668-A348-ABB4E06E4C12}" type="parTrans" cxnId="{E10F36F2-D804-4ADD-88CD-F109A89FC324}">
      <dgm:prSet/>
      <dgm:spPr/>
      <dgm:t>
        <a:bodyPr/>
        <a:lstStyle/>
        <a:p>
          <a:endParaRPr lang="en-US"/>
        </a:p>
      </dgm:t>
    </dgm:pt>
    <dgm:pt modelId="{70E858EF-46D2-444F-8D04-DB19F87A40D8}" type="sibTrans" cxnId="{E10F36F2-D804-4ADD-88CD-F109A89FC324}">
      <dgm:prSet/>
      <dgm:spPr/>
      <dgm:t>
        <a:bodyPr/>
        <a:lstStyle/>
        <a:p>
          <a:endParaRPr lang="en-US"/>
        </a:p>
      </dgm:t>
    </dgm:pt>
    <dgm:pt modelId="{5C0ED094-F5D8-43CB-B9B5-E48A8F916460}">
      <dgm:prSet phldrT="[Text]" custT="1"/>
      <dgm:spPr/>
      <dgm:t>
        <a:bodyPr/>
        <a:lstStyle/>
        <a:p>
          <a:r>
            <a:rPr lang="en-US" sz="1000" dirty="0" smtClean="0"/>
            <a:t>Establish Connections with social supports on an institutional &amp; community level</a:t>
          </a:r>
          <a:endParaRPr lang="en-US" sz="1000" dirty="0"/>
        </a:p>
      </dgm:t>
    </dgm:pt>
    <dgm:pt modelId="{AD44B056-F018-418C-A3C7-690962D3BB75}" type="parTrans" cxnId="{C347C96B-8461-4276-886D-351533E0B7D5}">
      <dgm:prSet/>
      <dgm:spPr/>
      <dgm:t>
        <a:bodyPr/>
        <a:lstStyle/>
        <a:p>
          <a:endParaRPr lang="en-US"/>
        </a:p>
      </dgm:t>
    </dgm:pt>
    <dgm:pt modelId="{7C16C3FF-6EBE-4625-A68F-06580AF599B7}" type="sibTrans" cxnId="{C347C96B-8461-4276-886D-351533E0B7D5}">
      <dgm:prSet/>
      <dgm:spPr/>
      <dgm:t>
        <a:bodyPr/>
        <a:lstStyle/>
        <a:p>
          <a:endParaRPr lang="en-US"/>
        </a:p>
      </dgm:t>
    </dgm:pt>
    <dgm:pt modelId="{8D83ABA2-966D-4069-A864-A4FA6C59F10E}">
      <dgm:prSet phldrT="[Text]" custT="1"/>
      <dgm:spPr/>
      <dgm:t>
        <a:bodyPr/>
        <a:lstStyle/>
        <a:p>
          <a:r>
            <a:rPr lang="en-US" sz="1000" dirty="0" smtClean="0"/>
            <a:t>Provide Practical Assistance</a:t>
          </a:r>
          <a:endParaRPr lang="en-US" sz="1100" dirty="0"/>
        </a:p>
      </dgm:t>
    </dgm:pt>
    <dgm:pt modelId="{64312618-CD00-4EF9-AAC3-08C693368B2D}" type="parTrans" cxnId="{8B3ED236-96F6-4875-AD9A-E9005E068410}">
      <dgm:prSet/>
      <dgm:spPr/>
      <dgm:t>
        <a:bodyPr/>
        <a:lstStyle/>
        <a:p>
          <a:endParaRPr lang="en-US"/>
        </a:p>
      </dgm:t>
    </dgm:pt>
    <dgm:pt modelId="{548B6EB2-1FF9-4F3D-B026-C4F92DAE6118}" type="sibTrans" cxnId="{8B3ED236-96F6-4875-AD9A-E9005E068410}">
      <dgm:prSet/>
      <dgm:spPr/>
      <dgm:t>
        <a:bodyPr/>
        <a:lstStyle/>
        <a:p>
          <a:endParaRPr lang="en-US"/>
        </a:p>
      </dgm:t>
    </dgm:pt>
    <dgm:pt modelId="{DA8F12CC-1BA8-45E6-A999-869DEE296BDC}">
      <dgm:prSet phldrT="[Text]" custT="1"/>
      <dgm:spPr/>
      <dgm:t>
        <a:bodyPr/>
        <a:lstStyle/>
        <a:p>
          <a:r>
            <a:rPr lang="en-US" sz="1000" dirty="0" smtClean="0"/>
            <a:t>Provide Info. on stress reactions, coping skills</a:t>
          </a:r>
          <a:endParaRPr lang="en-US" sz="1000" dirty="0"/>
        </a:p>
      </dgm:t>
    </dgm:pt>
    <dgm:pt modelId="{CB4C4BF1-D2B4-441F-9EB3-9313B48AB723}" type="parTrans" cxnId="{982E0C55-A287-40E2-AC92-F4F04979AE13}">
      <dgm:prSet/>
      <dgm:spPr/>
      <dgm:t>
        <a:bodyPr/>
        <a:lstStyle/>
        <a:p>
          <a:endParaRPr lang="en-US"/>
        </a:p>
      </dgm:t>
    </dgm:pt>
    <dgm:pt modelId="{ED59770E-705C-4D64-8747-FC79CE593712}" type="sibTrans" cxnId="{982E0C55-A287-40E2-AC92-F4F04979AE13}">
      <dgm:prSet/>
      <dgm:spPr/>
      <dgm:t>
        <a:bodyPr/>
        <a:lstStyle/>
        <a:p>
          <a:endParaRPr lang="en-US"/>
        </a:p>
      </dgm:t>
    </dgm:pt>
    <dgm:pt modelId="{5E59F2B4-6482-4B59-AE7D-C019D661AF28}">
      <dgm:prSet phldrT="[Text]" custT="1"/>
      <dgm:spPr/>
      <dgm:t>
        <a:bodyPr/>
        <a:lstStyle/>
        <a:p>
          <a:r>
            <a:rPr lang="en-US" sz="1000" dirty="0" smtClean="0"/>
            <a:t>-Help students find local resources</a:t>
          </a:r>
        </a:p>
        <a:p>
          <a:r>
            <a:rPr lang="en-US" sz="1000" dirty="0" smtClean="0"/>
            <a:t>-Have online space for students to communicate</a:t>
          </a:r>
        </a:p>
        <a:p>
          <a:r>
            <a:rPr lang="en-US" sz="1000" dirty="0" smtClean="0"/>
            <a:t>-Access to their instructors and campus resources for support </a:t>
          </a:r>
          <a:endParaRPr lang="en-US" sz="1000" dirty="0"/>
        </a:p>
      </dgm:t>
    </dgm:pt>
    <dgm:pt modelId="{09CB7A06-320D-4064-B3C9-1FE33D2010C3}" type="parTrans" cxnId="{698356EE-F809-4A2F-B39C-3E93827545ED}">
      <dgm:prSet/>
      <dgm:spPr/>
      <dgm:t>
        <a:bodyPr/>
        <a:lstStyle/>
        <a:p>
          <a:endParaRPr lang="en-US"/>
        </a:p>
      </dgm:t>
    </dgm:pt>
    <dgm:pt modelId="{E3163544-B776-465A-AE13-B265E9C925EC}" type="sibTrans" cxnId="{698356EE-F809-4A2F-B39C-3E93827545ED}">
      <dgm:prSet/>
      <dgm:spPr/>
      <dgm:t>
        <a:bodyPr/>
        <a:lstStyle/>
        <a:p>
          <a:endParaRPr lang="en-US"/>
        </a:p>
      </dgm:t>
    </dgm:pt>
    <dgm:pt modelId="{F7C5FCCF-DE51-406A-9F29-EA10BB6A4CDE}">
      <dgm:prSet phldrT="[Text]" custT="1"/>
      <dgm:spPr/>
      <dgm:t>
        <a:bodyPr/>
        <a:lstStyle/>
        <a:p>
          <a:r>
            <a:rPr lang="en-US" sz="1000" dirty="0" smtClean="0"/>
            <a:t>-Accommodate, assist, adjust as necessary</a:t>
          </a:r>
        </a:p>
        <a:p>
          <a:r>
            <a:rPr lang="en-US" sz="1000" dirty="0" smtClean="0"/>
            <a:t>-Promote self efficacy</a:t>
          </a:r>
        </a:p>
        <a:p>
          <a:r>
            <a:rPr lang="en-US" sz="1000" dirty="0" smtClean="0"/>
            <a:t>-Offer practical suggestions for helping themselves </a:t>
          </a:r>
        </a:p>
        <a:p>
          <a:r>
            <a:rPr lang="en-US" sz="1000" dirty="0" smtClean="0"/>
            <a:t>-Engage people in meeting their own needs</a:t>
          </a:r>
          <a:endParaRPr lang="en-US" sz="1000" dirty="0"/>
        </a:p>
      </dgm:t>
    </dgm:pt>
    <dgm:pt modelId="{8E23750A-3256-44C5-BAF0-306473345A25}" type="parTrans" cxnId="{1E4074B5-C277-463D-B23A-99096BEC3C21}">
      <dgm:prSet/>
      <dgm:spPr/>
      <dgm:t>
        <a:bodyPr/>
        <a:lstStyle/>
        <a:p>
          <a:endParaRPr lang="en-US"/>
        </a:p>
      </dgm:t>
    </dgm:pt>
    <dgm:pt modelId="{96FE5CD5-7D8D-406B-88E9-D6F5DCD2F5AB}" type="sibTrans" cxnId="{1E4074B5-C277-463D-B23A-99096BEC3C21}">
      <dgm:prSet/>
      <dgm:spPr/>
      <dgm:t>
        <a:bodyPr/>
        <a:lstStyle/>
        <a:p>
          <a:endParaRPr lang="en-US"/>
        </a:p>
      </dgm:t>
    </dgm:pt>
    <dgm:pt modelId="{D59BD3F1-E801-4219-ADBC-4F20999DA142}">
      <dgm:prSet phldrT="[Text]" custT="1"/>
      <dgm:spPr/>
      <dgm:t>
        <a:bodyPr/>
        <a:lstStyle/>
        <a:p>
          <a:r>
            <a:rPr lang="en-US" sz="1000" dirty="0" smtClean="0"/>
            <a:t>-</a:t>
          </a:r>
          <a:r>
            <a:rPr lang="en-US" sz="1000" b="1" dirty="0" smtClean="0"/>
            <a:t>Promote Help</a:t>
          </a:r>
        </a:p>
        <a:p>
          <a:r>
            <a:rPr lang="en-US" sz="1000" dirty="0" smtClean="0"/>
            <a:t>Remind people that help &amp; services are available.</a:t>
          </a:r>
        </a:p>
        <a:p>
          <a:r>
            <a:rPr lang="en-US" sz="1000" dirty="0" smtClean="0"/>
            <a:t>Direct to local services that can help.   </a:t>
          </a:r>
        </a:p>
        <a:p>
          <a:r>
            <a:rPr lang="en-US" sz="1000" dirty="0" smtClean="0"/>
            <a:t> -</a:t>
          </a:r>
          <a:r>
            <a:rPr lang="en-US" sz="1000" b="1" dirty="0" smtClean="0"/>
            <a:t>Promote Hope</a:t>
          </a:r>
        </a:p>
        <a:p>
          <a:r>
            <a:rPr lang="en-US" sz="1000" dirty="0" smtClean="0"/>
            <a:t>Share positive experiences, news &amp; stories</a:t>
          </a:r>
        </a:p>
        <a:p>
          <a:r>
            <a:rPr lang="en-US" sz="1000" dirty="0" smtClean="0"/>
            <a:t>Share MH tips that can help manage stress</a:t>
          </a:r>
          <a:endParaRPr lang="en-US" sz="1000" b="1" dirty="0"/>
        </a:p>
      </dgm:t>
    </dgm:pt>
    <dgm:pt modelId="{92782279-7CF4-4E65-BE4A-C0D5A72EF089}" type="parTrans" cxnId="{114DC51F-FD81-45C1-B9C5-5BCA84C4A262}">
      <dgm:prSet/>
      <dgm:spPr/>
      <dgm:t>
        <a:bodyPr/>
        <a:lstStyle/>
        <a:p>
          <a:endParaRPr lang="en-US"/>
        </a:p>
      </dgm:t>
    </dgm:pt>
    <dgm:pt modelId="{CBB79805-2C1D-4B67-893D-BA0F0063BE56}" type="sibTrans" cxnId="{114DC51F-FD81-45C1-B9C5-5BCA84C4A262}">
      <dgm:prSet/>
      <dgm:spPr/>
      <dgm:t>
        <a:bodyPr/>
        <a:lstStyle/>
        <a:p>
          <a:endParaRPr lang="en-US"/>
        </a:p>
      </dgm:t>
    </dgm:pt>
    <dgm:pt modelId="{01B92940-F707-4C4C-B8D2-350BD9FF0204}">
      <dgm:prSet phldrT="[Text]" custT="1"/>
      <dgm:spPr/>
      <dgm:t>
        <a:bodyPr/>
        <a:lstStyle/>
        <a:p>
          <a:r>
            <a:rPr lang="en-US" sz="1000" dirty="0" smtClean="0"/>
            <a:t>Promote connectedness</a:t>
          </a:r>
          <a:endParaRPr lang="en-US" sz="1000" dirty="0"/>
        </a:p>
      </dgm:t>
    </dgm:pt>
    <dgm:pt modelId="{EB933EA9-3B79-4AE6-BB51-7D38BA97FB9C}" type="parTrans" cxnId="{012BAA25-9933-465B-B86F-09ED177939F4}">
      <dgm:prSet/>
      <dgm:spPr/>
      <dgm:t>
        <a:bodyPr/>
        <a:lstStyle/>
        <a:p>
          <a:endParaRPr lang="en-US"/>
        </a:p>
      </dgm:t>
    </dgm:pt>
    <dgm:pt modelId="{CB2E3C68-46C5-494C-B90E-F4E3A6E37453}" type="sibTrans" cxnId="{012BAA25-9933-465B-B86F-09ED177939F4}">
      <dgm:prSet/>
      <dgm:spPr/>
      <dgm:t>
        <a:bodyPr/>
        <a:lstStyle/>
        <a:p>
          <a:endParaRPr lang="en-US"/>
        </a:p>
      </dgm:t>
    </dgm:pt>
    <dgm:pt modelId="{BCF5CFB6-E510-4BC0-8EC0-3E73B65C82B7}">
      <dgm:prSet phldrT="[Text]" custT="1"/>
      <dgm:spPr/>
      <dgm:t>
        <a:bodyPr/>
        <a:lstStyle/>
        <a:p>
          <a:r>
            <a:rPr lang="en-US" sz="1000" dirty="0" smtClean="0"/>
            <a:t>Promote resiliency and empower-</a:t>
          </a:r>
          <a:r>
            <a:rPr lang="en-US" sz="1000" dirty="0" err="1" smtClean="0"/>
            <a:t>ment</a:t>
          </a:r>
          <a:endParaRPr lang="en-US" sz="1000" dirty="0"/>
        </a:p>
      </dgm:t>
    </dgm:pt>
    <dgm:pt modelId="{BEC3F28B-82A3-4DF6-B089-69EB7A8DF9F2}" type="parTrans" cxnId="{7F4E75C8-C749-4783-88DD-3838137415C1}">
      <dgm:prSet/>
      <dgm:spPr/>
      <dgm:t>
        <a:bodyPr/>
        <a:lstStyle/>
        <a:p>
          <a:endParaRPr lang="en-US"/>
        </a:p>
      </dgm:t>
    </dgm:pt>
    <dgm:pt modelId="{00A93329-DC47-423B-870F-8C91748F3D0B}" type="sibTrans" cxnId="{7F4E75C8-C749-4783-88DD-3838137415C1}">
      <dgm:prSet/>
      <dgm:spPr/>
      <dgm:t>
        <a:bodyPr/>
        <a:lstStyle/>
        <a:p>
          <a:endParaRPr lang="en-US"/>
        </a:p>
      </dgm:t>
    </dgm:pt>
    <dgm:pt modelId="{C31342C8-734B-4169-80FF-CCDCC0808206}">
      <dgm:prSet phldrT="[Text]" custT="1"/>
      <dgm:spPr/>
      <dgm:t>
        <a:bodyPr/>
        <a:lstStyle/>
        <a:p>
          <a:r>
            <a:rPr lang="en-US" sz="1000" dirty="0" smtClean="0"/>
            <a:t>-Find areas of familiarity, commonality &amp; shared experiences.</a:t>
          </a:r>
        </a:p>
        <a:p>
          <a:r>
            <a:rPr lang="en-US" sz="1000" dirty="0" smtClean="0"/>
            <a:t>-Authenticity &amp; Realness</a:t>
          </a:r>
        </a:p>
        <a:p>
          <a:r>
            <a:rPr lang="en-US" sz="1000" dirty="0" smtClean="0"/>
            <a:t>-Seek to maintain a sense of community</a:t>
          </a:r>
          <a:endParaRPr lang="en-US" sz="1000" dirty="0"/>
        </a:p>
      </dgm:t>
    </dgm:pt>
    <dgm:pt modelId="{BB80E7AF-2927-425B-8571-72EE503BCE31}" type="parTrans" cxnId="{899F4B54-7C73-4E20-A9D9-0DAC355F8E5F}">
      <dgm:prSet/>
      <dgm:spPr/>
      <dgm:t>
        <a:bodyPr/>
        <a:lstStyle/>
        <a:p>
          <a:endParaRPr lang="en-US"/>
        </a:p>
      </dgm:t>
    </dgm:pt>
    <dgm:pt modelId="{3B355793-53D4-44A3-848E-D80E8E68E751}" type="sibTrans" cxnId="{899F4B54-7C73-4E20-A9D9-0DAC355F8E5F}">
      <dgm:prSet/>
      <dgm:spPr/>
      <dgm:t>
        <a:bodyPr/>
        <a:lstStyle/>
        <a:p>
          <a:endParaRPr lang="en-US"/>
        </a:p>
      </dgm:t>
    </dgm:pt>
    <dgm:pt modelId="{028BBF38-4A77-40DC-9B05-E746ECDAC736}">
      <dgm:prSet phldrT="[Text]" custT="1"/>
      <dgm:spPr/>
      <dgm:t>
        <a:bodyPr/>
        <a:lstStyle/>
        <a:p>
          <a:r>
            <a:rPr lang="en-US" sz="1000" dirty="0" smtClean="0"/>
            <a:t>-Use empowering and strength based language.</a:t>
          </a:r>
        </a:p>
        <a:p>
          <a:r>
            <a:rPr lang="en-US" sz="1000" dirty="0" smtClean="0"/>
            <a:t>-Consistent positive feedback</a:t>
          </a:r>
        </a:p>
        <a:p>
          <a:r>
            <a:rPr lang="en-US" sz="1000" dirty="0" smtClean="0"/>
            <a:t>-Problem solve together</a:t>
          </a:r>
        </a:p>
        <a:p>
          <a:r>
            <a:rPr lang="en-US" sz="1000" dirty="0" smtClean="0"/>
            <a:t>-Avoid false promises &amp; blanket statements</a:t>
          </a:r>
        </a:p>
        <a:p>
          <a:r>
            <a:rPr lang="en-US" sz="1000" dirty="0" smtClean="0"/>
            <a:t>-Be friendly &amp; compassionate when people are difficult</a:t>
          </a:r>
        </a:p>
        <a:p>
          <a:r>
            <a:rPr lang="en-US" sz="1000" dirty="0" smtClean="0"/>
            <a:t>-Have strength based conversations</a:t>
          </a:r>
        </a:p>
        <a:p>
          <a:r>
            <a:rPr lang="en-US" sz="1000" dirty="0" smtClean="0"/>
            <a:t>	</a:t>
          </a:r>
        </a:p>
        <a:p>
          <a:r>
            <a:rPr lang="en-US" sz="1000" dirty="0" smtClean="0"/>
            <a:t>	</a:t>
          </a:r>
        </a:p>
      </dgm:t>
    </dgm:pt>
    <dgm:pt modelId="{C21CEEBF-6B03-4391-99DE-BA8E007EF707}" type="parTrans" cxnId="{7D3D0C11-19A6-458A-8F95-EAE579AC1719}">
      <dgm:prSet/>
      <dgm:spPr/>
      <dgm:t>
        <a:bodyPr/>
        <a:lstStyle/>
        <a:p>
          <a:endParaRPr lang="en-US"/>
        </a:p>
      </dgm:t>
    </dgm:pt>
    <dgm:pt modelId="{04E6B047-CA51-4FEA-AF66-9C34BF4151B9}" type="sibTrans" cxnId="{7D3D0C11-19A6-458A-8F95-EAE579AC1719}">
      <dgm:prSet/>
      <dgm:spPr/>
      <dgm:t>
        <a:bodyPr/>
        <a:lstStyle/>
        <a:p>
          <a:endParaRPr lang="en-US"/>
        </a:p>
      </dgm:t>
    </dgm:pt>
    <dgm:pt modelId="{159A165C-2F9C-4718-9EAB-64DD56E38261}" type="pres">
      <dgm:prSet presAssocID="{E6A66366-DB34-4694-B5E6-E2092AF600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1369C6-EC66-4209-BBCD-862D376CD06F}" type="pres">
      <dgm:prSet presAssocID="{E6A66366-DB34-4694-B5E6-E2092AF600D6}" presName="arrow" presStyleLbl="bgShp" presStyleIdx="0" presStyleCnt="1" custLinFactNeighborX="5882"/>
      <dgm:spPr/>
    </dgm:pt>
    <dgm:pt modelId="{D4E0B8C0-53D4-4B91-BC7F-E734D7A85D11}" type="pres">
      <dgm:prSet presAssocID="{E6A66366-DB34-4694-B5E6-E2092AF600D6}" presName="linearProcess" presStyleCnt="0"/>
      <dgm:spPr/>
    </dgm:pt>
    <dgm:pt modelId="{01562B07-C25F-4B0C-8D1C-45A356189DF9}" type="pres">
      <dgm:prSet presAssocID="{A4F60A9F-8D15-442E-B77A-27AA700FA64C}" presName="textNode" presStyleLbl="node1" presStyleIdx="0" presStyleCnt="11" custScaleX="1836886" custScaleY="79206" custLinFactX="4000000" custLinFactNeighborX="4068632" custLinFactNeighborY="-44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42247-EF37-4BF2-AFAF-21423AF7FB58}" type="pres">
      <dgm:prSet presAssocID="{70E858EF-46D2-444F-8D04-DB19F87A40D8}" presName="sibTrans" presStyleCnt="0"/>
      <dgm:spPr/>
    </dgm:pt>
    <dgm:pt modelId="{E3A94185-56E3-4693-BDE7-0D8848611CAD}" type="pres">
      <dgm:prSet presAssocID="{5C0ED094-F5D8-43CB-B9B5-E48A8F916460}" presName="textNode" presStyleLbl="node1" presStyleIdx="1" presStyleCnt="11" custScaleX="850877" custScaleY="38370" custLinFactNeighborX="-25414" custLinFactNeighborY="159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8831D-32F4-4408-A36A-3468585AA022}" type="pres">
      <dgm:prSet presAssocID="{7C16C3FF-6EBE-4625-A68F-06580AF599B7}" presName="sibTrans" presStyleCnt="0"/>
      <dgm:spPr/>
    </dgm:pt>
    <dgm:pt modelId="{A1F30C5A-26B7-420E-BC79-0DB774FA177F}" type="pres">
      <dgm:prSet presAssocID="{5E59F2B4-6482-4B59-AE7D-C019D661AF28}" presName="textNode" presStyleLbl="node1" presStyleIdx="2" presStyleCnt="11" custScaleX="958227" custScaleY="78450" custLinFactX="-800000" custLinFactNeighborX="-859615" custLinFactNeighborY="80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F0637-609D-469E-90C1-95B9DD31273E}" type="pres">
      <dgm:prSet presAssocID="{E3163544-B776-465A-AE13-B265E9C925EC}" presName="sibTrans" presStyleCnt="0"/>
      <dgm:spPr/>
    </dgm:pt>
    <dgm:pt modelId="{06582C3D-1656-4C72-AB6A-7DFBCE7D0198}" type="pres">
      <dgm:prSet presAssocID="{D59BD3F1-E801-4219-ADBC-4F20999DA142}" presName="textNode" presStyleLbl="node1" presStyleIdx="3" presStyleCnt="11" custScaleX="1091186" custScaleY="86709" custLinFactX="1369469" custLinFactNeighborX="1400000" custLinFactNeighborY="75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105D7-4A55-416D-BF36-6B66FC6E2F3E}" type="pres">
      <dgm:prSet presAssocID="{CBB79805-2C1D-4B67-893D-BA0F0063BE56}" presName="sibTrans" presStyleCnt="0"/>
      <dgm:spPr/>
    </dgm:pt>
    <dgm:pt modelId="{AF1ADD37-B363-4E5F-A470-F731A2EF630C}" type="pres">
      <dgm:prSet presAssocID="{F7C5FCCF-DE51-406A-9F29-EA10BB6A4CDE}" presName="textNode" presStyleLbl="node1" presStyleIdx="4" presStyleCnt="11" custScaleX="970186" custScaleY="72149" custLinFactX="-1021163" custLinFactNeighborX="-1100000" custLinFactNeighborY="83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8375-AC91-4ED7-92A5-2EFC4412096E}" type="pres">
      <dgm:prSet presAssocID="{96FE5CD5-7D8D-406B-88E9-D6F5DCD2F5AB}" presName="sibTrans" presStyleCnt="0"/>
      <dgm:spPr/>
    </dgm:pt>
    <dgm:pt modelId="{3BF82556-1EFA-4664-86D6-584D94646B0D}" type="pres">
      <dgm:prSet presAssocID="{8D83ABA2-966D-4069-A864-A4FA6C59F10E}" presName="textNode" presStyleLbl="node1" presStyleIdx="5" presStyleCnt="11" custScaleX="749707" custScaleY="32344" custLinFactX="-1859437" custLinFactNeighborX="-1900000" custLinFactNeighborY="13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AACF2-0DD4-467E-B95E-CE0BE8624A08}" type="pres">
      <dgm:prSet presAssocID="{548B6EB2-1FF9-4F3D-B026-C4F92DAE6118}" presName="sibTrans" presStyleCnt="0"/>
      <dgm:spPr/>
    </dgm:pt>
    <dgm:pt modelId="{3A39C56C-685F-4ACD-8819-BEA3C4151841}" type="pres">
      <dgm:prSet presAssocID="{DA8F12CC-1BA8-45E6-A999-869DEE296BDC}" presName="textNode" presStyleLbl="node1" presStyleIdx="6" presStyleCnt="11" custScaleX="904394" custScaleY="28639" custLinFactX="-900000" custLinFactNeighborX="-981166" custLinFactNeighborY="11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E641D-07A5-4260-B54E-CAF442EF3661}" type="pres">
      <dgm:prSet presAssocID="{ED59770E-705C-4D64-8747-FC79CE593712}" presName="sibTrans" presStyleCnt="0"/>
      <dgm:spPr/>
    </dgm:pt>
    <dgm:pt modelId="{D17B8F94-1A90-46FC-8A66-0E109D07FC49}" type="pres">
      <dgm:prSet presAssocID="{01B92940-F707-4C4C-B8D2-350BD9FF0204}" presName="textNode" presStyleLbl="node1" presStyleIdx="7" presStyleCnt="11" custScaleX="940389" custScaleY="28639" custLinFactX="-454135" custLinFactNeighborX="-500000" custLinFactNeighborY="10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97D66-810B-4038-B6F8-C73D3E081CFB}" type="pres">
      <dgm:prSet presAssocID="{CB2E3C68-46C5-494C-B90E-F4E3A6E37453}" presName="sibTrans" presStyleCnt="0"/>
      <dgm:spPr/>
    </dgm:pt>
    <dgm:pt modelId="{145D4565-78F0-4B6C-86C2-6651C539B7A1}" type="pres">
      <dgm:prSet presAssocID="{BCF5CFB6-E510-4BC0-8EC0-3E73B65C82B7}" presName="textNode" presStyleLbl="node1" presStyleIdx="8" presStyleCnt="11" custScaleX="678945" custScaleY="28639" custLinFactX="171822" custLinFactNeighborX="200000" custLinFactNeighborY="10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6852F-04CA-4668-B4D5-D713FD658FE4}" type="pres">
      <dgm:prSet presAssocID="{00A93329-DC47-423B-870F-8C91748F3D0B}" presName="sibTrans" presStyleCnt="0"/>
      <dgm:spPr/>
    </dgm:pt>
    <dgm:pt modelId="{25D73A7D-0807-4858-AEF4-0942402562C5}" type="pres">
      <dgm:prSet presAssocID="{C31342C8-734B-4169-80FF-CCDCC0808206}" presName="textNode" presStyleLbl="node1" presStyleIdx="9" presStyleCnt="11" custScaleX="1094219" custScaleY="72149" custLinFactX="-1852690" custLinFactNeighborX="-1900000" custLinFactNeighborY="83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51251-6FFB-4F94-B5AB-935DF65F3B70}" type="pres">
      <dgm:prSet presAssocID="{3B355793-53D4-44A3-848E-D80E8E68E751}" presName="sibTrans" presStyleCnt="0"/>
      <dgm:spPr/>
    </dgm:pt>
    <dgm:pt modelId="{917164A1-3F07-474F-9750-80D3C1766367}" type="pres">
      <dgm:prSet presAssocID="{028BBF38-4A77-40DC-9B05-E746ECDAC736}" presName="textNode" presStyleLbl="node1" presStyleIdx="10" presStyleCnt="11" custScaleX="1701792" custScaleY="85720" custLinFactX="-1722159" custLinFactNeighborX="-1800000" custLinFactNeighborY="77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4074B5-C277-463D-B23A-99096BEC3C21}" srcId="{E6A66366-DB34-4694-B5E6-E2092AF600D6}" destId="{F7C5FCCF-DE51-406A-9F29-EA10BB6A4CDE}" srcOrd="4" destOrd="0" parTransId="{8E23750A-3256-44C5-BAF0-306473345A25}" sibTransId="{96FE5CD5-7D8D-406B-88E9-D6F5DCD2F5AB}"/>
    <dgm:cxn modelId="{7BD2F01C-9120-404C-A33C-C528DEE56EE8}" type="presOf" srcId="{D59BD3F1-E801-4219-ADBC-4F20999DA142}" destId="{06582C3D-1656-4C72-AB6A-7DFBCE7D0198}" srcOrd="0" destOrd="0" presId="urn:microsoft.com/office/officeart/2005/8/layout/hProcess9"/>
    <dgm:cxn modelId="{690FB1F8-6664-42BF-A26D-3A2A1CAB5E99}" type="presOf" srcId="{DA8F12CC-1BA8-45E6-A999-869DEE296BDC}" destId="{3A39C56C-685F-4ACD-8819-BEA3C4151841}" srcOrd="0" destOrd="0" presId="urn:microsoft.com/office/officeart/2005/8/layout/hProcess9"/>
    <dgm:cxn modelId="{8B3ED236-96F6-4875-AD9A-E9005E068410}" srcId="{E6A66366-DB34-4694-B5E6-E2092AF600D6}" destId="{8D83ABA2-966D-4069-A864-A4FA6C59F10E}" srcOrd="5" destOrd="0" parTransId="{64312618-CD00-4EF9-AAC3-08C693368B2D}" sibTransId="{548B6EB2-1FF9-4F3D-B026-C4F92DAE6118}"/>
    <dgm:cxn modelId="{012BAA25-9933-465B-B86F-09ED177939F4}" srcId="{E6A66366-DB34-4694-B5E6-E2092AF600D6}" destId="{01B92940-F707-4C4C-B8D2-350BD9FF0204}" srcOrd="7" destOrd="0" parTransId="{EB933EA9-3B79-4AE6-BB51-7D38BA97FB9C}" sibTransId="{CB2E3C68-46C5-494C-B90E-F4E3A6E37453}"/>
    <dgm:cxn modelId="{33786A57-D730-4B96-BC29-5D6A07352967}" type="presOf" srcId="{5E59F2B4-6482-4B59-AE7D-C019D661AF28}" destId="{A1F30C5A-26B7-420E-BC79-0DB774FA177F}" srcOrd="0" destOrd="0" presId="urn:microsoft.com/office/officeart/2005/8/layout/hProcess9"/>
    <dgm:cxn modelId="{7D3D0C11-19A6-458A-8F95-EAE579AC1719}" srcId="{E6A66366-DB34-4694-B5E6-E2092AF600D6}" destId="{028BBF38-4A77-40DC-9B05-E746ECDAC736}" srcOrd="10" destOrd="0" parTransId="{C21CEEBF-6B03-4391-99DE-BA8E007EF707}" sibTransId="{04E6B047-CA51-4FEA-AF66-9C34BF4151B9}"/>
    <dgm:cxn modelId="{F600588B-1B8D-4FE2-9DEC-FA52DC935F32}" type="presOf" srcId="{01B92940-F707-4C4C-B8D2-350BD9FF0204}" destId="{D17B8F94-1A90-46FC-8A66-0E109D07FC49}" srcOrd="0" destOrd="0" presId="urn:microsoft.com/office/officeart/2005/8/layout/hProcess9"/>
    <dgm:cxn modelId="{899F4B54-7C73-4E20-A9D9-0DAC355F8E5F}" srcId="{E6A66366-DB34-4694-B5E6-E2092AF600D6}" destId="{C31342C8-734B-4169-80FF-CCDCC0808206}" srcOrd="9" destOrd="0" parTransId="{BB80E7AF-2927-425B-8571-72EE503BCE31}" sibTransId="{3B355793-53D4-44A3-848E-D80E8E68E751}"/>
    <dgm:cxn modelId="{2C6F9B83-0BFF-4E45-A0C8-EFB05347A468}" type="presOf" srcId="{F7C5FCCF-DE51-406A-9F29-EA10BB6A4CDE}" destId="{AF1ADD37-B363-4E5F-A470-F731A2EF630C}" srcOrd="0" destOrd="0" presId="urn:microsoft.com/office/officeart/2005/8/layout/hProcess9"/>
    <dgm:cxn modelId="{A6B185CB-DEE9-45BA-8E28-FD4A4A750186}" type="presOf" srcId="{8D83ABA2-966D-4069-A864-A4FA6C59F10E}" destId="{3BF82556-1EFA-4664-86D6-584D94646B0D}" srcOrd="0" destOrd="0" presId="urn:microsoft.com/office/officeart/2005/8/layout/hProcess9"/>
    <dgm:cxn modelId="{E679D6D0-EE5B-4BC7-A816-615C0181AEA7}" type="presOf" srcId="{BCF5CFB6-E510-4BC0-8EC0-3E73B65C82B7}" destId="{145D4565-78F0-4B6C-86C2-6651C539B7A1}" srcOrd="0" destOrd="0" presId="urn:microsoft.com/office/officeart/2005/8/layout/hProcess9"/>
    <dgm:cxn modelId="{F9263756-76B1-4C6C-80D7-8FC424324C54}" type="presOf" srcId="{A4F60A9F-8D15-442E-B77A-27AA700FA64C}" destId="{01562B07-C25F-4B0C-8D1C-45A356189DF9}" srcOrd="0" destOrd="0" presId="urn:microsoft.com/office/officeart/2005/8/layout/hProcess9"/>
    <dgm:cxn modelId="{C347C96B-8461-4276-886D-351533E0B7D5}" srcId="{E6A66366-DB34-4694-B5E6-E2092AF600D6}" destId="{5C0ED094-F5D8-43CB-B9B5-E48A8F916460}" srcOrd="1" destOrd="0" parTransId="{AD44B056-F018-418C-A3C7-690962D3BB75}" sibTransId="{7C16C3FF-6EBE-4625-A68F-06580AF599B7}"/>
    <dgm:cxn modelId="{E10F36F2-D804-4ADD-88CD-F109A89FC324}" srcId="{E6A66366-DB34-4694-B5E6-E2092AF600D6}" destId="{A4F60A9F-8D15-442E-B77A-27AA700FA64C}" srcOrd="0" destOrd="0" parTransId="{54EF10CC-6593-4668-A348-ABB4E06E4C12}" sibTransId="{70E858EF-46D2-444F-8D04-DB19F87A40D8}"/>
    <dgm:cxn modelId="{093AF79A-9D54-4BE6-B3CC-1093D205037C}" type="presOf" srcId="{5C0ED094-F5D8-43CB-B9B5-E48A8F916460}" destId="{E3A94185-56E3-4693-BDE7-0D8848611CAD}" srcOrd="0" destOrd="0" presId="urn:microsoft.com/office/officeart/2005/8/layout/hProcess9"/>
    <dgm:cxn modelId="{982E0C55-A287-40E2-AC92-F4F04979AE13}" srcId="{E6A66366-DB34-4694-B5E6-E2092AF600D6}" destId="{DA8F12CC-1BA8-45E6-A999-869DEE296BDC}" srcOrd="6" destOrd="0" parTransId="{CB4C4BF1-D2B4-441F-9EB3-9313B48AB723}" sibTransId="{ED59770E-705C-4D64-8747-FC79CE593712}"/>
    <dgm:cxn modelId="{421E0A19-A75A-40F4-9A27-686EDB12FC5C}" type="presOf" srcId="{E6A66366-DB34-4694-B5E6-E2092AF600D6}" destId="{159A165C-2F9C-4718-9EAB-64DD56E38261}" srcOrd="0" destOrd="0" presId="urn:microsoft.com/office/officeart/2005/8/layout/hProcess9"/>
    <dgm:cxn modelId="{E8C90457-4139-409E-9F66-64EDD370A5B3}" type="presOf" srcId="{028BBF38-4A77-40DC-9B05-E746ECDAC736}" destId="{917164A1-3F07-474F-9750-80D3C1766367}" srcOrd="0" destOrd="0" presId="urn:microsoft.com/office/officeart/2005/8/layout/hProcess9"/>
    <dgm:cxn modelId="{7F4E75C8-C749-4783-88DD-3838137415C1}" srcId="{E6A66366-DB34-4694-B5E6-E2092AF600D6}" destId="{BCF5CFB6-E510-4BC0-8EC0-3E73B65C82B7}" srcOrd="8" destOrd="0" parTransId="{BEC3F28B-82A3-4DF6-B089-69EB7A8DF9F2}" sibTransId="{00A93329-DC47-423B-870F-8C91748F3D0B}"/>
    <dgm:cxn modelId="{698356EE-F809-4A2F-B39C-3E93827545ED}" srcId="{E6A66366-DB34-4694-B5E6-E2092AF600D6}" destId="{5E59F2B4-6482-4B59-AE7D-C019D661AF28}" srcOrd="2" destOrd="0" parTransId="{09CB7A06-320D-4064-B3C9-1FE33D2010C3}" sibTransId="{E3163544-B776-465A-AE13-B265E9C925EC}"/>
    <dgm:cxn modelId="{114DC51F-FD81-45C1-B9C5-5BCA84C4A262}" srcId="{E6A66366-DB34-4694-B5E6-E2092AF600D6}" destId="{D59BD3F1-E801-4219-ADBC-4F20999DA142}" srcOrd="3" destOrd="0" parTransId="{92782279-7CF4-4E65-BE4A-C0D5A72EF089}" sibTransId="{CBB79805-2C1D-4B67-893D-BA0F0063BE56}"/>
    <dgm:cxn modelId="{18E9FCCB-C820-4B55-91DD-86EE877F01C2}" type="presOf" srcId="{C31342C8-734B-4169-80FF-CCDCC0808206}" destId="{25D73A7D-0807-4858-AEF4-0942402562C5}" srcOrd="0" destOrd="0" presId="urn:microsoft.com/office/officeart/2005/8/layout/hProcess9"/>
    <dgm:cxn modelId="{E1E1C1FF-24CB-43D6-BF03-1A74269F8261}" type="presParOf" srcId="{159A165C-2F9C-4718-9EAB-64DD56E38261}" destId="{081369C6-EC66-4209-BBCD-862D376CD06F}" srcOrd="0" destOrd="0" presId="urn:microsoft.com/office/officeart/2005/8/layout/hProcess9"/>
    <dgm:cxn modelId="{A8EE2B44-F4C9-4312-803F-31DAD49CF7E4}" type="presParOf" srcId="{159A165C-2F9C-4718-9EAB-64DD56E38261}" destId="{D4E0B8C0-53D4-4B91-BC7F-E734D7A85D11}" srcOrd="1" destOrd="0" presId="urn:microsoft.com/office/officeart/2005/8/layout/hProcess9"/>
    <dgm:cxn modelId="{36345510-DD64-4E69-8C57-839936BBCA0F}" type="presParOf" srcId="{D4E0B8C0-53D4-4B91-BC7F-E734D7A85D11}" destId="{01562B07-C25F-4B0C-8D1C-45A356189DF9}" srcOrd="0" destOrd="0" presId="urn:microsoft.com/office/officeart/2005/8/layout/hProcess9"/>
    <dgm:cxn modelId="{3278A1CB-A65A-4567-994A-7EB87CBB8CEA}" type="presParOf" srcId="{D4E0B8C0-53D4-4B91-BC7F-E734D7A85D11}" destId="{BAC42247-EF37-4BF2-AFAF-21423AF7FB58}" srcOrd="1" destOrd="0" presId="urn:microsoft.com/office/officeart/2005/8/layout/hProcess9"/>
    <dgm:cxn modelId="{B5C892CA-37BD-4B04-9ED8-79C1C866361B}" type="presParOf" srcId="{D4E0B8C0-53D4-4B91-BC7F-E734D7A85D11}" destId="{E3A94185-56E3-4693-BDE7-0D8848611CAD}" srcOrd="2" destOrd="0" presId="urn:microsoft.com/office/officeart/2005/8/layout/hProcess9"/>
    <dgm:cxn modelId="{AE3F0E6A-F89C-4580-B90F-B229BEFB3839}" type="presParOf" srcId="{D4E0B8C0-53D4-4B91-BC7F-E734D7A85D11}" destId="{3588831D-32F4-4408-A36A-3468585AA022}" srcOrd="3" destOrd="0" presId="urn:microsoft.com/office/officeart/2005/8/layout/hProcess9"/>
    <dgm:cxn modelId="{97E1FCCA-4350-4AB0-86B0-BDDAD7FB41A7}" type="presParOf" srcId="{D4E0B8C0-53D4-4B91-BC7F-E734D7A85D11}" destId="{A1F30C5A-26B7-420E-BC79-0DB774FA177F}" srcOrd="4" destOrd="0" presId="urn:microsoft.com/office/officeart/2005/8/layout/hProcess9"/>
    <dgm:cxn modelId="{434D1D90-98C2-41D6-9671-FDBAB2DF7B56}" type="presParOf" srcId="{D4E0B8C0-53D4-4B91-BC7F-E734D7A85D11}" destId="{85CF0637-609D-469E-90C1-95B9DD31273E}" srcOrd="5" destOrd="0" presId="urn:microsoft.com/office/officeart/2005/8/layout/hProcess9"/>
    <dgm:cxn modelId="{DC590CAA-C235-4335-A094-B832DE81FA4D}" type="presParOf" srcId="{D4E0B8C0-53D4-4B91-BC7F-E734D7A85D11}" destId="{06582C3D-1656-4C72-AB6A-7DFBCE7D0198}" srcOrd="6" destOrd="0" presId="urn:microsoft.com/office/officeart/2005/8/layout/hProcess9"/>
    <dgm:cxn modelId="{B1A0C0DE-9FA3-429F-888C-FC60F815B55D}" type="presParOf" srcId="{D4E0B8C0-53D4-4B91-BC7F-E734D7A85D11}" destId="{805105D7-4A55-416D-BF36-6B66FC6E2F3E}" srcOrd="7" destOrd="0" presId="urn:microsoft.com/office/officeart/2005/8/layout/hProcess9"/>
    <dgm:cxn modelId="{D6B89E38-C934-4277-9933-490BFAE43075}" type="presParOf" srcId="{D4E0B8C0-53D4-4B91-BC7F-E734D7A85D11}" destId="{AF1ADD37-B363-4E5F-A470-F731A2EF630C}" srcOrd="8" destOrd="0" presId="urn:microsoft.com/office/officeart/2005/8/layout/hProcess9"/>
    <dgm:cxn modelId="{D6ED91DC-3BB8-4113-BDF5-B50318AB2064}" type="presParOf" srcId="{D4E0B8C0-53D4-4B91-BC7F-E734D7A85D11}" destId="{344E8375-AC91-4ED7-92A5-2EFC4412096E}" srcOrd="9" destOrd="0" presId="urn:microsoft.com/office/officeart/2005/8/layout/hProcess9"/>
    <dgm:cxn modelId="{EDD48636-8817-4B39-8917-BF939DC7FE9A}" type="presParOf" srcId="{D4E0B8C0-53D4-4B91-BC7F-E734D7A85D11}" destId="{3BF82556-1EFA-4664-86D6-584D94646B0D}" srcOrd="10" destOrd="0" presId="urn:microsoft.com/office/officeart/2005/8/layout/hProcess9"/>
    <dgm:cxn modelId="{E82DB3BD-5090-4965-9F93-7FD4942DE0F7}" type="presParOf" srcId="{D4E0B8C0-53D4-4B91-BC7F-E734D7A85D11}" destId="{9E4AACF2-0DD4-467E-B95E-CE0BE8624A08}" srcOrd="11" destOrd="0" presId="urn:microsoft.com/office/officeart/2005/8/layout/hProcess9"/>
    <dgm:cxn modelId="{4921A881-B810-47B1-9F60-4B8400FB3A00}" type="presParOf" srcId="{D4E0B8C0-53D4-4B91-BC7F-E734D7A85D11}" destId="{3A39C56C-685F-4ACD-8819-BEA3C4151841}" srcOrd="12" destOrd="0" presId="urn:microsoft.com/office/officeart/2005/8/layout/hProcess9"/>
    <dgm:cxn modelId="{4A282684-3286-46D8-98A9-7AE4D8F34762}" type="presParOf" srcId="{D4E0B8C0-53D4-4B91-BC7F-E734D7A85D11}" destId="{0DEE641D-07A5-4260-B54E-CAF442EF3661}" srcOrd="13" destOrd="0" presId="urn:microsoft.com/office/officeart/2005/8/layout/hProcess9"/>
    <dgm:cxn modelId="{197934ED-420C-41D3-85F9-A5DBB7D27C27}" type="presParOf" srcId="{D4E0B8C0-53D4-4B91-BC7F-E734D7A85D11}" destId="{D17B8F94-1A90-46FC-8A66-0E109D07FC49}" srcOrd="14" destOrd="0" presId="urn:microsoft.com/office/officeart/2005/8/layout/hProcess9"/>
    <dgm:cxn modelId="{D0F337D3-BEED-4809-B9AA-B2E4317F496C}" type="presParOf" srcId="{D4E0B8C0-53D4-4B91-BC7F-E734D7A85D11}" destId="{5B497D66-810B-4038-B6F8-C73D3E081CFB}" srcOrd="15" destOrd="0" presId="urn:microsoft.com/office/officeart/2005/8/layout/hProcess9"/>
    <dgm:cxn modelId="{4F059886-DCC9-4A37-9075-E35107388428}" type="presParOf" srcId="{D4E0B8C0-53D4-4B91-BC7F-E734D7A85D11}" destId="{145D4565-78F0-4B6C-86C2-6651C539B7A1}" srcOrd="16" destOrd="0" presId="urn:microsoft.com/office/officeart/2005/8/layout/hProcess9"/>
    <dgm:cxn modelId="{BC439325-3C26-439A-9E05-D7CC0C31D3F8}" type="presParOf" srcId="{D4E0B8C0-53D4-4B91-BC7F-E734D7A85D11}" destId="{D2C6852F-04CA-4668-B4D5-D713FD658FE4}" srcOrd="17" destOrd="0" presId="urn:microsoft.com/office/officeart/2005/8/layout/hProcess9"/>
    <dgm:cxn modelId="{EC3E0EA7-906E-474E-A905-DA2CED2792BB}" type="presParOf" srcId="{D4E0B8C0-53D4-4B91-BC7F-E734D7A85D11}" destId="{25D73A7D-0807-4858-AEF4-0942402562C5}" srcOrd="18" destOrd="0" presId="urn:microsoft.com/office/officeart/2005/8/layout/hProcess9"/>
    <dgm:cxn modelId="{319CDC72-8D12-4398-ACA9-29425FDF18B3}" type="presParOf" srcId="{D4E0B8C0-53D4-4B91-BC7F-E734D7A85D11}" destId="{02E51251-6FFB-4F94-B5AB-935DF65F3B70}" srcOrd="19" destOrd="0" presId="urn:microsoft.com/office/officeart/2005/8/layout/hProcess9"/>
    <dgm:cxn modelId="{0EB6054A-1839-4D98-9A12-DAA47FE4BC37}" type="presParOf" srcId="{D4E0B8C0-53D4-4B91-BC7F-E734D7A85D11}" destId="{917164A1-3F07-474F-9750-80D3C1766367}" srcOrd="2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A66366-DB34-4694-B5E6-E2092AF600D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F60A9F-8D15-442E-B77A-27AA700FA64C}">
      <dgm:prSet phldrT="[Text]" custT="1"/>
      <dgm:spPr/>
      <dgm:t>
        <a:bodyPr/>
        <a:lstStyle/>
        <a:p>
          <a:r>
            <a:rPr lang="en-US" sz="1800" dirty="0" smtClean="0"/>
            <a:t>Debriefing</a:t>
          </a:r>
        </a:p>
        <a:p>
          <a:r>
            <a:rPr lang="en-US" sz="1000" b="1" i="1" dirty="0" smtClean="0">
              <a:solidFill>
                <a:srgbClr val="FFC000"/>
              </a:solidFill>
            </a:rPr>
            <a:t>Goal</a:t>
          </a:r>
          <a:r>
            <a:rPr lang="en-US" sz="1000" i="1" dirty="0" smtClean="0">
              <a:solidFill>
                <a:srgbClr val="FFC000"/>
              </a:solidFill>
            </a:rPr>
            <a:t>: </a:t>
          </a:r>
          <a:r>
            <a:rPr lang="en-US" sz="1000" dirty="0" smtClean="0"/>
            <a:t>Reintegrate, review, stabilize, maintain</a:t>
          </a:r>
          <a:endParaRPr lang="en-US" sz="1000" dirty="0"/>
        </a:p>
      </dgm:t>
    </dgm:pt>
    <dgm:pt modelId="{54EF10CC-6593-4668-A348-ABB4E06E4C12}" type="parTrans" cxnId="{E10F36F2-D804-4ADD-88CD-F109A89FC324}">
      <dgm:prSet/>
      <dgm:spPr/>
      <dgm:t>
        <a:bodyPr/>
        <a:lstStyle/>
        <a:p>
          <a:endParaRPr lang="en-US"/>
        </a:p>
      </dgm:t>
    </dgm:pt>
    <dgm:pt modelId="{70E858EF-46D2-444F-8D04-DB19F87A40D8}" type="sibTrans" cxnId="{E10F36F2-D804-4ADD-88CD-F109A89FC324}">
      <dgm:prSet/>
      <dgm:spPr/>
      <dgm:t>
        <a:bodyPr/>
        <a:lstStyle/>
        <a:p>
          <a:endParaRPr lang="en-US"/>
        </a:p>
      </dgm:t>
    </dgm:pt>
    <dgm:pt modelId="{5C0ED094-F5D8-43CB-B9B5-E48A8F916460}">
      <dgm:prSet phldrT="[Text]" custT="1"/>
      <dgm:spPr/>
      <dgm:t>
        <a:bodyPr/>
        <a:lstStyle/>
        <a:p>
          <a:r>
            <a:rPr lang="en-US" sz="1000" dirty="0" smtClean="0"/>
            <a:t>Promote Resiliency and Empowerment</a:t>
          </a:r>
          <a:endParaRPr lang="en-US" sz="1000" dirty="0"/>
        </a:p>
      </dgm:t>
    </dgm:pt>
    <dgm:pt modelId="{AD44B056-F018-418C-A3C7-690962D3BB75}" type="parTrans" cxnId="{C347C96B-8461-4276-886D-351533E0B7D5}">
      <dgm:prSet/>
      <dgm:spPr/>
      <dgm:t>
        <a:bodyPr/>
        <a:lstStyle/>
        <a:p>
          <a:endParaRPr lang="en-US"/>
        </a:p>
      </dgm:t>
    </dgm:pt>
    <dgm:pt modelId="{7C16C3FF-6EBE-4625-A68F-06580AF599B7}" type="sibTrans" cxnId="{C347C96B-8461-4276-886D-351533E0B7D5}">
      <dgm:prSet/>
      <dgm:spPr/>
      <dgm:t>
        <a:bodyPr/>
        <a:lstStyle/>
        <a:p>
          <a:endParaRPr lang="en-US"/>
        </a:p>
      </dgm:t>
    </dgm:pt>
    <dgm:pt modelId="{8D83ABA2-966D-4069-A864-A4FA6C59F10E}">
      <dgm:prSet phldrT="[Text]" custT="1"/>
      <dgm:spPr/>
      <dgm:t>
        <a:bodyPr/>
        <a:lstStyle/>
        <a:p>
          <a:r>
            <a:rPr lang="en-US" sz="1000" dirty="0" smtClean="0"/>
            <a:t>Provide safety &amp; comfort through information and resources</a:t>
          </a:r>
          <a:endParaRPr lang="en-US" sz="1100" dirty="0"/>
        </a:p>
      </dgm:t>
    </dgm:pt>
    <dgm:pt modelId="{64312618-CD00-4EF9-AAC3-08C693368B2D}" type="parTrans" cxnId="{8B3ED236-96F6-4875-AD9A-E9005E068410}">
      <dgm:prSet/>
      <dgm:spPr/>
      <dgm:t>
        <a:bodyPr/>
        <a:lstStyle/>
        <a:p>
          <a:endParaRPr lang="en-US"/>
        </a:p>
      </dgm:t>
    </dgm:pt>
    <dgm:pt modelId="{548B6EB2-1FF9-4F3D-B026-C4F92DAE6118}" type="sibTrans" cxnId="{8B3ED236-96F6-4875-AD9A-E9005E068410}">
      <dgm:prSet/>
      <dgm:spPr/>
      <dgm:t>
        <a:bodyPr/>
        <a:lstStyle/>
        <a:p>
          <a:endParaRPr lang="en-US"/>
        </a:p>
      </dgm:t>
    </dgm:pt>
    <dgm:pt modelId="{DA8F12CC-1BA8-45E6-A999-869DEE296BDC}">
      <dgm:prSet phldrT="[Text]" custT="1"/>
      <dgm:spPr/>
      <dgm:t>
        <a:bodyPr/>
        <a:lstStyle/>
        <a:p>
          <a:r>
            <a:rPr lang="en-US" sz="1100" dirty="0" smtClean="0"/>
            <a:t>Promote connectedness</a:t>
          </a:r>
          <a:endParaRPr lang="en-US" sz="1100" dirty="0"/>
        </a:p>
      </dgm:t>
    </dgm:pt>
    <dgm:pt modelId="{CB4C4BF1-D2B4-441F-9EB3-9313B48AB723}" type="parTrans" cxnId="{982E0C55-A287-40E2-AC92-F4F04979AE13}">
      <dgm:prSet/>
      <dgm:spPr/>
      <dgm:t>
        <a:bodyPr/>
        <a:lstStyle/>
        <a:p>
          <a:endParaRPr lang="en-US"/>
        </a:p>
      </dgm:t>
    </dgm:pt>
    <dgm:pt modelId="{ED59770E-705C-4D64-8747-FC79CE593712}" type="sibTrans" cxnId="{982E0C55-A287-40E2-AC92-F4F04979AE13}">
      <dgm:prSet/>
      <dgm:spPr/>
      <dgm:t>
        <a:bodyPr/>
        <a:lstStyle/>
        <a:p>
          <a:endParaRPr lang="en-US"/>
        </a:p>
      </dgm:t>
    </dgm:pt>
    <dgm:pt modelId="{5E59F2B4-6482-4B59-AE7D-C019D661AF28}">
      <dgm:prSet phldrT="[Text]" custT="1"/>
      <dgm:spPr/>
      <dgm:t>
        <a:bodyPr/>
        <a:lstStyle/>
        <a:p>
          <a:r>
            <a:rPr lang="en-US" sz="1000" dirty="0" smtClean="0"/>
            <a:t>Provide positive feedback, analysis and reinforcement.</a:t>
          </a:r>
        </a:p>
        <a:p>
          <a:r>
            <a:rPr lang="en-US" sz="1000" dirty="0" smtClean="0"/>
            <a:t>Communicate pride</a:t>
          </a:r>
        </a:p>
        <a:p>
          <a:endParaRPr lang="en-US" sz="1000" dirty="0"/>
        </a:p>
      </dgm:t>
    </dgm:pt>
    <dgm:pt modelId="{09CB7A06-320D-4064-B3C9-1FE33D2010C3}" type="parTrans" cxnId="{698356EE-F809-4A2F-B39C-3E93827545ED}">
      <dgm:prSet/>
      <dgm:spPr/>
      <dgm:t>
        <a:bodyPr/>
        <a:lstStyle/>
        <a:p>
          <a:endParaRPr lang="en-US"/>
        </a:p>
      </dgm:t>
    </dgm:pt>
    <dgm:pt modelId="{E3163544-B776-465A-AE13-B265E9C925EC}" type="sibTrans" cxnId="{698356EE-F809-4A2F-B39C-3E93827545ED}">
      <dgm:prSet/>
      <dgm:spPr/>
      <dgm:t>
        <a:bodyPr/>
        <a:lstStyle/>
        <a:p>
          <a:endParaRPr lang="en-US"/>
        </a:p>
      </dgm:t>
    </dgm:pt>
    <dgm:pt modelId="{F7C5FCCF-DE51-406A-9F29-EA10BB6A4CDE}">
      <dgm:prSet phldrT="[Text]" custT="1"/>
      <dgm:spPr/>
      <dgm:t>
        <a:bodyPr/>
        <a:lstStyle/>
        <a:p>
          <a:r>
            <a:rPr lang="en-US" sz="1000" dirty="0" smtClean="0"/>
            <a:t>See Stabilization: Provide safety and comfort…</a:t>
          </a:r>
        </a:p>
        <a:p>
          <a:r>
            <a:rPr lang="en-US" sz="1000" dirty="0" smtClean="0"/>
            <a:t>Provide reassurance</a:t>
          </a:r>
        </a:p>
        <a:p>
          <a:endParaRPr lang="en-US" sz="1000" dirty="0" smtClean="0"/>
        </a:p>
        <a:p>
          <a:r>
            <a:rPr lang="en-US" sz="1000" dirty="0" smtClean="0"/>
            <a:t> </a:t>
          </a:r>
          <a:endParaRPr lang="en-US" sz="1000" dirty="0"/>
        </a:p>
      </dgm:t>
    </dgm:pt>
    <dgm:pt modelId="{8E23750A-3256-44C5-BAF0-306473345A25}" type="parTrans" cxnId="{1E4074B5-C277-463D-B23A-99096BEC3C21}">
      <dgm:prSet/>
      <dgm:spPr/>
      <dgm:t>
        <a:bodyPr/>
        <a:lstStyle/>
        <a:p>
          <a:endParaRPr lang="en-US"/>
        </a:p>
      </dgm:t>
    </dgm:pt>
    <dgm:pt modelId="{96FE5CD5-7D8D-406B-88E9-D6F5DCD2F5AB}" type="sibTrans" cxnId="{1E4074B5-C277-463D-B23A-99096BEC3C21}">
      <dgm:prSet/>
      <dgm:spPr/>
      <dgm:t>
        <a:bodyPr/>
        <a:lstStyle/>
        <a:p>
          <a:endParaRPr lang="en-US"/>
        </a:p>
      </dgm:t>
    </dgm:pt>
    <dgm:pt modelId="{D59BD3F1-E801-4219-ADBC-4F20999DA142}">
      <dgm:prSet phldrT="[Text]" custT="1"/>
      <dgm:spPr/>
      <dgm:t>
        <a:bodyPr/>
        <a:lstStyle/>
        <a:p>
          <a:r>
            <a:rPr lang="en-US" sz="1000" dirty="0" smtClean="0"/>
            <a:t>See Maintenance: Promote Connectedness</a:t>
          </a:r>
          <a:endParaRPr lang="en-US" sz="1000" dirty="0"/>
        </a:p>
      </dgm:t>
    </dgm:pt>
    <dgm:pt modelId="{92782279-7CF4-4E65-BE4A-C0D5A72EF089}" type="parTrans" cxnId="{114DC51F-FD81-45C1-B9C5-5BCA84C4A262}">
      <dgm:prSet/>
      <dgm:spPr/>
      <dgm:t>
        <a:bodyPr/>
        <a:lstStyle/>
        <a:p>
          <a:endParaRPr lang="en-US"/>
        </a:p>
      </dgm:t>
    </dgm:pt>
    <dgm:pt modelId="{CBB79805-2C1D-4B67-893D-BA0F0063BE56}" type="sibTrans" cxnId="{114DC51F-FD81-45C1-B9C5-5BCA84C4A262}">
      <dgm:prSet/>
      <dgm:spPr/>
      <dgm:t>
        <a:bodyPr/>
        <a:lstStyle/>
        <a:p>
          <a:endParaRPr lang="en-US"/>
        </a:p>
      </dgm:t>
    </dgm:pt>
    <dgm:pt modelId="{159A165C-2F9C-4718-9EAB-64DD56E38261}" type="pres">
      <dgm:prSet presAssocID="{E6A66366-DB34-4694-B5E6-E2092AF600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1369C6-EC66-4209-BBCD-862D376CD06F}" type="pres">
      <dgm:prSet presAssocID="{E6A66366-DB34-4694-B5E6-E2092AF600D6}" presName="arrow" presStyleLbl="bgShp" presStyleIdx="0" presStyleCnt="1"/>
      <dgm:spPr/>
    </dgm:pt>
    <dgm:pt modelId="{D4E0B8C0-53D4-4B91-BC7F-E734D7A85D11}" type="pres">
      <dgm:prSet presAssocID="{E6A66366-DB34-4694-B5E6-E2092AF600D6}" presName="linearProcess" presStyleCnt="0"/>
      <dgm:spPr/>
    </dgm:pt>
    <dgm:pt modelId="{01562B07-C25F-4B0C-8D1C-45A356189DF9}" type="pres">
      <dgm:prSet presAssocID="{A4F60A9F-8D15-442E-B77A-27AA700FA64C}" presName="textNode" presStyleLbl="node1" presStyleIdx="0" presStyleCnt="7" custScaleX="418176" custScaleY="79206" custLinFactX="698509" custLinFactNeighborX="700000" custLinFactNeighborY="-45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42247-EF37-4BF2-AFAF-21423AF7FB58}" type="pres">
      <dgm:prSet presAssocID="{70E858EF-46D2-444F-8D04-DB19F87A40D8}" presName="sibTrans" presStyleCnt="0"/>
      <dgm:spPr/>
    </dgm:pt>
    <dgm:pt modelId="{E3A94185-56E3-4693-BDE7-0D8848611CAD}" type="pres">
      <dgm:prSet presAssocID="{5C0ED094-F5D8-43CB-B9B5-E48A8F916460}" presName="textNode" presStyleLbl="node1" presStyleIdx="1" presStyleCnt="7" custScaleX="209485" custScaleY="22716" custLinFactX="-113929" custLinFactNeighborX="-200000" custLinFactNeighborY="8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8831D-32F4-4408-A36A-3468585AA022}" type="pres">
      <dgm:prSet presAssocID="{7C16C3FF-6EBE-4625-A68F-06580AF599B7}" presName="sibTrans" presStyleCnt="0"/>
      <dgm:spPr/>
    </dgm:pt>
    <dgm:pt modelId="{A1F30C5A-26B7-420E-BC79-0DB774FA177F}" type="pres">
      <dgm:prSet presAssocID="{5E59F2B4-6482-4B59-AE7D-C019D661AF28}" presName="textNode" presStyleLbl="node1" presStyleIdx="2" presStyleCnt="7" custScaleX="192335" custScaleY="51210" custLinFactX="-310293" custLinFactNeighborX="-400000" custLinFactNeighborY="65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F0637-609D-469E-90C1-95B9DD31273E}" type="pres">
      <dgm:prSet presAssocID="{E3163544-B776-465A-AE13-B265E9C925EC}" presName="sibTrans" presStyleCnt="0"/>
      <dgm:spPr/>
    </dgm:pt>
    <dgm:pt modelId="{06582C3D-1656-4C72-AB6A-7DFBCE7D0198}" type="pres">
      <dgm:prSet presAssocID="{D59BD3F1-E801-4219-ADBC-4F20999DA142}" presName="textNode" presStyleLbl="node1" presStyleIdx="3" presStyleCnt="7" custScaleX="322644" custScaleY="70928" custLinFactX="538163" custLinFactNeighborX="600000" custLinFactNeighborY="768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105D7-4A55-416D-BF36-6B66FC6E2F3E}" type="pres">
      <dgm:prSet presAssocID="{CBB79805-2C1D-4B67-893D-BA0F0063BE56}" presName="sibTrans" presStyleCnt="0"/>
      <dgm:spPr/>
    </dgm:pt>
    <dgm:pt modelId="{AF1ADD37-B363-4E5F-A470-F731A2EF630C}" type="pres">
      <dgm:prSet presAssocID="{F7C5FCCF-DE51-406A-9F29-EA10BB6A4CDE}" presName="textNode" presStyleLbl="node1" presStyleIdx="4" presStyleCnt="7" custScaleX="404384" custScaleY="72149" custLinFactX="-309879" custLinFactNeighborX="-400000" custLinFactNeighborY="76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8375-AC91-4ED7-92A5-2EFC4412096E}" type="pres">
      <dgm:prSet presAssocID="{96FE5CD5-7D8D-406B-88E9-D6F5DCD2F5AB}" presName="sibTrans" presStyleCnt="0"/>
      <dgm:spPr/>
    </dgm:pt>
    <dgm:pt modelId="{3BF82556-1EFA-4664-86D6-584D94646B0D}" type="pres">
      <dgm:prSet presAssocID="{8D83ABA2-966D-4069-A864-A4FA6C59F10E}" presName="textNode" presStyleLbl="node1" presStyleIdx="5" presStyleCnt="7" custScaleX="245833" custScaleY="40671" custLinFactX="-615335" custLinFactNeighborX="-700000" custLinFactNeighborY="17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AACF2-0DD4-467E-B95E-CE0BE8624A08}" type="pres">
      <dgm:prSet presAssocID="{548B6EB2-1FF9-4F3D-B026-C4F92DAE6118}" presName="sibTrans" presStyleCnt="0"/>
      <dgm:spPr/>
    </dgm:pt>
    <dgm:pt modelId="{3A39C56C-685F-4ACD-8819-BEA3C4151841}" type="pres">
      <dgm:prSet presAssocID="{DA8F12CC-1BA8-45E6-A999-869DEE296BDC}" presName="textNode" presStyleLbl="node1" presStyleIdx="6" presStyleCnt="7" custScaleX="275109" custScaleY="28639" custLinFactX="-306844" custLinFactNeighborX="-400000" custLinFactNeighborY="11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B185CB-DEE9-45BA-8E28-FD4A4A750186}" type="presOf" srcId="{8D83ABA2-966D-4069-A864-A4FA6C59F10E}" destId="{3BF82556-1EFA-4664-86D6-584D94646B0D}" srcOrd="0" destOrd="0" presId="urn:microsoft.com/office/officeart/2005/8/layout/hProcess9"/>
    <dgm:cxn modelId="{7BD2F01C-9120-404C-A33C-C528DEE56EE8}" type="presOf" srcId="{D59BD3F1-E801-4219-ADBC-4F20999DA142}" destId="{06582C3D-1656-4C72-AB6A-7DFBCE7D0198}" srcOrd="0" destOrd="0" presId="urn:microsoft.com/office/officeart/2005/8/layout/hProcess9"/>
    <dgm:cxn modelId="{1E4074B5-C277-463D-B23A-99096BEC3C21}" srcId="{E6A66366-DB34-4694-B5E6-E2092AF600D6}" destId="{F7C5FCCF-DE51-406A-9F29-EA10BB6A4CDE}" srcOrd="4" destOrd="0" parTransId="{8E23750A-3256-44C5-BAF0-306473345A25}" sibTransId="{96FE5CD5-7D8D-406B-88E9-D6F5DCD2F5AB}"/>
    <dgm:cxn modelId="{698356EE-F809-4A2F-B39C-3E93827545ED}" srcId="{E6A66366-DB34-4694-B5E6-E2092AF600D6}" destId="{5E59F2B4-6482-4B59-AE7D-C019D661AF28}" srcOrd="2" destOrd="0" parTransId="{09CB7A06-320D-4064-B3C9-1FE33D2010C3}" sibTransId="{E3163544-B776-465A-AE13-B265E9C925EC}"/>
    <dgm:cxn modelId="{690FB1F8-6664-42BF-A26D-3A2A1CAB5E99}" type="presOf" srcId="{DA8F12CC-1BA8-45E6-A999-869DEE296BDC}" destId="{3A39C56C-685F-4ACD-8819-BEA3C4151841}" srcOrd="0" destOrd="0" presId="urn:microsoft.com/office/officeart/2005/8/layout/hProcess9"/>
    <dgm:cxn modelId="{8B3ED236-96F6-4875-AD9A-E9005E068410}" srcId="{E6A66366-DB34-4694-B5E6-E2092AF600D6}" destId="{8D83ABA2-966D-4069-A864-A4FA6C59F10E}" srcOrd="5" destOrd="0" parTransId="{64312618-CD00-4EF9-AAC3-08C693368B2D}" sibTransId="{548B6EB2-1FF9-4F3D-B026-C4F92DAE6118}"/>
    <dgm:cxn modelId="{982E0C55-A287-40E2-AC92-F4F04979AE13}" srcId="{E6A66366-DB34-4694-B5E6-E2092AF600D6}" destId="{DA8F12CC-1BA8-45E6-A999-869DEE296BDC}" srcOrd="6" destOrd="0" parTransId="{CB4C4BF1-D2B4-441F-9EB3-9313B48AB723}" sibTransId="{ED59770E-705C-4D64-8747-FC79CE593712}"/>
    <dgm:cxn modelId="{C347C96B-8461-4276-886D-351533E0B7D5}" srcId="{E6A66366-DB34-4694-B5E6-E2092AF600D6}" destId="{5C0ED094-F5D8-43CB-B9B5-E48A8F916460}" srcOrd="1" destOrd="0" parTransId="{AD44B056-F018-418C-A3C7-690962D3BB75}" sibTransId="{7C16C3FF-6EBE-4625-A68F-06580AF599B7}"/>
    <dgm:cxn modelId="{114DC51F-FD81-45C1-B9C5-5BCA84C4A262}" srcId="{E6A66366-DB34-4694-B5E6-E2092AF600D6}" destId="{D59BD3F1-E801-4219-ADBC-4F20999DA142}" srcOrd="3" destOrd="0" parTransId="{92782279-7CF4-4E65-BE4A-C0D5A72EF089}" sibTransId="{CBB79805-2C1D-4B67-893D-BA0F0063BE56}"/>
    <dgm:cxn modelId="{421E0A19-A75A-40F4-9A27-686EDB12FC5C}" type="presOf" srcId="{E6A66366-DB34-4694-B5E6-E2092AF600D6}" destId="{159A165C-2F9C-4718-9EAB-64DD56E38261}" srcOrd="0" destOrd="0" presId="urn:microsoft.com/office/officeart/2005/8/layout/hProcess9"/>
    <dgm:cxn modelId="{E10F36F2-D804-4ADD-88CD-F109A89FC324}" srcId="{E6A66366-DB34-4694-B5E6-E2092AF600D6}" destId="{A4F60A9F-8D15-442E-B77A-27AA700FA64C}" srcOrd="0" destOrd="0" parTransId="{54EF10CC-6593-4668-A348-ABB4E06E4C12}" sibTransId="{70E858EF-46D2-444F-8D04-DB19F87A40D8}"/>
    <dgm:cxn modelId="{F9263756-76B1-4C6C-80D7-8FC424324C54}" type="presOf" srcId="{A4F60A9F-8D15-442E-B77A-27AA700FA64C}" destId="{01562B07-C25F-4B0C-8D1C-45A356189DF9}" srcOrd="0" destOrd="0" presId="urn:microsoft.com/office/officeart/2005/8/layout/hProcess9"/>
    <dgm:cxn modelId="{33786A57-D730-4B96-BC29-5D6A07352967}" type="presOf" srcId="{5E59F2B4-6482-4B59-AE7D-C019D661AF28}" destId="{A1F30C5A-26B7-420E-BC79-0DB774FA177F}" srcOrd="0" destOrd="0" presId="urn:microsoft.com/office/officeart/2005/8/layout/hProcess9"/>
    <dgm:cxn modelId="{093AF79A-9D54-4BE6-B3CC-1093D205037C}" type="presOf" srcId="{5C0ED094-F5D8-43CB-B9B5-E48A8F916460}" destId="{E3A94185-56E3-4693-BDE7-0D8848611CAD}" srcOrd="0" destOrd="0" presId="urn:microsoft.com/office/officeart/2005/8/layout/hProcess9"/>
    <dgm:cxn modelId="{2C6F9B83-0BFF-4E45-A0C8-EFB05347A468}" type="presOf" srcId="{F7C5FCCF-DE51-406A-9F29-EA10BB6A4CDE}" destId="{AF1ADD37-B363-4E5F-A470-F731A2EF630C}" srcOrd="0" destOrd="0" presId="urn:microsoft.com/office/officeart/2005/8/layout/hProcess9"/>
    <dgm:cxn modelId="{E1E1C1FF-24CB-43D6-BF03-1A74269F8261}" type="presParOf" srcId="{159A165C-2F9C-4718-9EAB-64DD56E38261}" destId="{081369C6-EC66-4209-BBCD-862D376CD06F}" srcOrd="0" destOrd="0" presId="urn:microsoft.com/office/officeart/2005/8/layout/hProcess9"/>
    <dgm:cxn modelId="{A8EE2B44-F4C9-4312-803F-31DAD49CF7E4}" type="presParOf" srcId="{159A165C-2F9C-4718-9EAB-64DD56E38261}" destId="{D4E0B8C0-53D4-4B91-BC7F-E734D7A85D11}" srcOrd="1" destOrd="0" presId="urn:microsoft.com/office/officeart/2005/8/layout/hProcess9"/>
    <dgm:cxn modelId="{36345510-DD64-4E69-8C57-839936BBCA0F}" type="presParOf" srcId="{D4E0B8C0-53D4-4B91-BC7F-E734D7A85D11}" destId="{01562B07-C25F-4B0C-8D1C-45A356189DF9}" srcOrd="0" destOrd="0" presId="urn:microsoft.com/office/officeart/2005/8/layout/hProcess9"/>
    <dgm:cxn modelId="{3278A1CB-A65A-4567-994A-7EB87CBB8CEA}" type="presParOf" srcId="{D4E0B8C0-53D4-4B91-BC7F-E734D7A85D11}" destId="{BAC42247-EF37-4BF2-AFAF-21423AF7FB58}" srcOrd="1" destOrd="0" presId="urn:microsoft.com/office/officeart/2005/8/layout/hProcess9"/>
    <dgm:cxn modelId="{B5C892CA-37BD-4B04-9ED8-79C1C866361B}" type="presParOf" srcId="{D4E0B8C0-53D4-4B91-BC7F-E734D7A85D11}" destId="{E3A94185-56E3-4693-BDE7-0D8848611CAD}" srcOrd="2" destOrd="0" presId="urn:microsoft.com/office/officeart/2005/8/layout/hProcess9"/>
    <dgm:cxn modelId="{AE3F0E6A-F89C-4580-B90F-B229BEFB3839}" type="presParOf" srcId="{D4E0B8C0-53D4-4B91-BC7F-E734D7A85D11}" destId="{3588831D-32F4-4408-A36A-3468585AA022}" srcOrd="3" destOrd="0" presId="urn:microsoft.com/office/officeart/2005/8/layout/hProcess9"/>
    <dgm:cxn modelId="{97E1FCCA-4350-4AB0-86B0-BDDAD7FB41A7}" type="presParOf" srcId="{D4E0B8C0-53D4-4B91-BC7F-E734D7A85D11}" destId="{A1F30C5A-26B7-420E-BC79-0DB774FA177F}" srcOrd="4" destOrd="0" presId="urn:microsoft.com/office/officeart/2005/8/layout/hProcess9"/>
    <dgm:cxn modelId="{434D1D90-98C2-41D6-9671-FDBAB2DF7B56}" type="presParOf" srcId="{D4E0B8C0-53D4-4B91-BC7F-E734D7A85D11}" destId="{85CF0637-609D-469E-90C1-95B9DD31273E}" srcOrd="5" destOrd="0" presId="urn:microsoft.com/office/officeart/2005/8/layout/hProcess9"/>
    <dgm:cxn modelId="{DC590CAA-C235-4335-A094-B832DE81FA4D}" type="presParOf" srcId="{D4E0B8C0-53D4-4B91-BC7F-E734D7A85D11}" destId="{06582C3D-1656-4C72-AB6A-7DFBCE7D0198}" srcOrd="6" destOrd="0" presId="urn:microsoft.com/office/officeart/2005/8/layout/hProcess9"/>
    <dgm:cxn modelId="{B1A0C0DE-9FA3-429F-888C-FC60F815B55D}" type="presParOf" srcId="{D4E0B8C0-53D4-4B91-BC7F-E734D7A85D11}" destId="{805105D7-4A55-416D-BF36-6B66FC6E2F3E}" srcOrd="7" destOrd="0" presId="urn:microsoft.com/office/officeart/2005/8/layout/hProcess9"/>
    <dgm:cxn modelId="{D6B89E38-C934-4277-9933-490BFAE43075}" type="presParOf" srcId="{D4E0B8C0-53D4-4B91-BC7F-E734D7A85D11}" destId="{AF1ADD37-B363-4E5F-A470-F731A2EF630C}" srcOrd="8" destOrd="0" presId="urn:microsoft.com/office/officeart/2005/8/layout/hProcess9"/>
    <dgm:cxn modelId="{D6ED91DC-3BB8-4113-BDF5-B50318AB2064}" type="presParOf" srcId="{D4E0B8C0-53D4-4B91-BC7F-E734D7A85D11}" destId="{344E8375-AC91-4ED7-92A5-2EFC4412096E}" srcOrd="9" destOrd="0" presId="urn:microsoft.com/office/officeart/2005/8/layout/hProcess9"/>
    <dgm:cxn modelId="{EDD48636-8817-4B39-8917-BF939DC7FE9A}" type="presParOf" srcId="{D4E0B8C0-53D4-4B91-BC7F-E734D7A85D11}" destId="{3BF82556-1EFA-4664-86D6-584D94646B0D}" srcOrd="10" destOrd="0" presId="urn:microsoft.com/office/officeart/2005/8/layout/hProcess9"/>
    <dgm:cxn modelId="{E82DB3BD-5090-4965-9F93-7FD4942DE0F7}" type="presParOf" srcId="{D4E0B8C0-53D4-4B91-BC7F-E734D7A85D11}" destId="{9E4AACF2-0DD4-467E-B95E-CE0BE8624A08}" srcOrd="11" destOrd="0" presId="urn:microsoft.com/office/officeart/2005/8/layout/hProcess9"/>
    <dgm:cxn modelId="{4921A881-B810-47B1-9F60-4B8400FB3A00}" type="presParOf" srcId="{D4E0B8C0-53D4-4B91-BC7F-E734D7A85D11}" destId="{3A39C56C-685F-4ACD-8819-BEA3C4151841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369C6-EC66-4209-BBCD-862D376CD06F}">
      <dsp:nvSpPr>
        <dsp:cNvPr id="0" name=""/>
        <dsp:cNvSpPr/>
      </dsp:nvSpPr>
      <dsp:spPr>
        <a:xfrm>
          <a:off x="914399" y="0"/>
          <a:ext cx="10363200" cy="70159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62B07-C25F-4B0C-8D1C-45A356189DF9}">
      <dsp:nvSpPr>
        <dsp:cNvPr id="0" name=""/>
        <dsp:cNvSpPr/>
      </dsp:nvSpPr>
      <dsp:spPr>
        <a:xfrm>
          <a:off x="4586170" y="1122354"/>
          <a:ext cx="2348799" cy="2222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Stabilization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1" kern="1200" dirty="0" smtClean="0">
              <a:solidFill>
                <a:srgbClr val="FFC000"/>
              </a:solidFill>
            </a:rPr>
            <a:t>Goal: </a:t>
          </a:r>
          <a:r>
            <a:rPr lang="en-US" sz="1000" kern="1200" dirty="0" smtClean="0"/>
            <a:t>Establish feelings of trust, safety &amp; calm at the individual, institutional, and community level.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a sense of perceived control and social support.</a:t>
          </a:r>
          <a:endParaRPr lang="en-US" sz="1000" kern="1200" dirty="0"/>
        </a:p>
      </dsp:txBody>
      <dsp:txXfrm>
        <a:off x="4694679" y="1230863"/>
        <a:ext cx="2131781" cy="2005800"/>
      </dsp:txXfrm>
    </dsp:sp>
    <dsp:sp modelId="{E3A94185-56E3-4693-BDE7-0D8848611CAD}">
      <dsp:nvSpPr>
        <dsp:cNvPr id="0" name=""/>
        <dsp:cNvSpPr/>
      </dsp:nvSpPr>
      <dsp:spPr>
        <a:xfrm>
          <a:off x="1622786" y="3428999"/>
          <a:ext cx="1176629" cy="6374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Contact and Engagement</a:t>
          </a:r>
          <a:endParaRPr lang="en-US" sz="1000" kern="1200" dirty="0"/>
        </a:p>
      </dsp:txBody>
      <dsp:txXfrm>
        <a:off x="1653906" y="3460119"/>
        <a:ext cx="1114389" cy="575256"/>
      </dsp:txXfrm>
    </dsp:sp>
    <dsp:sp modelId="{A1F30C5A-26B7-420E-BC79-0DB774FA177F}">
      <dsp:nvSpPr>
        <dsp:cNvPr id="0" name=""/>
        <dsp:cNvSpPr/>
      </dsp:nvSpPr>
      <dsp:spPr>
        <a:xfrm>
          <a:off x="1602871" y="4631307"/>
          <a:ext cx="1080302" cy="1437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Reach out to students to help and offer support. </a:t>
          </a:r>
          <a:endParaRPr lang="en-US" sz="1000" kern="1200" dirty="0"/>
        </a:p>
      </dsp:txBody>
      <dsp:txXfrm>
        <a:off x="1655607" y="4684043"/>
        <a:ext cx="974830" cy="1331673"/>
      </dsp:txXfrm>
    </dsp:sp>
    <dsp:sp modelId="{06582C3D-1656-4C72-AB6A-7DFBCE7D0198}">
      <dsp:nvSpPr>
        <dsp:cNvPr id="0" name=""/>
        <dsp:cNvSpPr/>
      </dsp:nvSpPr>
      <dsp:spPr>
        <a:xfrm>
          <a:off x="8478500" y="4669867"/>
          <a:ext cx="1812218" cy="1990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-Establish FAQ’s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 Designate accessible Response Teams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-Provide resources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 Keep important information in a central location that is easy to locate.</a:t>
          </a:r>
          <a:endParaRPr lang="en-US" sz="1000" kern="1200" dirty="0"/>
        </a:p>
      </dsp:txBody>
      <dsp:txXfrm>
        <a:off x="8566965" y="4758332"/>
        <a:ext cx="1635288" cy="1813576"/>
      </dsp:txXfrm>
    </dsp:sp>
    <dsp:sp modelId="{AF1ADD37-B363-4E5F-A470-F731A2EF630C}">
      <dsp:nvSpPr>
        <dsp:cNvPr id="0" name=""/>
        <dsp:cNvSpPr/>
      </dsp:nvSpPr>
      <dsp:spPr>
        <a:xfrm>
          <a:off x="4684942" y="4638505"/>
          <a:ext cx="2271333" cy="2024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-</a:t>
          </a:r>
          <a:r>
            <a:rPr lang="en-US" sz="1000" kern="1200" dirty="0" smtClean="0"/>
            <a:t>Repeat brief, concise, simple &amp; accurate info.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-Use Positive language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-Communicate warmth through tone, words, empathy, or gestures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-Offer accurate info. about what’s going on and solution efforts underway.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-Be friendly &amp; compassionate when people are being difficult.</a:t>
          </a:r>
          <a:endParaRPr lang="en-US" sz="1000" kern="1200" dirty="0"/>
        </a:p>
      </dsp:txBody>
      <dsp:txXfrm>
        <a:off x="4783783" y="4737346"/>
        <a:ext cx="2073651" cy="1827090"/>
      </dsp:txXfrm>
    </dsp:sp>
    <dsp:sp modelId="{3BF82556-1EFA-4664-86D6-584D94646B0D}">
      <dsp:nvSpPr>
        <dsp:cNvPr id="0" name=""/>
        <dsp:cNvSpPr/>
      </dsp:nvSpPr>
      <dsp:spPr>
        <a:xfrm>
          <a:off x="5053373" y="3429013"/>
          <a:ext cx="1380788" cy="1141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Safety &amp; Comfort through information </a:t>
          </a:r>
          <a:r>
            <a:rPr lang="en-US" sz="1100" kern="1200" dirty="0" smtClean="0"/>
            <a:t>&amp; resources</a:t>
          </a:r>
          <a:endParaRPr lang="en-US" sz="1100" kern="1200" dirty="0"/>
        </a:p>
      </dsp:txBody>
      <dsp:txXfrm>
        <a:off x="5109091" y="3484731"/>
        <a:ext cx="1269352" cy="1029945"/>
      </dsp:txXfrm>
    </dsp:sp>
    <dsp:sp modelId="{3A39C56C-685F-4ACD-8819-BEA3C4151841}">
      <dsp:nvSpPr>
        <dsp:cNvPr id="0" name=""/>
        <dsp:cNvSpPr/>
      </dsp:nvSpPr>
      <dsp:spPr>
        <a:xfrm>
          <a:off x="8541337" y="3429013"/>
          <a:ext cx="1545224" cy="803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Gather information and make it easily accessible</a:t>
          </a:r>
          <a:endParaRPr lang="en-US" sz="1100" kern="1200" dirty="0"/>
        </a:p>
      </dsp:txBody>
      <dsp:txXfrm>
        <a:off x="8580571" y="3468247"/>
        <a:ext cx="1466756" cy="725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369C6-EC66-4209-BBCD-862D376CD06F}">
      <dsp:nvSpPr>
        <dsp:cNvPr id="0" name=""/>
        <dsp:cNvSpPr/>
      </dsp:nvSpPr>
      <dsp:spPr>
        <a:xfrm>
          <a:off x="1523963" y="0"/>
          <a:ext cx="10363200" cy="70159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62B07-C25F-4B0C-8D1C-45A356189DF9}">
      <dsp:nvSpPr>
        <dsp:cNvPr id="0" name=""/>
        <dsp:cNvSpPr/>
      </dsp:nvSpPr>
      <dsp:spPr>
        <a:xfrm>
          <a:off x="4776214" y="1154150"/>
          <a:ext cx="1874021" cy="2222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Maintenance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1" kern="1200" dirty="0" smtClean="0">
              <a:solidFill>
                <a:srgbClr val="FFC000"/>
              </a:solidFill>
            </a:rPr>
            <a:t>Goal: </a:t>
          </a:r>
          <a:r>
            <a:rPr lang="en-US" sz="1000" kern="1200" dirty="0" smtClean="0"/>
            <a:t>Promote connectedness, self-efficacy &amp; hope</a:t>
          </a:r>
          <a:endParaRPr lang="en-US" sz="1000" kern="1200" dirty="0"/>
        </a:p>
      </dsp:txBody>
      <dsp:txXfrm>
        <a:off x="4867696" y="1245632"/>
        <a:ext cx="1691057" cy="2039854"/>
      </dsp:txXfrm>
    </dsp:sp>
    <dsp:sp modelId="{E3A94185-56E3-4693-BDE7-0D8848611CAD}">
      <dsp:nvSpPr>
        <dsp:cNvPr id="0" name=""/>
        <dsp:cNvSpPr/>
      </dsp:nvSpPr>
      <dsp:spPr>
        <a:xfrm>
          <a:off x="1890237" y="3417044"/>
          <a:ext cx="868079" cy="1076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Establish Connections with social supports on an institutional &amp; community level</a:t>
          </a:r>
          <a:endParaRPr lang="en-US" sz="1000" kern="1200" dirty="0"/>
        </a:p>
      </dsp:txBody>
      <dsp:txXfrm>
        <a:off x="1932613" y="3459420"/>
        <a:ext cx="783327" cy="992054"/>
      </dsp:txXfrm>
    </dsp:sp>
    <dsp:sp modelId="{A1F30C5A-26B7-420E-BC79-0DB774FA177F}">
      <dsp:nvSpPr>
        <dsp:cNvPr id="0" name=""/>
        <dsp:cNvSpPr/>
      </dsp:nvSpPr>
      <dsp:spPr>
        <a:xfrm>
          <a:off x="1817302" y="4656396"/>
          <a:ext cx="977599" cy="2201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-Help students find local resources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-Have online space for students to communicate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-Access to their instructors and campus resources for support </a:t>
          </a:r>
          <a:endParaRPr lang="en-US" sz="1000" kern="1200" dirty="0"/>
        </a:p>
      </dsp:txBody>
      <dsp:txXfrm>
        <a:off x="1865024" y="4704118"/>
        <a:ext cx="882155" cy="2106158"/>
      </dsp:txXfrm>
    </dsp:sp>
    <dsp:sp modelId="{06582C3D-1656-4C72-AB6A-7DFBCE7D0198}">
      <dsp:nvSpPr>
        <dsp:cNvPr id="0" name=""/>
        <dsp:cNvSpPr/>
      </dsp:nvSpPr>
      <dsp:spPr>
        <a:xfrm>
          <a:off x="5409450" y="4415539"/>
          <a:ext cx="1113246" cy="2433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</a:t>
          </a:r>
          <a:r>
            <a:rPr lang="en-US" sz="1000" b="1" kern="1200" dirty="0" smtClean="0"/>
            <a:t>Promote Help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Remind people that help &amp; services are available.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Direct to local services that can help. 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-</a:t>
          </a:r>
          <a:r>
            <a:rPr lang="en-US" sz="1000" b="1" kern="1200" dirty="0" smtClean="0"/>
            <a:t>Promote Hope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Share positive experiences, news &amp; stories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Share MH tips that can help manage stress</a:t>
          </a:r>
          <a:endParaRPr lang="en-US" sz="1000" b="1" kern="1200" dirty="0"/>
        </a:p>
      </dsp:txBody>
      <dsp:txXfrm>
        <a:off x="5463794" y="4469883"/>
        <a:ext cx="1004558" cy="2324693"/>
      </dsp:txXfrm>
    </dsp:sp>
    <dsp:sp modelId="{AF1ADD37-B363-4E5F-A470-F731A2EF630C}">
      <dsp:nvSpPr>
        <dsp:cNvPr id="0" name=""/>
        <dsp:cNvSpPr/>
      </dsp:nvSpPr>
      <dsp:spPr>
        <a:xfrm>
          <a:off x="3675646" y="4833240"/>
          <a:ext cx="989800" cy="2024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-Accommodate, assist, adjust as necessary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-Promote self efficacy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-Offer practical suggestions for helping themselves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-Engage people in meeting their own needs</a:t>
          </a:r>
          <a:endParaRPr lang="en-US" sz="1000" kern="1200" dirty="0"/>
        </a:p>
      </dsp:txBody>
      <dsp:txXfrm>
        <a:off x="3723964" y="4881558"/>
        <a:ext cx="893164" cy="1928136"/>
      </dsp:txXfrm>
    </dsp:sp>
    <dsp:sp modelId="{3BF82556-1EFA-4664-86D6-584D94646B0D}">
      <dsp:nvSpPr>
        <dsp:cNvPr id="0" name=""/>
        <dsp:cNvSpPr/>
      </dsp:nvSpPr>
      <dsp:spPr>
        <a:xfrm>
          <a:off x="3691200" y="3423246"/>
          <a:ext cx="764863" cy="907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Practical Assistance</a:t>
          </a:r>
          <a:endParaRPr lang="en-US" sz="1100" kern="1200" dirty="0"/>
        </a:p>
      </dsp:txBody>
      <dsp:txXfrm>
        <a:off x="3728538" y="3460584"/>
        <a:ext cx="690187" cy="833018"/>
      </dsp:txXfrm>
    </dsp:sp>
    <dsp:sp modelId="{3A39C56C-685F-4ACD-8819-BEA3C4151841}">
      <dsp:nvSpPr>
        <dsp:cNvPr id="0" name=""/>
        <dsp:cNvSpPr/>
      </dsp:nvSpPr>
      <dsp:spPr>
        <a:xfrm>
          <a:off x="5608136" y="3429013"/>
          <a:ext cx="922677" cy="803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Info. on stress reactions, coping skills</a:t>
          </a:r>
          <a:endParaRPr lang="en-US" sz="1000" kern="1200" dirty="0"/>
        </a:p>
      </dsp:txBody>
      <dsp:txXfrm>
        <a:off x="5647370" y="3468247"/>
        <a:ext cx="844209" cy="725250"/>
      </dsp:txXfrm>
    </dsp:sp>
    <dsp:sp modelId="{D17B8F94-1A90-46FC-8A66-0E109D07FC49}">
      <dsp:nvSpPr>
        <dsp:cNvPr id="0" name=""/>
        <dsp:cNvSpPr/>
      </dsp:nvSpPr>
      <dsp:spPr>
        <a:xfrm>
          <a:off x="7084512" y="3412287"/>
          <a:ext cx="959400" cy="803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Promote connectedness</a:t>
          </a:r>
          <a:endParaRPr lang="en-US" sz="1000" kern="1200" dirty="0"/>
        </a:p>
      </dsp:txBody>
      <dsp:txXfrm>
        <a:off x="7123746" y="3451521"/>
        <a:ext cx="880932" cy="725250"/>
      </dsp:txXfrm>
    </dsp:sp>
    <dsp:sp modelId="{145D4565-78F0-4B6C-86C2-6651C539B7A1}">
      <dsp:nvSpPr>
        <dsp:cNvPr id="0" name=""/>
        <dsp:cNvSpPr/>
      </dsp:nvSpPr>
      <dsp:spPr>
        <a:xfrm>
          <a:off x="8818553" y="3408218"/>
          <a:ext cx="692671" cy="803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Promote resiliency and empower-</a:t>
          </a:r>
          <a:r>
            <a:rPr lang="en-US" sz="1000" kern="1200" dirty="0" err="1" smtClean="0"/>
            <a:t>ment</a:t>
          </a:r>
          <a:endParaRPr lang="en-US" sz="1000" kern="1200" dirty="0"/>
        </a:p>
      </dsp:txBody>
      <dsp:txXfrm>
        <a:off x="8852366" y="3442031"/>
        <a:ext cx="625045" cy="736092"/>
      </dsp:txXfrm>
    </dsp:sp>
    <dsp:sp modelId="{25D73A7D-0807-4858-AEF4-0942402562C5}">
      <dsp:nvSpPr>
        <dsp:cNvPr id="0" name=""/>
        <dsp:cNvSpPr/>
      </dsp:nvSpPr>
      <dsp:spPr>
        <a:xfrm>
          <a:off x="7105711" y="4826757"/>
          <a:ext cx="1116340" cy="2024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-Find areas of familiarity, commonality &amp; shared experiences.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-Authenticity &amp; Realness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-Seek to maintain a sense of community</a:t>
          </a:r>
          <a:endParaRPr lang="en-US" sz="1000" kern="1200" dirty="0"/>
        </a:p>
      </dsp:txBody>
      <dsp:txXfrm>
        <a:off x="7160206" y="4881252"/>
        <a:ext cx="1007350" cy="1915782"/>
      </dsp:txXfrm>
    </dsp:sp>
    <dsp:sp modelId="{917164A1-3F07-474F-9750-80D3C1766367}">
      <dsp:nvSpPr>
        <dsp:cNvPr id="0" name=""/>
        <dsp:cNvSpPr/>
      </dsp:nvSpPr>
      <dsp:spPr>
        <a:xfrm>
          <a:off x="8389229" y="4472242"/>
          <a:ext cx="1736196" cy="2405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-Use empowering and strength based language.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-Consistent positive feedback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-Problem solve together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-Avoid false promises &amp; blanket statements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-Be friendly &amp; compassionate when people are difficult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-Have strength based conversations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	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	</a:t>
          </a:r>
        </a:p>
      </dsp:txBody>
      <dsp:txXfrm>
        <a:off x="8473983" y="4556996"/>
        <a:ext cx="1566688" cy="2236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369C6-EC66-4209-BBCD-862D376CD06F}">
      <dsp:nvSpPr>
        <dsp:cNvPr id="0" name=""/>
        <dsp:cNvSpPr/>
      </dsp:nvSpPr>
      <dsp:spPr>
        <a:xfrm>
          <a:off x="914399" y="0"/>
          <a:ext cx="10363200" cy="70159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62B07-C25F-4B0C-8D1C-45A356189DF9}">
      <dsp:nvSpPr>
        <dsp:cNvPr id="0" name=""/>
        <dsp:cNvSpPr/>
      </dsp:nvSpPr>
      <dsp:spPr>
        <a:xfrm>
          <a:off x="4586170" y="1122354"/>
          <a:ext cx="2348799" cy="2222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Debriefing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1" kern="1200" dirty="0" smtClean="0">
              <a:solidFill>
                <a:srgbClr val="FFC000"/>
              </a:solidFill>
            </a:rPr>
            <a:t>Goal</a:t>
          </a:r>
          <a:r>
            <a:rPr lang="en-US" sz="1000" i="1" kern="1200" dirty="0" smtClean="0">
              <a:solidFill>
                <a:srgbClr val="FFC000"/>
              </a:solidFill>
            </a:rPr>
            <a:t>: </a:t>
          </a:r>
          <a:r>
            <a:rPr lang="en-US" sz="1000" kern="1200" dirty="0" smtClean="0"/>
            <a:t>Reintegrate, review, stabilize, maintain</a:t>
          </a:r>
          <a:endParaRPr lang="en-US" sz="1000" kern="1200" dirty="0"/>
        </a:p>
      </dsp:txBody>
      <dsp:txXfrm>
        <a:off x="4694679" y="1230863"/>
        <a:ext cx="2131781" cy="2005800"/>
      </dsp:txXfrm>
    </dsp:sp>
    <dsp:sp modelId="{E3A94185-56E3-4693-BDE7-0D8848611CAD}">
      <dsp:nvSpPr>
        <dsp:cNvPr id="0" name=""/>
        <dsp:cNvSpPr/>
      </dsp:nvSpPr>
      <dsp:spPr>
        <a:xfrm>
          <a:off x="1622786" y="3428999"/>
          <a:ext cx="1176629" cy="6374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Promote Resiliency and Empowerment</a:t>
          </a:r>
          <a:endParaRPr lang="en-US" sz="1000" kern="1200" dirty="0"/>
        </a:p>
      </dsp:txBody>
      <dsp:txXfrm>
        <a:off x="1653906" y="3460119"/>
        <a:ext cx="1114389" cy="575256"/>
      </dsp:txXfrm>
    </dsp:sp>
    <dsp:sp modelId="{A1F30C5A-26B7-420E-BC79-0DB774FA177F}">
      <dsp:nvSpPr>
        <dsp:cNvPr id="0" name=""/>
        <dsp:cNvSpPr/>
      </dsp:nvSpPr>
      <dsp:spPr>
        <a:xfrm>
          <a:off x="1602871" y="4631307"/>
          <a:ext cx="1080302" cy="1437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positive feedback, analysis and reinforcement.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Communicate pride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55607" y="4684043"/>
        <a:ext cx="974830" cy="1331673"/>
      </dsp:txXfrm>
    </dsp:sp>
    <dsp:sp modelId="{06582C3D-1656-4C72-AB6A-7DFBCE7D0198}">
      <dsp:nvSpPr>
        <dsp:cNvPr id="0" name=""/>
        <dsp:cNvSpPr/>
      </dsp:nvSpPr>
      <dsp:spPr>
        <a:xfrm>
          <a:off x="8478500" y="4669867"/>
          <a:ext cx="1812218" cy="1990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See Maintenance: Promote Connectedness</a:t>
          </a:r>
          <a:endParaRPr lang="en-US" sz="1000" kern="1200" dirty="0"/>
        </a:p>
      </dsp:txBody>
      <dsp:txXfrm>
        <a:off x="8566965" y="4758332"/>
        <a:ext cx="1635288" cy="1813576"/>
      </dsp:txXfrm>
    </dsp:sp>
    <dsp:sp modelId="{AF1ADD37-B363-4E5F-A470-F731A2EF630C}">
      <dsp:nvSpPr>
        <dsp:cNvPr id="0" name=""/>
        <dsp:cNvSpPr/>
      </dsp:nvSpPr>
      <dsp:spPr>
        <a:xfrm>
          <a:off x="4684942" y="4638505"/>
          <a:ext cx="2271333" cy="2024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See Stabilization: Provide safety and comfort…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reassurance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4783783" y="4737346"/>
        <a:ext cx="2073651" cy="1827090"/>
      </dsp:txXfrm>
    </dsp:sp>
    <dsp:sp modelId="{3BF82556-1EFA-4664-86D6-584D94646B0D}">
      <dsp:nvSpPr>
        <dsp:cNvPr id="0" name=""/>
        <dsp:cNvSpPr/>
      </dsp:nvSpPr>
      <dsp:spPr>
        <a:xfrm>
          <a:off x="5053373" y="3429013"/>
          <a:ext cx="1380788" cy="1141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Provide safety &amp; comfort through information and resources</a:t>
          </a:r>
          <a:endParaRPr lang="en-US" sz="1100" kern="1200" dirty="0"/>
        </a:p>
      </dsp:txBody>
      <dsp:txXfrm>
        <a:off x="5109091" y="3484731"/>
        <a:ext cx="1269352" cy="1029945"/>
      </dsp:txXfrm>
    </dsp:sp>
    <dsp:sp modelId="{3A39C56C-685F-4ACD-8819-BEA3C4151841}">
      <dsp:nvSpPr>
        <dsp:cNvPr id="0" name=""/>
        <dsp:cNvSpPr/>
      </dsp:nvSpPr>
      <dsp:spPr>
        <a:xfrm>
          <a:off x="8541337" y="3429013"/>
          <a:ext cx="1545224" cy="803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Promote connectedness</a:t>
          </a:r>
          <a:endParaRPr lang="en-US" sz="1100" kern="1200" dirty="0"/>
        </a:p>
      </dsp:txBody>
      <dsp:txXfrm>
        <a:off x="8580571" y="3468247"/>
        <a:ext cx="1466756" cy="725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5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4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5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6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9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2409-A0FD-4C51-B255-B59D951416F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A49C-234E-44B3-9BB5-3AFD1AB89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2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9838410"/>
              </p:ext>
            </p:extLst>
          </p:nvPr>
        </p:nvGraphicFramePr>
        <p:xfrm>
          <a:off x="0" y="0"/>
          <a:ext cx="12192000" cy="701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396" y="0"/>
            <a:ext cx="10324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Psychological First Aid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27021" y="507831"/>
            <a:ext cx="3470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Steps to responding to crisis, disaster and terrorism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144684" y="3117273"/>
            <a:ext cx="2468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32815" y="3067396"/>
            <a:ext cx="2452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44684" y="3117273"/>
            <a:ext cx="0" cy="311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44684" y="4081549"/>
            <a:ext cx="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93971" y="3341716"/>
            <a:ext cx="0" cy="87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52407" y="4563687"/>
            <a:ext cx="0" cy="66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385069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385069" y="4239491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85397" y="784830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Phase 1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72781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81216814"/>
              </p:ext>
            </p:extLst>
          </p:nvPr>
        </p:nvGraphicFramePr>
        <p:xfrm>
          <a:off x="0" y="0"/>
          <a:ext cx="12192000" cy="701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396" y="0"/>
            <a:ext cx="10324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Psychological First Aid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27021" y="507831"/>
            <a:ext cx="3470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Steps to responding to crisis, disaster and terrorism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085397" y="784830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Phase 2</a:t>
            </a:r>
            <a:endParaRPr lang="en-US" sz="2800" b="1" i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9004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19004" y="4497185"/>
            <a:ext cx="0" cy="182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9985" y="4330931"/>
            <a:ext cx="0" cy="523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39985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918661" y="3393671"/>
            <a:ext cx="8312" cy="70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989319" y="4189615"/>
            <a:ext cx="0" cy="24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97586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697586" y="4189615"/>
            <a:ext cx="0" cy="665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9027622" y="3067396"/>
            <a:ext cx="8313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035935" y="4189615"/>
            <a:ext cx="0" cy="598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421019" y="3067396"/>
            <a:ext cx="26149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19004" y="3067396"/>
            <a:ext cx="2468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49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60229314"/>
              </p:ext>
            </p:extLst>
          </p:nvPr>
        </p:nvGraphicFramePr>
        <p:xfrm>
          <a:off x="0" y="0"/>
          <a:ext cx="12192000" cy="701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396" y="0"/>
            <a:ext cx="10324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Psychological First Aid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27021" y="507831"/>
            <a:ext cx="3470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Steps to responding to crisis, disaster and terrorism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144684" y="3067396"/>
            <a:ext cx="2468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32815" y="3067396"/>
            <a:ext cx="2452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44684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44684" y="4081549"/>
            <a:ext cx="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93971" y="3341716"/>
            <a:ext cx="0" cy="87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52407" y="4563687"/>
            <a:ext cx="0" cy="66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385069" y="3067396"/>
            <a:ext cx="0" cy="361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385069" y="4239491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85397" y="784830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Phase 3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42812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416</Words>
  <Application>Microsoft Office PowerPoint</Application>
  <PresentationFormat>Widescreen</PresentationFormat>
  <Paragraphs>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Maser, Jacquelyn</dc:creator>
  <cp:lastModifiedBy>Maser, Jacquelyn</cp:lastModifiedBy>
  <cp:revision>19</cp:revision>
  <dcterms:created xsi:type="dcterms:W3CDTF">2020-03-17T12:27:20Z</dcterms:created>
  <dcterms:modified xsi:type="dcterms:W3CDTF">2020-08-05T19:31:28Z</dcterms:modified>
  <cp:contentStatus/>
</cp:coreProperties>
</file>