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567" r:id="rId3"/>
    <p:sldId id="576" r:id="rId4"/>
    <p:sldId id="582" r:id="rId5"/>
    <p:sldId id="526" r:id="rId6"/>
    <p:sldId id="577" r:id="rId7"/>
    <p:sldId id="569" r:id="rId8"/>
    <p:sldId id="574" r:id="rId9"/>
    <p:sldId id="583" r:id="rId10"/>
    <p:sldId id="584" r:id="rId11"/>
    <p:sldId id="571" r:id="rId12"/>
    <p:sldId id="585" r:id="rId13"/>
    <p:sldId id="587" r:id="rId14"/>
    <p:sldId id="590" r:id="rId15"/>
    <p:sldId id="591" r:id="rId16"/>
    <p:sldId id="586" r:id="rId17"/>
    <p:sldId id="593" r:id="rId18"/>
    <p:sldId id="592" r:id="rId19"/>
    <p:sldId id="594" r:id="rId20"/>
    <p:sldId id="595" r:id="rId21"/>
    <p:sldId id="589" r:id="rId22"/>
    <p:sldId id="268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3987" autoAdjust="0"/>
  </p:normalViewPr>
  <p:slideViewPr>
    <p:cSldViewPr>
      <p:cViewPr varScale="1">
        <p:scale>
          <a:sx n="108" d="100"/>
          <a:sy n="108" d="100"/>
        </p:scale>
        <p:origin x="19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9124F-CFCE-406B-AE73-5C6241338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45494-E5D9-4614-B2C5-32464E5A230E}">
      <dgm:prSet phldrT="[Text]"/>
      <dgm:spPr/>
      <dgm:t>
        <a:bodyPr/>
        <a:lstStyle/>
        <a:p>
          <a:r>
            <a:rPr lang="en-US" dirty="0"/>
            <a:t>Session Objectives</a:t>
          </a:r>
        </a:p>
      </dgm:t>
    </dgm:pt>
    <dgm:pt modelId="{D874E6D4-5B12-4BCD-A853-0029F71B3E90}" type="parTrans" cxnId="{AF2DD581-C7EB-4CD0-949B-90860BD6A7CB}">
      <dgm:prSet/>
      <dgm:spPr/>
      <dgm:t>
        <a:bodyPr/>
        <a:lstStyle/>
        <a:p>
          <a:endParaRPr lang="en-US"/>
        </a:p>
      </dgm:t>
    </dgm:pt>
    <dgm:pt modelId="{BD65E275-DA90-4E01-9D9C-4F08AAB52650}" type="sibTrans" cxnId="{AF2DD581-C7EB-4CD0-949B-90860BD6A7CB}">
      <dgm:prSet/>
      <dgm:spPr/>
      <dgm:t>
        <a:bodyPr/>
        <a:lstStyle/>
        <a:p>
          <a:endParaRPr lang="en-US"/>
        </a:p>
      </dgm:t>
    </dgm:pt>
    <dgm:pt modelId="{A00D6D0A-AEAE-4C75-B3D8-0444256F97F9}">
      <dgm:prSet/>
      <dgm:spPr/>
      <dgm:t>
        <a:bodyPr/>
        <a:lstStyle/>
        <a:p>
          <a:r>
            <a:rPr lang="en-US" b="0" i="0" dirty="0">
              <a:solidFill>
                <a:srgbClr val="5C5C5C"/>
              </a:solidFill>
              <a:effectLst/>
              <a:latin typeface="+mj-lt"/>
            </a:rPr>
            <a:t>Describe three best practices to submit higher quality course assessment data</a:t>
          </a:r>
        </a:p>
      </dgm:t>
    </dgm:pt>
    <dgm:pt modelId="{2CE3E635-BBB4-4198-9790-857A1F26AA5E}" type="parTrans" cxnId="{B3975DB2-FBD0-40FF-AF6C-E5FEE0EC6EAB}">
      <dgm:prSet/>
      <dgm:spPr/>
      <dgm:t>
        <a:bodyPr/>
        <a:lstStyle/>
        <a:p>
          <a:endParaRPr lang="en-US"/>
        </a:p>
      </dgm:t>
    </dgm:pt>
    <dgm:pt modelId="{1CC7904A-93A5-4DA1-8EE7-928B229B6325}" type="sibTrans" cxnId="{B3975DB2-FBD0-40FF-AF6C-E5FEE0EC6EAB}">
      <dgm:prSet/>
      <dgm:spPr/>
      <dgm:t>
        <a:bodyPr/>
        <a:lstStyle/>
        <a:p>
          <a:endParaRPr lang="en-US"/>
        </a:p>
      </dgm:t>
    </dgm:pt>
    <dgm:pt modelId="{EB7DF70B-A4A8-4D22-8A00-0A576EA90D28}">
      <dgm:prSet/>
      <dgm:spPr/>
      <dgm:t>
        <a:bodyPr/>
        <a:lstStyle/>
        <a:p>
          <a:r>
            <a:rPr lang="en-US" b="0" i="0" dirty="0">
              <a:solidFill>
                <a:srgbClr val="5C5C5C"/>
              </a:solidFill>
              <a:effectLst/>
              <a:latin typeface="+mj-lt"/>
            </a:rPr>
            <a:t>Prepare a strategy to implement one best practice for your Fall 2024 Course assessment reporting</a:t>
          </a:r>
        </a:p>
      </dgm:t>
    </dgm:pt>
    <dgm:pt modelId="{E24625F7-8002-459B-A1DD-5B9F529343A8}" type="parTrans" cxnId="{4C47815B-3334-4F32-AF4F-59D657247226}">
      <dgm:prSet/>
      <dgm:spPr/>
      <dgm:t>
        <a:bodyPr/>
        <a:lstStyle/>
        <a:p>
          <a:endParaRPr lang="en-US"/>
        </a:p>
      </dgm:t>
    </dgm:pt>
    <dgm:pt modelId="{C851E403-5833-4D63-B8B0-C1EF2CF56A78}" type="sibTrans" cxnId="{4C47815B-3334-4F32-AF4F-59D657247226}">
      <dgm:prSet/>
      <dgm:spPr/>
      <dgm:t>
        <a:bodyPr/>
        <a:lstStyle/>
        <a:p>
          <a:endParaRPr lang="en-US"/>
        </a:p>
      </dgm:t>
    </dgm:pt>
    <dgm:pt modelId="{31999914-04CC-446F-8BA8-C522E7CAC7E8}">
      <dgm:prSet phldrT="[Text]"/>
      <dgm:spPr/>
      <dgm:t>
        <a:bodyPr/>
        <a:lstStyle/>
        <a:p>
          <a:r>
            <a:rPr lang="en-US" b="0" dirty="0">
              <a:latin typeface="+mj-lt"/>
            </a:rPr>
            <a:t>Detail the current procedure for reporting course assessment data</a:t>
          </a:r>
        </a:p>
      </dgm:t>
    </dgm:pt>
    <dgm:pt modelId="{36F625C7-B04E-4A80-BEDE-F308D5F1DFB8}" type="parTrans" cxnId="{10687E51-AD79-4446-882C-20EAD053FD8A}">
      <dgm:prSet/>
      <dgm:spPr/>
      <dgm:t>
        <a:bodyPr/>
        <a:lstStyle/>
        <a:p>
          <a:endParaRPr lang="en-US"/>
        </a:p>
      </dgm:t>
    </dgm:pt>
    <dgm:pt modelId="{005699AF-0602-4200-8F69-FBDC8F50F39B}" type="sibTrans" cxnId="{10687E51-AD79-4446-882C-20EAD053FD8A}">
      <dgm:prSet/>
      <dgm:spPr/>
      <dgm:t>
        <a:bodyPr/>
        <a:lstStyle/>
        <a:p>
          <a:endParaRPr lang="en-US"/>
        </a:p>
      </dgm:t>
    </dgm:pt>
    <dgm:pt modelId="{CBE3AEF6-0D3F-4A18-87D7-AC35606BB215}">
      <dgm:prSet phldrT="[Text]"/>
      <dgm:spPr/>
      <dgm:t>
        <a:bodyPr/>
        <a:lstStyle/>
        <a:p>
          <a:r>
            <a:rPr lang="en-US" b="0" dirty="0">
              <a:latin typeface="+mj-lt"/>
            </a:rPr>
            <a:t>Articulate the importance of course assessment as part of the larger culture of assessment at Barton</a:t>
          </a:r>
        </a:p>
      </dgm:t>
    </dgm:pt>
    <dgm:pt modelId="{13EC58C5-7E2C-4F13-86B1-5198FEC37D20}" type="parTrans" cxnId="{BB72FA7B-E1D0-4CE6-8554-E4224BCB2A0A}">
      <dgm:prSet/>
      <dgm:spPr/>
      <dgm:t>
        <a:bodyPr/>
        <a:lstStyle/>
        <a:p>
          <a:endParaRPr lang="en-US"/>
        </a:p>
      </dgm:t>
    </dgm:pt>
    <dgm:pt modelId="{A880A21C-6BD2-4DA9-A8DF-D55E3E507ACC}" type="sibTrans" cxnId="{BB72FA7B-E1D0-4CE6-8554-E4224BCB2A0A}">
      <dgm:prSet/>
      <dgm:spPr/>
      <dgm:t>
        <a:bodyPr/>
        <a:lstStyle/>
        <a:p>
          <a:endParaRPr lang="en-US"/>
        </a:p>
      </dgm:t>
    </dgm:pt>
    <dgm:pt modelId="{F288EC6A-F7B1-41F5-A225-E3E48F69DE00}" type="pres">
      <dgm:prSet presAssocID="{8C49124F-CFCE-406B-AE73-5C6241338225}" presName="linear" presStyleCnt="0">
        <dgm:presLayoutVars>
          <dgm:animLvl val="lvl"/>
          <dgm:resizeHandles val="exact"/>
        </dgm:presLayoutVars>
      </dgm:prSet>
      <dgm:spPr/>
    </dgm:pt>
    <dgm:pt modelId="{47BE428D-BABC-4C65-8624-CF85A2E37822}" type="pres">
      <dgm:prSet presAssocID="{D1845494-E5D9-4614-B2C5-32464E5A23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A9FC4B-56C2-4E83-9CF9-EDD727FEF229}" type="pres">
      <dgm:prSet presAssocID="{D1845494-E5D9-4614-B2C5-32464E5A23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AD85800-BC14-4A85-8EFE-AB52D5A12A4F}" type="presOf" srcId="{A00D6D0A-AEAE-4C75-B3D8-0444256F97F9}" destId="{7FA9FC4B-56C2-4E83-9CF9-EDD727FEF229}" srcOrd="0" destOrd="2" presId="urn:microsoft.com/office/officeart/2005/8/layout/vList2"/>
    <dgm:cxn modelId="{86D19A29-DBC4-448F-8FC8-B62D82DA0E39}" type="presOf" srcId="{EB7DF70B-A4A8-4D22-8A00-0A576EA90D28}" destId="{7FA9FC4B-56C2-4E83-9CF9-EDD727FEF229}" srcOrd="0" destOrd="3" presId="urn:microsoft.com/office/officeart/2005/8/layout/vList2"/>
    <dgm:cxn modelId="{4C47815B-3334-4F32-AF4F-59D657247226}" srcId="{D1845494-E5D9-4614-B2C5-32464E5A230E}" destId="{EB7DF70B-A4A8-4D22-8A00-0A576EA90D28}" srcOrd="3" destOrd="0" parTransId="{E24625F7-8002-459B-A1DD-5B9F529343A8}" sibTransId="{C851E403-5833-4D63-B8B0-C1EF2CF56A78}"/>
    <dgm:cxn modelId="{C24A0E5E-34F2-4C71-875B-98501068AA46}" type="presOf" srcId="{D1845494-E5D9-4614-B2C5-32464E5A230E}" destId="{47BE428D-BABC-4C65-8624-CF85A2E37822}" srcOrd="0" destOrd="0" presId="urn:microsoft.com/office/officeart/2005/8/layout/vList2"/>
    <dgm:cxn modelId="{7486FF4A-164E-4107-8925-53123A0BC90A}" type="presOf" srcId="{31999914-04CC-446F-8BA8-C522E7CAC7E8}" destId="{7FA9FC4B-56C2-4E83-9CF9-EDD727FEF229}" srcOrd="0" destOrd="1" presId="urn:microsoft.com/office/officeart/2005/8/layout/vList2"/>
    <dgm:cxn modelId="{10687E51-AD79-4446-882C-20EAD053FD8A}" srcId="{D1845494-E5D9-4614-B2C5-32464E5A230E}" destId="{31999914-04CC-446F-8BA8-C522E7CAC7E8}" srcOrd="1" destOrd="0" parTransId="{36F625C7-B04E-4A80-BEDE-F308D5F1DFB8}" sibTransId="{005699AF-0602-4200-8F69-FBDC8F50F39B}"/>
    <dgm:cxn modelId="{BB72FA7B-E1D0-4CE6-8554-E4224BCB2A0A}" srcId="{D1845494-E5D9-4614-B2C5-32464E5A230E}" destId="{CBE3AEF6-0D3F-4A18-87D7-AC35606BB215}" srcOrd="0" destOrd="0" parTransId="{13EC58C5-7E2C-4F13-86B1-5198FEC37D20}" sibTransId="{A880A21C-6BD2-4DA9-A8DF-D55E3E507ACC}"/>
    <dgm:cxn modelId="{AF2DD581-C7EB-4CD0-949B-90860BD6A7CB}" srcId="{8C49124F-CFCE-406B-AE73-5C6241338225}" destId="{D1845494-E5D9-4614-B2C5-32464E5A230E}" srcOrd="0" destOrd="0" parTransId="{D874E6D4-5B12-4BCD-A853-0029F71B3E90}" sibTransId="{BD65E275-DA90-4E01-9D9C-4F08AAB52650}"/>
    <dgm:cxn modelId="{DF0819AF-CBF0-4A10-A201-7CB6460BA663}" type="presOf" srcId="{8C49124F-CFCE-406B-AE73-5C6241338225}" destId="{F288EC6A-F7B1-41F5-A225-E3E48F69DE00}" srcOrd="0" destOrd="0" presId="urn:microsoft.com/office/officeart/2005/8/layout/vList2"/>
    <dgm:cxn modelId="{B3975DB2-FBD0-40FF-AF6C-E5FEE0EC6EAB}" srcId="{D1845494-E5D9-4614-B2C5-32464E5A230E}" destId="{A00D6D0A-AEAE-4C75-B3D8-0444256F97F9}" srcOrd="2" destOrd="0" parTransId="{2CE3E635-BBB4-4198-9790-857A1F26AA5E}" sibTransId="{1CC7904A-93A5-4DA1-8EE7-928B229B6325}"/>
    <dgm:cxn modelId="{0DB7BDFD-58FC-4B63-AACF-B02C3C973896}" type="presOf" srcId="{CBE3AEF6-0D3F-4A18-87D7-AC35606BB215}" destId="{7FA9FC4B-56C2-4E83-9CF9-EDD727FEF229}" srcOrd="0" destOrd="0" presId="urn:microsoft.com/office/officeart/2005/8/layout/vList2"/>
    <dgm:cxn modelId="{763393EC-5B3A-4915-8795-A699FB647FD4}" type="presParOf" srcId="{F288EC6A-F7B1-41F5-A225-E3E48F69DE00}" destId="{47BE428D-BABC-4C65-8624-CF85A2E37822}" srcOrd="0" destOrd="0" presId="urn:microsoft.com/office/officeart/2005/8/layout/vList2"/>
    <dgm:cxn modelId="{B23C6700-5FD5-4037-BEF1-E9ACE09133E2}" type="presParOf" srcId="{F288EC6A-F7B1-41F5-A225-E3E48F69DE00}" destId="{7FA9FC4B-56C2-4E83-9CF9-EDD727FEF2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9124F-CFCE-406B-AE73-5C6241338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45494-E5D9-4614-B2C5-32464E5A230E}">
      <dgm:prSet phldrT="[Text]"/>
      <dgm:spPr/>
      <dgm:t>
        <a:bodyPr/>
        <a:lstStyle/>
        <a:p>
          <a:r>
            <a:rPr lang="en-US" dirty="0"/>
            <a:t>New Fall 2024 Project</a:t>
          </a:r>
        </a:p>
      </dgm:t>
    </dgm:pt>
    <dgm:pt modelId="{D874E6D4-5B12-4BCD-A853-0029F71B3E90}" type="parTrans" cxnId="{AF2DD581-C7EB-4CD0-949B-90860BD6A7CB}">
      <dgm:prSet/>
      <dgm:spPr/>
      <dgm:t>
        <a:bodyPr/>
        <a:lstStyle/>
        <a:p>
          <a:endParaRPr lang="en-US"/>
        </a:p>
      </dgm:t>
    </dgm:pt>
    <dgm:pt modelId="{BD65E275-DA90-4E01-9D9C-4F08AAB52650}" type="sibTrans" cxnId="{AF2DD581-C7EB-4CD0-949B-90860BD6A7CB}">
      <dgm:prSet/>
      <dgm:spPr/>
      <dgm:t>
        <a:bodyPr/>
        <a:lstStyle/>
        <a:p>
          <a:endParaRPr lang="en-US"/>
        </a:p>
      </dgm:t>
    </dgm:pt>
    <dgm:pt modelId="{4DE6C5AF-4E56-46F3-BE09-DD37CE45D7A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Course Assessment Reporting Form is designed to be short and sweet</a:t>
          </a:r>
        </a:p>
      </dgm:t>
    </dgm:pt>
    <dgm:pt modelId="{472F9C80-4EFB-41FC-9E74-48BEAC007ECA}" type="parTrans" cxnId="{0E206B09-E6DE-4B79-BD01-123CEA09EEA5}">
      <dgm:prSet/>
      <dgm:spPr/>
      <dgm:t>
        <a:bodyPr/>
        <a:lstStyle/>
        <a:p>
          <a:endParaRPr lang="en-US"/>
        </a:p>
      </dgm:t>
    </dgm:pt>
    <dgm:pt modelId="{0C7C65EB-FD93-4B4C-817F-DD5C28CC2A98}" type="sibTrans" cxnId="{0E206B09-E6DE-4B79-BD01-123CEA09EEA5}">
      <dgm:prSet/>
      <dgm:spPr/>
      <dgm:t>
        <a:bodyPr/>
        <a:lstStyle/>
        <a:p>
          <a:endParaRPr lang="en-US"/>
        </a:p>
      </dgm:t>
    </dgm:pt>
    <dgm:pt modelId="{A321DBC8-1AB2-49E6-8B73-30069FBB4C6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Longer stories that don’t ‘fit in the box’ are of great value too</a:t>
          </a:r>
        </a:p>
      </dgm:t>
    </dgm:pt>
    <dgm:pt modelId="{206F0875-11D3-4BB9-99AC-C10C09791AB6}" type="parTrans" cxnId="{ECCD8E3B-E3D9-4EA4-B42E-B27830F9E3BE}">
      <dgm:prSet/>
      <dgm:spPr/>
    </dgm:pt>
    <dgm:pt modelId="{FC48CA94-9736-4A07-ABFB-96E176CC39BE}" type="sibTrans" cxnId="{ECCD8E3B-E3D9-4EA4-B42E-B27830F9E3BE}">
      <dgm:prSet/>
      <dgm:spPr/>
    </dgm:pt>
    <dgm:pt modelId="{17B560CC-0895-4039-8EFD-4F8651FA81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We will be reaching out later this semester to anyone who wants to share longer testimonials like this</a:t>
          </a:r>
        </a:p>
      </dgm:t>
    </dgm:pt>
    <dgm:pt modelId="{A5AF65C7-A9A6-4D40-A4BC-2EDC5A46FA2C}" type="parTrans" cxnId="{C3CB3D39-A557-409C-8B18-D418CEA0B231}">
      <dgm:prSet/>
      <dgm:spPr/>
    </dgm:pt>
    <dgm:pt modelId="{4F2CE23D-4808-4C7B-9A16-9CFD96905906}" type="sibTrans" cxnId="{C3CB3D39-A557-409C-8B18-D418CEA0B231}">
      <dgm:prSet/>
      <dgm:spPr/>
    </dgm:pt>
    <dgm:pt modelId="{27A59CEE-F74E-4DAF-B200-C433356B227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Course assessment is looking for volunteers to share in more detail about how course assessment has improved student learning in their courses</a:t>
          </a:r>
        </a:p>
      </dgm:t>
    </dgm:pt>
    <dgm:pt modelId="{8316BC4B-BA40-4F03-A723-D1DB54CB3258}" type="parTrans" cxnId="{B2142882-27E7-40B7-9255-CD0D20BED909}">
      <dgm:prSet/>
      <dgm:spPr/>
    </dgm:pt>
    <dgm:pt modelId="{38409574-E4B0-4E77-ADEC-1D9F8F57CD0D}" type="sibTrans" cxnId="{B2142882-27E7-40B7-9255-CD0D20BED909}">
      <dgm:prSet/>
      <dgm:spPr/>
    </dgm:pt>
    <dgm:pt modelId="{F288EC6A-F7B1-41F5-A225-E3E48F69DE00}" type="pres">
      <dgm:prSet presAssocID="{8C49124F-CFCE-406B-AE73-5C6241338225}" presName="linear" presStyleCnt="0">
        <dgm:presLayoutVars>
          <dgm:animLvl val="lvl"/>
          <dgm:resizeHandles val="exact"/>
        </dgm:presLayoutVars>
      </dgm:prSet>
      <dgm:spPr/>
    </dgm:pt>
    <dgm:pt modelId="{47BE428D-BABC-4C65-8624-CF85A2E37822}" type="pres">
      <dgm:prSet presAssocID="{D1845494-E5D9-4614-B2C5-32464E5A23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85C803D-00A1-45A9-BCBE-0E929F41BE84}" type="pres">
      <dgm:prSet presAssocID="{D1845494-E5D9-4614-B2C5-32464E5A23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206B09-E6DE-4B79-BD01-123CEA09EEA5}" srcId="{D1845494-E5D9-4614-B2C5-32464E5A230E}" destId="{4DE6C5AF-4E56-46F3-BE09-DD37CE45D7AF}" srcOrd="0" destOrd="0" parTransId="{472F9C80-4EFB-41FC-9E74-48BEAC007ECA}" sibTransId="{0C7C65EB-FD93-4B4C-817F-DD5C28CC2A98}"/>
    <dgm:cxn modelId="{CCBD3C14-8D1A-4BFC-B2A8-6D676B1254A1}" type="presOf" srcId="{27A59CEE-F74E-4DAF-B200-C433356B2274}" destId="{585C803D-00A1-45A9-BCBE-0E929F41BE84}" srcOrd="0" destOrd="2" presId="urn:microsoft.com/office/officeart/2005/8/layout/vList2"/>
    <dgm:cxn modelId="{C3CB3D39-A557-409C-8B18-D418CEA0B231}" srcId="{D1845494-E5D9-4614-B2C5-32464E5A230E}" destId="{17B560CC-0895-4039-8EFD-4F8651FA81FC}" srcOrd="3" destOrd="0" parTransId="{A5AF65C7-A9A6-4D40-A4BC-2EDC5A46FA2C}" sibTransId="{4F2CE23D-4808-4C7B-9A16-9CFD96905906}"/>
    <dgm:cxn modelId="{ECCD8E3B-E3D9-4EA4-B42E-B27830F9E3BE}" srcId="{D1845494-E5D9-4614-B2C5-32464E5A230E}" destId="{A321DBC8-1AB2-49E6-8B73-30069FBB4C6D}" srcOrd="1" destOrd="0" parTransId="{206F0875-11D3-4BB9-99AC-C10C09791AB6}" sibTransId="{FC48CA94-9736-4A07-ABFB-96E176CC39BE}"/>
    <dgm:cxn modelId="{C24A0E5E-34F2-4C71-875B-98501068AA46}" type="presOf" srcId="{D1845494-E5D9-4614-B2C5-32464E5A230E}" destId="{47BE428D-BABC-4C65-8624-CF85A2E37822}" srcOrd="0" destOrd="0" presId="urn:microsoft.com/office/officeart/2005/8/layout/vList2"/>
    <dgm:cxn modelId="{AF2DD581-C7EB-4CD0-949B-90860BD6A7CB}" srcId="{8C49124F-CFCE-406B-AE73-5C6241338225}" destId="{D1845494-E5D9-4614-B2C5-32464E5A230E}" srcOrd="0" destOrd="0" parTransId="{D874E6D4-5B12-4BCD-A853-0029F71B3E90}" sibTransId="{BD65E275-DA90-4E01-9D9C-4F08AAB52650}"/>
    <dgm:cxn modelId="{B2142882-27E7-40B7-9255-CD0D20BED909}" srcId="{D1845494-E5D9-4614-B2C5-32464E5A230E}" destId="{27A59CEE-F74E-4DAF-B200-C433356B2274}" srcOrd="2" destOrd="0" parTransId="{8316BC4B-BA40-4F03-A723-D1DB54CB3258}" sibTransId="{38409574-E4B0-4E77-ADEC-1D9F8F57CD0D}"/>
    <dgm:cxn modelId="{DF0819AF-CBF0-4A10-A201-7CB6460BA663}" type="presOf" srcId="{8C49124F-CFCE-406B-AE73-5C6241338225}" destId="{F288EC6A-F7B1-41F5-A225-E3E48F69DE00}" srcOrd="0" destOrd="0" presId="urn:microsoft.com/office/officeart/2005/8/layout/vList2"/>
    <dgm:cxn modelId="{4BB938CB-21F9-40A8-A162-783584AE3EAE}" type="presOf" srcId="{4DE6C5AF-4E56-46F3-BE09-DD37CE45D7AF}" destId="{585C803D-00A1-45A9-BCBE-0E929F41BE84}" srcOrd="0" destOrd="0" presId="urn:microsoft.com/office/officeart/2005/8/layout/vList2"/>
    <dgm:cxn modelId="{C6CB6CD3-786B-4B02-8E50-5FCD222DBB10}" type="presOf" srcId="{17B560CC-0895-4039-8EFD-4F8651FA81FC}" destId="{585C803D-00A1-45A9-BCBE-0E929F41BE84}" srcOrd="0" destOrd="3" presId="urn:microsoft.com/office/officeart/2005/8/layout/vList2"/>
    <dgm:cxn modelId="{243819E8-8F2F-425A-BF84-217DBBBD2B88}" type="presOf" srcId="{A321DBC8-1AB2-49E6-8B73-30069FBB4C6D}" destId="{585C803D-00A1-45A9-BCBE-0E929F41BE84}" srcOrd="0" destOrd="1" presId="urn:microsoft.com/office/officeart/2005/8/layout/vList2"/>
    <dgm:cxn modelId="{763393EC-5B3A-4915-8795-A699FB647FD4}" type="presParOf" srcId="{F288EC6A-F7B1-41F5-A225-E3E48F69DE00}" destId="{47BE428D-BABC-4C65-8624-CF85A2E37822}" srcOrd="0" destOrd="0" presId="urn:microsoft.com/office/officeart/2005/8/layout/vList2"/>
    <dgm:cxn modelId="{94F00A52-FA7C-4996-A19B-1E6D19CA354B}" type="presParOf" srcId="{F288EC6A-F7B1-41F5-A225-E3E48F69DE00}" destId="{585C803D-00A1-45A9-BCBE-0E929F41BE8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/>
      <dgm:spPr/>
      <dgm:t>
        <a:bodyPr/>
        <a:lstStyle/>
        <a:p>
          <a:r>
            <a:rPr lang="en-US" dirty="0"/>
            <a:t>HLC Criterion 4B-2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85FDCFA0-3EC4-42FA-BDB2-2FA82E501C57}">
      <dgm:prSet/>
      <dgm:spPr/>
      <dgm:t>
        <a:bodyPr/>
        <a:lstStyle/>
        <a:p>
          <a:pPr>
            <a:buFont typeface="Arial" pitchFamily="34" charset="0"/>
            <a:buNone/>
          </a:pPr>
          <a:r>
            <a:rPr lang="en-US" dirty="0"/>
            <a:t>The institution </a:t>
          </a:r>
          <a:r>
            <a:rPr lang="en-US" u="sng" dirty="0"/>
            <a:t>uses the information </a:t>
          </a:r>
          <a:r>
            <a:rPr lang="en-US" dirty="0"/>
            <a:t>gained from assessment to </a:t>
          </a:r>
          <a:r>
            <a:rPr lang="en-US" u="sng" dirty="0"/>
            <a:t>improve student learning</a:t>
          </a:r>
          <a:endParaRPr lang="en-US" dirty="0"/>
        </a:p>
      </dgm:t>
    </dgm:pt>
    <dgm:pt modelId="{BFF5D327-8353-432C-9F10-FE6B87584C88}" type="parTrans" cxnId="{5AA4055D-BD34-4713-BF53-792A6273E6CB}">
      <dgm:prSet/>
      <dgm:spPr/>
      <dgm:t>
        <a:bodyPr/>
        <a:lstStyle/>
        <a:p>
          <a:endParaRPr lang="en-US"/>
        </a:p>
      </dgm:t>
    </dgm:pt>
    <dgm:pt modelId="{D3F849A9-E777-4EC8-9D4F-C5EEEAE2BF1E}" type="sibTrans" cxnId="{5AA4055D-BD34-4713-BF53-792A6273E6CB}">
      <dgm:prSet/>
      <dgm:spPr/>
      <dgm:t>
        <a:bodyPr/>
        <a:lstStyle/>
        <a:p>
          <a:endParaRPr lang="en-US"/>
        </a:p>
      </dgm:t>
    </dgm:pt>
    <dgm:pt modelId="{EA889811-88DE-4F11-BC58-448E552E4D0E}">
      <dgm:prSet/>
      <dgm:spPr/>
      <dgm:t>
        <a:bodyPr/>
        <a:lstStyle/>
        <a:p>
          <a:r>
            <a:rPr lang="en-US" dirty="0"/>
            <a:t>Barton Assessment</a:t>
          </a:r>
        </a:p>
      </dgm:t>
    </dgm:pt>
    <dgm:pt modelId="{C857D719-1DA8-4754-8ABB-B6908D6A9DF6}" type="parTrans" cxnId="{43D6C74C-9FC3-401B-8860-CDC535E856DF}">
      <dgm:prSet/>
      <dgm:spPr/>
      <dgm:t>
        <a:bodyPr/>
        <a:lstStyle/>
        <a:p>
          <a:endParaRPr lang="en-US"/>
        </a:p>
      </dgm:t>
    </dgm:pt>
    <dgm:pt modelId="{CEF3D731-AF8D-4432-867C-DEE5EB660F37}" type="sibTrans" cxnId="{43D6C74C-9FC3-401B-8860-CDC535E856DF}">
      <dgm:prSet/>
      <dgm:spPr/>
      <dgm:t>
        <a:bodyPr/>
        <a:lstStyle/>
        <a:p>
          <a:endParaRPr lang="en-US"/>
        </a:p>
      </dgm:t>
    </dgm:pt>
    <dgm:pt modelId="{96E7EE22-6AB2-4E5F-A1D0-0A9652F0ECD7}">
      <dgm:prSet/>
      <dgm:spPr/>
      <dgm:t>
        <a:bodyPr/>
        <a:lstStyle/>
        <a:p>
          <a:r>
            <a:rPr lang="en-US" b="0" i="0" dirty="0">
              <a:effectLst/>
              <a:latin typeface="museo_sans300"/>
            </a:rPr>
            <a:t>Confirms the achievement of student learning outcomes at Barton</a:t>
          </a:r>
          <a:endParaRPr lang="en-US" dirty="0"/>
        </a:p>
      </dgm:t>
    </dgm:pt>
    <dgm:pt modelId="{93F70CDA-1DB8-4C90-AAD6-B9AD93B77E7B}" type="parTrans" cxnId="{B4F55646-E0DF-4225-882D-2AF638EEA0D5}">
      <dgm:prSet/>
      <dgm:spPr/>
      <dgm:t>
        <a:bodyPr/>
        <a:lstStyle/>
        <a:p>
          <a:endParaRPr lang="en-US"/>
        </a:p>
      </dgm:t>
    </dgm:pt>
    <dgm:pt modelId="{C35071BD-049A-4650-84B7-2F78649CC811}" type="sibTrans" cxnId="{B4F55646-E0DF-4225-882D-2AF638EEA0D5}">
      <dgm:prSet/>
      <dgm:spPr/>
      <dgm:t>
        <a:bodyPr/>
        <a:lstStyle/>
        <a:p>
          <a:endParaRPr lang="en-US"/>
        </a:p>
      </dgm:t>
    </dgm:pt>
    <dgm:pt modelId="{BBD9F512-94E1-4949-B90D-8E89F9D0D8A5}">
      <dgm:prSet/>
      <dgm:spPr/>
      <dgm:t>
        <a:bodyPr/>
        <a:lstStyle/>
        <a:p>
          <a:r>
            <a:rPr lang="en-US" b="0" i="0" dirty="0">
              <a:effectLst/>
              <a:latin typeface="museo_sans300"/>
            </a:rPr>
            <a:t>Is integrated as part of the culture at Barton</a:t>
          </a:r>
        </a:p>
      </dgm:t>
    </dgm:pt>
    <dgm:pt modelId="{267F489D-D9F5-4542-8EA9-F76D5EAFD77D}" type="parTrans" cxnId="{D62BD3BE-F207-4AB3-A72D-C8BA98C7F778}">
      <dgm:prSet/>
      <dgm:spPr/>
      <dgm:t>
        <a:bodyPr/>
        <a:lstStyle/>
        <a:p>
          <a:endParaRPr lang="en-US"/>
        </a:p>
      </dgm:t>
    </dgm:pt>
    <dgm:pt modelId="{B93798A6-A2C6-4BA8-81DF-F04CCADE8784}" type="sibTrans" cxnId="{D62BD3BE-F207-4AB3-A72D-C8BA98C7F778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2"/>
      <dgm:spPr/>
    </dgm:pt>
    <dgm:pt modelId="{04ABDD5D-8324-4716-AC85-7CB98A334C71}" type="pres">
      <dgm:prSet presAssocID="{2996D1B1-1BD3-4A67-92DD-3CAF51CE76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2">
        <dgm:presLayoutVars>
          <dgm:bulletEnabled val="1"/>
        </dgm:presLayoutVars>
      </dgm:prSet>
      <dgm:spPr/>
    </dgm:pt>
    <dgm:pt modelId="{67771EED-0DDD-4FF3-860E-31628EA2217F}" type="pres">
      <dgm:prSet presAssocID="{01E7AB2C-0CE3-4815-9D93-BDEAB49133F9}" presName="spaceBetweenRectangles" presStyleCnt="0"/>
      <dgm:spPr/>
    </dgm:pt>
    <dgm:pt modelId="{91EE57AA-F228-47BE-B173-459D725975BE}" type="pres">
      <dgm:prSet presAssocID="{EA889811-88DE-4F11-BC58-448E552E4D0E}" presName="parentLin" presStyleCnt="0"/>
      <dgm:spPr/>
    </dgm:pt>
    <dgm:pt modelId="{BDBFAE6F-15E1-4B2A-9EA5-0A7060EC8277}" type="pres">
      <dgm:prSet presAssocID="{EA889811-88DE-4F11-BC58-448E552E4D0E}" presName="parentLeftMargin" presStyleLbl="node1" presStyleIdx="0" presStyleCnt="2"/>
      <dgm:spPr/>
    </dgm:pt>
    <dgm:pt modelId="{069FAB62-1104-4743-AB5C-12A047941DCB}" type="pres">
      <dgm:prSet presAssocID="{EA889811-88DE-4F11-BC58-448E552E4D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B7FF12-5851-4F3E-BE21-B5CA856AD5DE}" type="pres">
      <dgm:prSet presAssocID="{EA889811-88DE-4F11-BC58-448E552E4D0E}" presName="negativeSpace" presStyleCnt="0"/>
      <dgm:spPr/>
    </dgm:pt>
    <dgm:pt modelId="{95B2A37C-E0BE-4D7C-B0D4-3E3D6B110186}" type="pres">
      <dgm:prSet presAssocID="{EA889811-88DE-4F11-BC58-448E552E4D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AA4055D-BD34-4713-BF53-792A6273E6CB}" srcId="{2996D1B1-1BD3-4A67-92DD-3CAF51CE7616}" destId="{85FDCFA0-3EC4-42FA-BDB2-2FA82E501C57}" srcOrd="0" destOrd="0" parTransId="{BFF5D327-8353-432C-9F10-FE6B87584C88}" sibTransId="{D3F849A9-E777-4EC8-9D4F-C5EEEAE2BF1E}"/>
    <dgm:cxn modelId="{4974BB43-1AF5-47E9-A097-08A8211B0D0D}" type="presOf" srcId="{85FDCFA0-3EC4-42FA-BDB2-2FA82E501C57}" destId="{7302EBF9-269A-4209-9BD1-E62AF9F06470}" srcOrd="0" destOrd="0" presId="urn:microsoft.com/office/officeart/2005/8/layout/list1"/>
    <dgm:cxn modelId="{B4F55646-E0DF-4225-882D-2AF638EEA0D5}" srcId="{EA889811-88DE-4F11-BC58-448E552E4D0E}" destId="{96E7EE22-6AB2-4E5F-A1D0-0A9652F0ECD7}" srcOrd="0" destOrd="0" parTransId="{93F70CDA-1DB8-4C90-AAD6-B9AD93B77E7B}" sibTransId="{C35071BD-049A-4650-84B7-2F78649CC811}"/>
    <dgm:cxn modelId="{43D6C74C-9FC3-401B-8860-CDC535E856DF}" srcId="{D028600F-1A59-48D9-8DDE-9027E58E8E97}" destId="{EA889811-88DE-4F11-BC58-448E552E4D0E}" srcOrd="1" destOrd="0" parTransId="{C857D719-1DA8-4754-8ABB-B6908D6A9DF6}" sibTransId="{CEF3D731-AF8D-4432-867C-DEE5EB660F37}"/>
    <dgm:cxn modelId="{F5C1834D-DB78-4B98-B38D-70A06A243C26}" type="presOf" srcId="{BBD9F512-94E1-4949-B90D-8E89F9D0D8A5}" destId="{95B2A37C-E0BE-4D7C-B0D4-3E3D6B110186}" srcOrd="0" destOrd="1" presId="urn:microsoft.com/office/officeart/2005/8/layout/list1"/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99B32850-4742-4E82-BF82-4507C288675B}" type="presOf" srcId="{96E7EE22-6AB2-4E5F-A1D0-0A9652F0ECD7}" destId="{95B2A37C-E0BE-4D7C-B0D4-3E3D6B110186}" srcOrd="0" destOrd="0" presId="urn:microsoft.com/office/officeart/2005/8/layout/list1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DF35CCA3-AD54-433D-AB79-73CA84D90DED}" type="presOf" srcId="{EA889811-88DE-4F11-BC58-448E552E4D0E}" destId="{BDBFAE6F-15E1-4B2A-9EA5-0A7060EC8277}" srcOrd="0" destOrd="0" presId="urn:microsoft.com/office/officeart/2005/8/layout/list1"/>
    <dgm:cxn modelId="{D62BD3BE-F207-4AB3-A72D-C8BA98C7F778}" srcId="{EA889811-88DE-4F11-BC58-448E552E4D0E}" destId="{BBD9F512-94E1-4949-B90D-8E89F9D0D8A5}" srcOrd="1" destOrd="0" parTransId="{267F489D-D9F5-4542-8EA9-F76D5EAFD77D}" sibTransId="{B93798A6-A2C6-4BA8-81DF-F04CCADE8784}"/>
    <dgm:cxn modelId="{D1656DD7-0620-4AB9-A252-58A7CA7B7C6F}" type="presOf" srcId="{EA889811-88DE-4F11-BC58-448E552E4D0E}" destId="{069FAB62-1104-4743-AB5C-12A047941DCB}" srcOrd="1" destOrd="0" presId="urn:microsoft.com/office/officeart/2005/8/layout/list1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  <dgm:cxn modelId="{B882868A-5534-47E6-B4D6-106DEC6ED47C}" type="presParOf" srcId="{76F5B31E-D502-475A-AD5D-047577BFCCB4}" destId="{67771EED-0DDD-4FF3-860E-31628EA2217F}" srcOrd="3" destOrd="0" presId="urn:microsoft.com/office/officeart/2005/8/layout/list1"/>
    <dgm:cxn modelId="{6772E276-2BB5-4C49-941C-D42F3F4DD931}" type="presParOf" srcId="{76F5B31E-D502-475A-AD5D-047577BFCCB4}" destId="{91EE57AA-F228-47BE-B173-459D725975BE}" srcOrd="4" destOrd="0" presId="urn:microsoft.com/office/officeart/2005/8/layout/list1"/>
    <dgm:cxn modelId="{7F8F8BBB-1346-468F-89B0-4804802D82F0}" type="presParOf" srcId="{91EE57AA-F228-47BE-B173-459D725975BE}" destId="{BDBFAE6F-15E1-4B2A-9EA5-0A7060EC8277}" srcOrd="0" destOrd="0" presId="urn:microsoft.com/office/officeart/2005/8/layout/list1"/>
    <dgm:cxn modelId="{09241790-0FAA-4AD8-A68D-50214A9DE1ED}" type="presParOf" srcId="{91EE57AA-F228-47BE-B173-459D725975BE}" destId="{069FAB62-1104-4743-AB5C-12A047941DCB}" srcOrd="1" destOrd="0" presId="urn:microsoft.com/office/officeart/2005/8/layout/list1"/>
    <dgm:cxn modelId="{848DD2B2-7435-44C5-ACC1-0537931A346A}" type="presParOf" srcId="{76F5B31E-D502-475A-AD5D-047577BFCCB4}" destId="{4BB7FF12-5851-4F3E-BE21-B5CA856AD5DE}" srcOrd="5" destOrd="0" presId="urn:microsoft.com/office/officeart/2005/8/layout/list1"/>
    <dgm:cxn modelId="{FD3CC460-78A5-4D3F-ADFE-E6B12A53208E}" type="presParOf" srcId="{76F5B31E-D502-475A-AD5D-047577BFCCB4}" destId="{95B2A37C-E0BE-4D7C-B0D4-3E3D6B1101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/>
      <dgm:spPr/>
      <dgm:t>
        <a:bodyPr/>
        <a:lstStyle/>
        <a:p>
          <a:r>
            <a:rPr lang="en-US" dirty="0"/>
            <a:t>Highlights from Spring 2024 Report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DF2C2845-6174-4315-A29A-9D528ED863AF}">
      <dgm:prSet/>
      <dgm:spPr/>
      <dgm:t>
        <a:bodyPr/>
        <a:lstStyle/>
        <a:p>
          <a:r>
            <a:rPr lang="en-US" dirty="0"/>
            <a:t>Over 80% response rate for third cycle in a row (but slight downward trend)</a:t>
          </a:r>
        </a:p>
      </dgm:t>
    </dgm:pt>
    <dgm:pt modelId="{B6399BEB-1B33-4F8E-B396-A3760AB7F139}" type="parTrans" cxnId="{20F91DD0-7362-4DA8-B0C0-D9EFA5325696}">
      <dgm:prSet/>
      <dgm:spPr/>
      <dgm:t>
        <a:bodyPr/>
        <a:lstStyle/>
        <a:p>
          <a:endParaRPr lang="en-US"/>
        </a:p>
      </dgm:t>
    </dgm:pt>
    <dgm:pt modelId="{6465CA76-68FD-43C0-85CB-3806695CCF7A}" type="sibTrans" cxnId="{20F91DD0-7362-4DA8-B0C0-D9EFA5325696}">
      <dgm:prSet/>
      <dgm:spPr/>
      <dgm:t>
        <a:bodyPr/>
        <a:lstStyle/>
        <a:p>
          <a:endParaRPr lang="en-US"/>
        </a:p>
      </dgm:t>
    </dgm:pt>
    <dgm:pt modelId="{A0B3A9C0-D0B7-4C4A-A389-F9E9B3482F26}">
      <dgm:prSet/>
      <dgm:spPr/>
      <dgm:t>
        <a:bodyPr/>
        <a:lstStyle/>
        <a:p>
          <a:r>
            <a:rPr lang="en-US" dirty="0"/>
            <a:t>Instructors are using an average of 1.8  assessment strategies (e.g. regular assignments, final exams, direct observation)</a:t>
          </a:r>
        </a:p>
      </dgm:t>
    </dgm:pt>
    <dgm:pt modelId="{E2BC0AA9-B5D6-47AD-97BC-F307877277C8}" type="parTrans" cxnId="{D8173281-5132-4AC3-A566-D78B09A27075}">
      <dgm:prSet/>
      <dgm:spPr/>
      <dgm:t>
        <a:bodyPr/>
        <a:lstStyle/>
        <a:p>
          <a:endParaRPr lang="en-US"/>
        </a:p>
      </dgm:t>
    </dgm:pt>
    <dgm:pt modelId="{94D1A3F1-FE71-4E30-84A7-12CAE22499AC}" type="sibTrans" cxnId="{D8173281-5132-4AC3-A566-D78B09A27075}">
      <dgm:prSet/>
      <dgm:spPr/>
      <dgm:t>
        <a:bodyPr/>
        <a:lstStyle/>
        <a:p>
          <a:endParaRPr lang="en-US"/>
        </a:p>
      </dgm:t>
    </dgm:pt>
    <dgm:pt modelId="{EA889811-88DE-4F11-BC58-448E552E4D0E}">
      <dgm:prSet/>
      <dgm:spPr/>
      <dgm:t>
        <a:bodyPr/>
        <a:lstStyle/>
        <a:p>
          <a:r>
            <a:rPr lang="en-US" dirty="0"/>
            <a:t>State of Spring 2024 Data Collection</a:t>
          </a:r>
        </a:p>
      </dgm:t>
    </dgm:pt>
    <dgm:pt modelId="{C857D719-1DA8-4754-8ABB-B6908D6A9DF6}" type="parTrans" cxnId="{43D6C74C-9FC3-401B-8860-CDC535E856DF}">
      <dgm:prSet/>
      <dgm:spPr/>
      <dgm:t>
        <a:bodyPr/>
        <a:lstStyle/>
        <a:p>
          <a:endParaRPr lang="en-US"/>
        </a:p>
      </dgm:t>
    </dgm:pt>
    <dgm:pt modelId="{CEF3D731-AF8D-4432-867C-DEE5EB660F37}" type="sibTrans" cxnId="{43D6C74C-9FC3-401B-8860-CDC535E856DF}">
      <dgm:prSet/>
      <dgm:spPr/>
      <dgm:t>
        <a:bodyPr/>
        <a:lstStyle/>
        <a:p>
          <a:endParaRPr lang="en-US"/>
        </a:p>
      </dgm:t>
    </dgm:pt>
    <dgm:pt modelId="{96E7EE22-6AB2-4E5F-A1D0-0A9652F0ECD7}">
      <dgm:prSet/>
      <dgm:spPr/>
      <dgm:t>
        <a:bodyPr/>
        <a:lstStyle/>
        <a:p>
          <a:r>
            <a:rPr lang="en-US" dirty="0"/>
            <a:t>168 responses through May 17th</a:t>
          </a:r>
        </a:p>
      </dgm:t>
    </dgm:pt>
    <dgm:pt modelId="{93F70CDA-1DB8-4C90-AAD6-B9AD93B77E7B}" type="parTrans" cxnId="{B4F55646-E0DF-4225-882D-2AF638EEA0D5}">
      <dgm:prSet/>
      <dgm:spPr/>
      <dgm:t>
        <a:bodyPr/>
        <a:lstStyle/>
        <a:p>
          <a:endParaRPr lang="en-US"/>
        </a:p>
      </dgm:t>
    </dgm:pt>
    <dgm:pt modelId="{C35071BD-049A-4650-84B7-2F78649CC811}" type="sibTrans" cxnId="{B4F55646-E0DF-4225-882D-2AF638EEA0D5}">
      <dgm:prSet/>
      <dgm:spPr/>
      <dgm:t>
        <a:bodyPr/>
        <a:lstStyle/>
        <a:p>
          <a:endParaRPr lang="en-US"/>
        </a:p>
      </dgm:t>
    </dgm:pt>
    <dgm:pt modelId="{980C36BF-B127-436E-8A94-4812BD68C1A3}">
      <dgm:prSet/>
      <dgm:spPr/>
      <dgm:t>
        <a:bodyPr/>
        <a:lstStyle/>
        <a:p>
          <a:r>
            <a:rPr lang="en-US" dirty="0"/>
            <a:t>181 responses as of August 12</a:t>
          </a:r>
          <a:r>
            <a:rPr lang="en-US" baseline="30000" dirty="0"/>
            <a:t>th</a:t>
          </a:r>
          <a:r>
            <a:rPr lang="en-US" dirty="0"/>
            <a:t> (78%)</a:t>
          </a:r>
        </a:p>
      </dgm:t>
    </dgm:pt>
    <dgm:pt modelId="{980450A2-E4F1-4D9E-94BA-0E94A25B9BFF}" type="parTrans" cxnId="{628A4038-59E7-4DD2-AFB1-89EDC7BF1225}">
      <dgm:prSet/>
      <dgm:spPr/>
      <dgm:t>
        <a:bodyPr/>
        <a:lstStyle/>
        <a:p>
          <a:endParaRPr lang="en-US"/>
        </a:p>
      </dgm:t>
    </dgm:pt>
    <dgm:pt modelId="{4CE59DEA-AC3C-4761-87FE-B5721EA52F6A}" type="sibTrans" cxnId="{628A4038-59E7-4DD2-AFB1-89EDC7BF1225}">
      <dgm:prSet/>
      <dgm:spPr/>
      <dgm:t>
        <a:bodyPr/>
        <a:lstStyle/>
        <a:p>
          <a:endParaRPr lang="en-US"/>
        </a:p>
      </dgm:t>
    </dgm:pt>
    <dgm:pt modelId="{418D2C6E-530C-44A4-B799-23C7F32F9ABC}">
      <dgm:prSet/>
      <dgm:spPr/>
      <dgm:t>
        <a:bodyPr/>
        <a:lstStyle/>
        <a:p>
          <a:r>
            <a:rPr lang="en-US" dirty="0"/>
            <a:t>74% of respondents provided empirical data to support their course adjustments</a:t>
          </a:r>
        </a:p>
      </dgm:t>
    </dgm:pt>
    <dgm:pt modelId="{289229A6-76E1-4E05-B3DD-2CF16EA6A617}" type="parTrans" cxnId="{BDE15D8D-D21C-40F0-ADD5-FBDE5788B7C0}">
      <dgm:prSet/>
      <dgm:spPr/>
    </dgm:pt>
    <dgm:pt modelId="{A12061DC-6521-4D19-BD47-E3D86BE00C6D}" type="sibTrans" cxnId="{BDE15D8D-D21C-40F0-ADD5-FBDE5788B7C0}">
      <dgm:prSet/>
      <dgm:spPr/>
    </dgm:pt>
    <dgm:pt modelId="{0727113A-FAFB-4203-A33D-A25C84104673}">
      <dgm:prSet/>
      <dgm:spPr/>
      <dgm:t>
        <a:bodyPr/>
        <a:lstStyle/>
        <a:p>
          <a:r>
            <a:rPr lang="en-US"/>
            <a:t>“Last chance” Spring 2024 data collection through Monday, September 2nd</a:t>
          </a:r>
          <a:endParaRPr lang="en-US" dirty="0"/>
        </a:p>
      </dgm:t>
    </dgm:pt>
    <dgm:pt modelId="{7998E371-1DDA-4F5A-A7A9-B68B02F4838D}" type="parTrans" cxnId="{24F0AF50-D208-4BF0-AF61-EF8F18812A2C}">
      <dgm:prSet/>
      <dgm:spPr/>
    </dgm:pt>
    <dgm:pt modelId="{CB1AC843-7D0A-4CCB-8AA7-3576CBBA6E9F}" type="sibTrans" cxnId="{24F0AF50-D208-4BF0-AF61-EF8F18812A2C}">
      <dgm:prSet/>
      <dgm:spPr/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2"/>
      <dgm:spPr/>
    </dgm:pt>
    <dgm:pt modelId="{04ABDD5D-8324-4716-AC85-7CB98A334C71}" type="pres">
      <dgm:prSet presAssocID="{2996D1B1-1BD3-4A67-92DD-3CAF51CE76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2">
        <dgm:presLayoutVars>
          <dgm:bulletEnabled val="1"/>
        </dgm:presLayoutVars>
      </dgm:prSet>
      <dgm:spPr/>
    </dgm:pt>
    <dgm:pt modelId="{67771EED-0DDD-4FF3-860E-31628EA2217F}" type="pres">
      <dgm:prSet presAssocID="{01E7AB2C-0CE3-4815-9D93-BDEAB49133F9}" presName="spaceBetweenRectangles" presStyleCnt="0"/>
      <dgm:spPr/>
    </dgm:pt>
    <dgm:pt modelId="{91EE57AA-F228-47BE-B173-459D725975BE}" type="pres">
      <dgm:prSet presAssocID="{EA889811-88DE-4F11-BC58-448E552E4D0E}" presName="parentLin" presStyleCnt="0"/>
      <dgm:spPr/>
    </dgm:pt>
    <dgm:pt modelId="{BDBFAE6F-15E1-4B2A-9EA5-0A7060EC8277}" type="pres">
      <dgm:prSet presAssocID="{EA889811-88DE-4F11-BC58-448E552E4D0E}" presName="parentLeftMargin" presStyleLbl="node1" presStyleIdx="0" presStyleCnt="2"/>
      <dgm:spPr/>
    </dgm:pt>
    <dgm:pt modelId="{069FAB62-1104-4743-AB5C-12A047941DCB}" type="pres">
      <dgm:prSet presAssocID="{EA889811-88DE-4F11-BC58-448E552E4D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B7FF12-5851-4F3E-BE21-B5CA856AD5DE}" type="pres">
      <dgm:prSet presAssocID="{EA889811-88DE-4F11-BC58-448E552E4D0E}" presName="negativeSpace" presStyleCnt="0"/>
      <dgm:spPr/>
    </dgm:pt>
    <dgm:pt modelId="{95B2A37C-E0BE-4D7C-B0D4-3E3D6B110186}" type="pres">
      <dgm:prSet presAssocID="{EA889811-88DE-4F11-BC58-448E552E4D0E}" presName="childText" presStyleLbl="conFgAcc1" presStyleIdx="1" presStyleCnt="2" custLinFactNeighborY="-610">
        <dgm:presLayoutVars>
          <dgm:bulletEnabled val="1"/>
        </dgm:presLayoutVars>
      </dgm:prSet>
      <dgm:spPr/>
    </dgm:pt>
  </dgm:ptLst>
  <dgm:cxnLst>
    <dgm:cxn modelId="{C43F6004-CDF5-4FF1-AE12-FB324D8B8306}" type="presOf" srcId="{980C36BF-B127-436E-8A94-4812BD68C1A3}" destId="{95B2A37C-E0BE-4D7C-B0D4-3E3D6B110186}" srcOrd="0" destOrd="1" presId="urn:microsoft.com/office/officeart/2005/8/layout/list1"/>
    <dgm:cxn modelId="{628A4038-59E7-4DD2-AFB1-89EDC7BF1225}" srcId="{EA889811-88DE-4F11-BC58-448E552E4D0E}" destId="{980C36BF-B127-436E-8A94-4812BD68C1A3}" srcOrd="1" destOrd="0" parTransId="{980450A2-E4F1-4D9E-94BA-0E94A25B9BFF}" sibTransId="{4CE59DEA-AC3C-4761-87FE-B5721EA52F6A}"/>
    <dgm:cxn modelId="{848ABD5F-8107-4BC1-9DED-8BB564037F71}" type="presOf" srcId="{A0B3A9C0-D0B7-4C4A-A389-F9E9B3482F26}" destId="{7302EBF9-269A-4209-9BD1-E62AF9F06470}" srcOrd="0" destOrd="2" presId="urn:microsoft.com/office/officeart/2005/8/layout/list1"/>
    <dgm:cxn modelId="{B4F55646-E0DF-4225-882D-2AF638EEA0D5}" srcId="{EA889811-88DE-4F11-BC58-448E552E4D0E}" destId="{96E7EE22-6AB2-4E5F-A1D0-0A9652F0ECD7}" srcOrd="0" destOrd="0" parTransId="{93F70CDA-1DB8-4C90-AAD6-B9AD93B77E7B}" sibTransId="{C35071BD-049A-4650-84B7-2F78649CC811}"/>
    <dgm:cxn modelId="{43D6C74C-9FC3-401B-8860-CDC535E856DF}" srcId="{D028600F-1A59-48D9-8DDE-9027E58E8E97}" destId="{EA889811-88DE-4F11-BC58-448E552E4D0E}" srcOrd="1" destOrd="0" parTransId="{C857D719-1DA8-4754-8ABB-B6908D6A9DF6}" sibTransId="{CEF3D731-AF8D-4432-867C-DEE5EB660F37}"/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99B32850-4742-4E82-BF82-4507C288675B}" type="presOf" srcId="{96E7EE22-6AB2-4E5F-A1D0-0A9652F0ECD7}" destId="{95B2A37C-E0BE-4D7C-B0D4-3E3D6B110186}" srcOrd="0" destOrd="0" presId="urn:microsoft.com/office/officeart/2005/8/layout/list1"/>
    <dgm:cxn modelId="{24F0AF50-D208-4BF0-AF61-EF8F18812A2C}" srcId="{EA889811-88DE-4F11-BC58-448E552E4D0E}" destId="{0727113A-FAFB-4203-A33D-A25C84104673}" srcOrd="2" destOrd="0" parTransId="{7998E371-1DDA-4F5A-A7A9-B68B02F4838D}" sibTransId="{CB1AC843-7D0A-4CCB-8AA7-3576CBBA6E9F}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D8173281-5132-4AC3-A566-D78B09A27075}" srcId="{2996D1B1-1BD3-4A67-92DD-3CAF51CE7616}" destId="{A0B3A9C0-D0B7-4C4A-A389-F9E9B3482F26}" srcOrd="2" destOrd="0" parTransId="{E2BC0AA9-B5D6-47AD-97BC-F307877277C8}" sibTransId="{94D1A3F1-FE71-4E30-84A7-12CAE22499AC}"/>
    <dgm:cxn modelId="{BDE15D8D-D21C-40F0-ADD5-FBDE5788B7C0}" srcId="{2996D1B1-1BD3-4A67-92DD-3CAF51CE7616}" destId="{418D2C6E-530C-44A4-B799-23C7F32F9ABC}" srcOrd="1" destOrd="0" parTransId="{289229A6-76E1-4E05-B3DD-2CF16EA6A617}" sibTransId="{A12061DC-6521-4D19-BD47-E3D86BE00C6D}"/>
    <dgm:cxn modelId="{37CFF391-72E5-4EBA-BC7E-23C3B549EE93}" type="presOf" srcId="{418D2C6E-530C-44A4-B799-23C7F32F9ABC}" destId="{7302EBF9-269A-4209-9BD1-E62AF9F06470}" srcOrd="0" destOrd="1" presId="urn:microsoft.com/office/officeart/2005/8/layout/list1"/>
    <dgm:cxn modelId="{47212595-8FA2-4F31-8558-81775B0539ED}" type="presOf" srcId="{0727113A-FAFB-4203-A33D-A25C84104673}" destId="{95B2A37C-E0BE-4D7C-B0D4-3E3D6B110186}" srcOrd="0" destOrd="2" presId="urn:microsoft.com/office/officeart/2005/8/layout/list1"/>
    <dgm:cxn modelId="{DF35CCA3-AD54-433D-AB79-73CA84D90DED}" type="presOf" srcId="{EA889811-88DE-4F11-BC58-448E552E4D0E}" destId="{BDBFAE6F-15E1-4B2A-9EA5-0A7060EC8277}" srcOrd="0" destOrd="0" presId="urn:microsoft.com/office/officeart/2005/8/layout/list1"/>
    <dgm:cxn modelId="{4B6A5AA8-CE25-46FE-A1BB-031C6EEB3528}" type="presOf" srcId="{DF2C2845-6174-4315-A29A-9D528ED863AF}" destId="{7302EBF9-269A-4209-9BD1-E62AF9F06470}" srcOrd="0" destOrd="0" presId="urn:microsoft.com/office/officeart/2005/8/layout/list1"/>
    <dgm:cxn modelId="{20F91DD0-7362-4DA8-B0C0-D9EFA5325696}" srcId="{2996D1B1-1BD3-4A67-92DD-3CAF51CE7616}" destId="{DF2C2845-6174-4315-A29A-9D528ED863AF}" srcOrd="0" destOrd="0" parTransId="{B6399BEB-1B33-4F8E-B396-A3760AB7F139}" sibTransId="{6465CA76-68FD-43C0-85CB-3806695CCF7A}"/>
    <dgm:cxn modelId="{D1656DD7-0620-4AB9-A252-58A7CA7B7C6F}" type="presOf" srcId="{EA889811-88DE-4F11-BC58-448E552E4D0E}" destId="{069FAB62-1104-4743-AB5C-12A047941DCB}" srcOrd="1" destOrd="0" presId="urn:microsoft.com/office/officeart/2005/8/layout/list1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  <dgm:cxn modelId="{B882868A-5534-47E6-B4D6-106DEC6ED47C}" type="presParOf" srcId="{76F5B31E-D502-475A-AD5D-047577BFCCB4}" destId="{67771EED-0DDD-4FF3-860E-31628EA2217F}" srcOrd="3" destOrd="0" presId="urn:microsoft.com/office/officeart/2005/8/layout/list1"/>
    <dgm:cxn modelId="{6772E276-2BB5-4C49-941C-D42F3F4DD931}" type="presParOf" srcId="{76F5B31E-D502-475A-AD5D-047577BFCCB4}" destId="{91EE57AA-F228-47BE-B173-459D725975BE}" srcOrd="4" destOrd="0" presId="urn:microsoft.com/office/officeart/2005/8/layout/list1"/>
    <dgm:cxn modelId="{7F8F8BBB-1346-468F-89B0-4804802D82F0}" type="presParOf" srcId="{91EE57AA-F228-47BE-B173-459D725975BE}" destId="{BDBFAE6F-15E1-4B2A-9EA5-0A7060EC8277}" srcOrd="0" destOrd="0" presId="urn:microsoft.com/office/officeart/2005/8/layout/list1"/>
    <dgm:cxn modelId="{09241790-0FAA-4AD8-A68D-50214A9DE1ED}" type="presParOf" srcId="{91EE57AA-F228-47BE-B173-459D725975BE}" destId="{069FAB62-1104-4743-AB5C-12A047941DCB}" srcOrd="1" destOrd="0" presId="urn:microsoft.com/office/officeart/2005/8/layout/list1"/>
    <dgm:cxn modelId="{848DD2B2-7435-44C5-ACC1-0537931A346A}" type="presParOf" srcId="{76F5B31E-D502-475A-AD5D-047577BFCCB4}" destId="{4BB7FF12-5851-4F3E-BE21-B5CA856AD5DE}" srcOrd="5" destOrd="0" presId="urn:microsoft.com/office/officeart/2005/8/layout/list1"/>
    <dgm:cxn modelId="{FD3CC460-78A5-4D3F-ADFE-E6B12A53208E}" type="presParOf" srcId="{76F5B31E-D502-475A-AD5D-047577BFCCB4}" destId="{95B2A37C-E0BE-4D7C-B0D4-3E3D6B1101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/>
      <dgm:spPr/>
      <dgm:t>
        <a:bodyPr/>
        <a:lstStyle/>
        <a:p>
          <a:r>
            <a:rPr lang="en-US" dirty="0"/>
            <a:t>What to Look for Fall 2024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A0B3A9C0-D0B7-4C4A-A389-F9E9B3482F26}">
      <dgm:prSet/>
      <dgm:spPr/>
      <dgm:t>
        <a:bodyPr/>
        <a:lstStyle/>
        <a:p>
          <a:r>
            <a:rPr lang="en-US" dirty="0"/>
            <a:t>Key Fall 2024 Course Assessment Dates</a:t>
          </a:r>
        </a:p>
      </dgm:t>
    </dgm:pt>
    <dgm:pt modelId="{E2BC0AA9-B5D6-47AD-97BC-F307877277C8}" type="parTrans" cxnId="{D8173281-5132-4AC3-A566-D78B09A27075}">
      <dgm:prSet/>
      <dgm:spPr/>
      <dgm:t>
        <a:bodyPr/>
        <a:lstStyle/>
        <a:p>
          <a:endParaRPr lang="en-US"/>
        </a:p>
      </dgm:t>
    </dgm:pt>
    <dgm:pt modelId="{94D1A3F1-FE71-4E30-84A7-12CAE22499AC}" type="sibTrans" cxnId="{D8173281-5132-4AC3-A566-D78B09A27075}">
      <dgm:prSet/>
      <dgm:spPr/>
      <dgm:t>
        <a:bodyPr/>
        <a:lstStyle/>
        <a:p>
          <a:endParaRPr lang="en-US"/>
        </a:p>
      </dgm:t>
    </dgm:pt>
    <dgm:pt modelId="{5021C0F6-EF49-41F2-8FA8-31F0EA228EC2}">
      <dgm:prSet/>
      <dgm:spPr/>
      <dgm:t>
        <a:bodyPr/>
        <a:lstStyle/>
        <a:p>
          <a:r>
            <a:rPr lang="en-US" dirty="0"/>
            <a:t>Data ‘mentors’ – one primary point of contact from Course Assessment committee</a:t>
          </a:r>
        </a:p>
      </dgm:t>
    </dgm:pt>
    <dgm:pt modelId="{8F1A2100-B323-4F61-80C5-02AC290F3A7C}" type="parTrans" cxnId="{193B422E-8B3A-4DA5-A964-42D3E41F55B3}">
      <dgm:prSet/>
      <dgm:spPr/>
    </dgm:pt>
    <dgm:pt modelId="{94E977C3-71F8-4F3D-89F8-E2CEA4BFC850}" type="sibTrans" cxnId="{193B422E-8B3A-4DA5-A964-42D3E41F55B3}">
      <dgm:prSet/>
      <dgm:spPr/>
    </dgm:pt>
    <dgm:pt modelId="{11D5EDB7-1874-4FDF-A6C6-A3DE817E0951}">
      <dgm:prSet/>
      <dgm:spPr/>
      <dgm:t>
        <a:bodyPr/>
        <a:lstStyle/>
        <a:p>
          <a:r>
            <a:rPr lang="en-US" dirty="0"/>
            <a:t>November 22</a:t>
          </a:r>
          <a:r>
            <a:rPr lang="en-US" baseline="30000" dirty="0"/>
            <a:t>nd</a:t>
          </a:r>
          <a:r>
            <a:rPr lang="en-US" dirty="0"/>
            <a:t> – data collection opens</a:t>
          </a:r>
        </a:p>
      </dgm:t>
    </dgm:pt>
    <dgm:pt modelId="{A49F0641-EB16-430A-9286-2781FEF91710}" type="parTrans" cxnId="{2C6EBB16-E50C-413B-AFCE-1E344F3B98DF}">
      <dgm:prSet/>
      <dgm:spPr/>
    </dgm:pt>
    <dgm:pt modelId="{F814E37E-894A-4FE7-B38C-5FC8B0E51332}" type="sibTrans" cxnId="{2C6EBB16-E50C-413B-AFCE-1E344F3B98DF}">
      <dgm:prSet/>
      <dgm:spPr/>
    </dgm:pt>
    <dgm:pt modelId="{97B69748-0D7C-4D89-9367-D02B4EAA9188}">
      <dgm:prSet/>
      <dgm:spPr/>
      <dgm:t>
        <a:bodyPr/>
        <a:lstStyle/>
        <a:p>
          <a:r>
            <a:rPr lang="en-US" dirty="0"/>
            <a:t>Active reminders December 2</a:t>
          </a:r>
          <a:r>
            <a:rPr lang="en-US" baseline="30000" dirty="0"/>
            <a:t>nd</a:t>
          </a:r>
          <a:r>
            <a:rPr lang="en-US" dirty="0"/>
            <a:t>, 6</a:t>
          </a:r>
          <a:r>
            <a:rPr lang="en-US" baseline="30000" dirty="0"/>
            <a:t>th</a:t>
          </a:r>
          <a:r>
            <a:rPr lang="en-US" dirty="0"/>
            <a:t>, and 13</a:t>
          </a:r>
          <a:r>
            <a:rPr lang="en-US" baseline="30000" dirty="0"/>
            <a:t>th</a:t>
          </a:r>
          <a:endParaRPr lang="en-US" dirty="0"/>
        </a:p>
      </dgm:t>
    </dgm:pt>
    <dgm:pt modelId="{0495F06E-D884-4933-B644-83F0CB6EAE0D}" type="parTrans" cxnId="{C5BA7AB5-63CD-48D9-90A6-28EB26F84FA2}">
      <dgm:prSet/>
      <dgm:spPr/>
    </dgm:pt>
    <dgm:pt modelId="{0BB2255E-2C38-47BA-B314-2211148FD69D}" type="sibTrans" cxnId="{C5BA7AB5-63CD-48D9-90A6-28EB26F84FA2}">
      <dgm:prSet/>
      <dgm:spPr/>
    </dgm:pt>
    <dgm:pt modelId="{39F951FE-0D55-4054-A49F-1401870E736A}">
      <dgm:prSet/>
      <dgm:spPr/>
      <dgm:t>
        <a:bodyPr/>
        <a:lstStyle/>
        <a:p>
          <a:r>
            <a:rPr lang="en-US" dirty="0"/>
            <a:t>Fall data ‘closes’ December 15</a:t>
          </a:r>
          <a:r>
            <a:rPr lang="en-US" baseline="30000" dirty="0"/>
            <a:t>th</a:t>
          </a:r>
          <a:endParaRPr lang="en-US" dirty="0"/>
        </a:p>
      </dgm:t>
    </dgm:pt>
    <dgm:pt modelId="{6A685388-4A60-4E2E-BA1B-DC2006210B17}" type="parTrans" cxnId="{725C904B-0268-424A-B69A-26181859F7D1}">
      <dgm:prSet/>
      <dgm:spPr/>
    </dgm:pt>
    <dgm:pt modelId="{C39403AB-08CC-4EDF-9E8C-F04849208CBB}" type="sibTrans" cxnId="{725C904B-0268-424A-B69A-26181859F7D1}">
      <dgm:prSet/>
      <dgm:spPr/>
    </dgm:pt>
    <dgm:pt modelId="{C376A0DD-152A-47BC-BB96-DCB281BDADB0}">
      <dgm:prSet/>
      <dgm:spPr/>
      <dgm:t>
        <a:bodyPr/>
        <a:lstStyle/>
        <a:p>
          <a:r>
            <a:rPr lang="en-US" dirty="0"/>
            <a:t>Last chance January 5th </a:t>
          </a:r>
        </a:p>
      </dgm:t>
    </dgm:pt>
    <dgm:pt modelId="{DBDFBA2D-EE0A-4352-B39D-41C1BC437D7E}" type="parTrans" cxnId="{B1212EB6-0B97-4429-9310-D41B53E69428}">
      <dgm:prSet/>
      <dgm:spPr/>
    </dgm:pt>
    <dgm:pt modelId="{D575EDF9-C73C-40D0-8A89-AEBB95F3E374}" type="sibTrans" cxnId="{B1212EB6-0B97-4429-9310-D41B53E69428}">
      <dgm:prSet/>
      <dgm:spPr/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1"/>
      <dgm:spPr/>
    </dgm:pt>
    <dgm:pt modelId="{04ABDD5D-8324-4716-AC85-7CB98A334C71}" type="pres">
      <dgm:prSet presAssocID="{2996D1B1-1BD3-4A67-92DD-3CAF51CE761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C6EBB16-E50C-413B-AFCE-1E344F3B98DF}" srcId="{A0B3A9C0-D0B7-4C4A-A389-F9E9B3482F26}" destId="{11D5EDB7-1874-4FDF-A6C6-A3DE817E0951}" srcOrd="0" destOrd="0" parTransId="{A49F0641-EB16-430A-9286-2781FEF91710}" sibTransId="{F814E37E-894A-4FE7-B38C-5FC8B0E51332}"/>
    <dgm:cxn modelId="{193B422E-8B3A-4DA5-A964-42D3E41F55B3}" srcId="{2996D1B1-1BD3-4A67-92DD-3CAF51CE7616}" destId="{5021C0F6-EF49-41F2-8FA8-31F0EA228EC2}" srcOrd="0" destOrd="0" parTransId="{8F1A2100-B323-4F61-80C5-02AC290F3A7C}" sibTransId="{94E977C3-71F8-4F3D-89F8-E2CEA4BFC850}"/>
    <dgm:cxn modelId="{47B12535-4F51-4D6F-88FC-7131EB416B2E}" type="presOf" srcId="{97B69748-0D7C-4D89-9367-D02B4EAA9188}" destId="{7302EBF9-269A-4209-9BD1-E62AF9F06470}" srcOrd="0" destOrd="3" presId="urn:microsoft.com/office/officeart/2005/8/layout/list1"/>
    <dgm:cxn modelId="{2134B33E-C16E-41B7-8D81-381CDEB99A74}" type="presOf" srcId="{5021C0F6-EF49-41F2-8FA8-31F0EA228EC2}" destId="{7302EBF9-269A-4209-9BD1-E62AF9F06470}" srcOrd="0" destOrd="0" presId="urn:microsoft.com/office/officeart/2005/8/layout/list1"/>
    <dgm:cxn modelId="{848ABD5F-8107-4BC1-9DED-8BB564037F71}" type="presOf" srcId="{A0B3A9C0-D0B7-4C4A-A389-F9E9B3482F26}" destId="{7302EBF9-269A-4209-9BD1-E62AF9F06470}" srcOrd="0" destOrd="1" presId="urn:microsoft.com/office/officeart/2005/8/layout/list1"/>
    <dgm:cxn modelId="{AD1FB063-71F4-438E-8A24-8D777B900AAF}" type="presOf" srcId="{11D5EDB7-1874-4FDF-A6C6-A3DE817E0951}" destId="{7302EBF9-269A-4209-9BD1-E62AF9F06470}" srcOrd="0" destOrd="2" presId="urn:microsoft.com/office/officeart/2005/8/layout/list1"/>
    <dgm:cxn modelId="{725C904B-0268-424A-B69A-26181859F7D1}" srcId="{A0B3A9C0-D0B7-4C4A-A389-F9E9B3482F26}" destId="{39F951FE-0D55-4054-A49F-1401870E736A}" srcOrd="2" destOrd="0" parTransId="{6A685388-4A60-4E2E-BA1B-DC2006210B17}" sibTransId="{C39403AB-08CC-4EDF-9E8C-F04849208CBB}"/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D8173281-5132-4AC3-A566-D78B09A27075}" srcId="{2996D1B1-1BD3-4A67-92DD-3CAF51CE7616}" destId="{A0B3A9C0-D0B7-4C4A-A389-F9E9B3482F26}" srcOrd="1" destOrd="0" parTransId="{E2BC0AA9-B5D6-47AD-97BC-F307877277C8}" sibTransId="{94D1A3F1-FE71-4E30-84A7-12CAE22499AC}"/>
    <dgm:cxn modelId="{4996C081-3FEB-4042-90BA-A544D643174E}" type="presOf" srcId="{C376A0DD-152A-47BC-BB96-DCB281BDADB0}" destId="{7302EBF9-269A-4209-9BD1-E62AF9F06470}" srcOrd="0" destOrd="5" presId="urn:microsoft.com/office/officeart/2005/8/layout/list1"/>
    <dgm:cxn modelId="{C5BA7AB5-63CD-48D9-90A6-28EB26F84FA2}" srcId="{A0B3A9C0-D0B7-4C4A-A389-F9E9B3482F26}" destId="{97B69748-0D7C-4D89-9367-D02B4EAA9188}" srcOrd="1" destOrd="0" parTransId="{0495F06E-D884-4933-B644-83F0CB6EAE0D}" sibTransId="{0BB2255E-2C38-47BA-B314-2211148FD69D}"/>
    <dgm:cxn modelId="{B1212EB6-0B97-4429-9310-D41B53E69428}" srcId="{A0B3A9C0-D0B7-4C4A-A389-F9E9B3482F26}" destId="{C376A0DD-152A-47BC-BB96-DCB281BDADB0}" srcOrd="3" destOrd="0" parTransId="{DBDFBA2D-EE0A-4352-B39D-41C1BC437D7E}" sibTransId="{D575EDF9-C73C-40D0-8A89-AEBB95F3E374}"/>
    <dgm:cxn modelId="{D77FB5BE-13E5-4B0F-9ADB-E2796D4C164B}" type="presOf" srcId="{39F951FE-0D55-4054-A49F-1401870E736A}" destId="{7302EBF9-269A-4209-9BD1-E62AF9F06470}" srcOrd="0" destOrd="4" presId="urn:microsoft.com/office/officeart/2005/8/layout/list1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FDCFA0-3EC4-42FA-BDB2-2FA82E501C57}">
      <dgm:prSet/>
      <dgm:spPr/>
      <dgm:t>
        <a:bodyPr/>
        <a:lstStyle/>
        <a:p>
          <a:r>
            <a:rPr lang="en-US" dirty="0"/>
            <a:t>Shift from quantity to quality</a:t>
          </a:r>
        </a:p>
      </dgm:t>
    </dgm:pt>
    <dgm:pt modelId="{BFF5D327-8353-432C-9F10-FE6B87584C88}" type="parTrans" cxnId="{5AA4055D-BD34-4713-BF53-792A6273E6CB}">
      <dgm:prSet/>
      <dgm:spPr/>
      <dgm:t>
        <a:bodyPr/>
        <a:lstStyle/>
        <a:p>
          <a:endParaRPr lang="en-US"/>
        </a:p>
      </dgm:t>
    </dgm:pt>
    <dgm:pt modelId="{D3F849A9-E777-4EC8-9D4F-C5EEEAE2BF1E}" type="sibTrans" cxnId="{5AA4055D-BD34-4713-BF53-792A6273E6CB}">
      <dgm:prSet/>
      <dgm:spPr/>
      <dgm:t>
        <a:bodyPr/>
        <a:lstStyle/>
        <a:p>
          <a:endParaRPr lang="en-US"/>
        </a:p>
      </dgm:t>
    </dgm:pt>
    <dgm:pt modelId="{E4BA7F35-2A2A-41AC-9BA1-25529FF53130}">
      <dgm:prSet/>
      <dgm:spPr/>
      <dgm:t>
        <a:bodyPr/>
        <a:lstStyle/>
        <a:p>
          <a:r>
            <a:rPr lang="en-US" dirty="0"/>
            <a:t>80% + response rates are great, but …</a:t>
          </a:r>
        </a:p>
      </dgm:t>
    </dgm:pt>
    <dgm:pt modelId="{EDCFC357-8030-4EC8-AC5D-E1D56CFB84E8}" type="parTrans" cxnId="{A612C373-D113-4F92-A944-6CC0984F021D}">
      <dgm:prSet/>
      <dgm:spPr/>
      <dgm:t>
        <a:bodyPr/>
        <a:lstStyle/>
        <a:p>
          <a:endParaRPr lang="en-US"/>
        </a:p>
      </dgm:t>
    </dgm:pt>
    <dgm:pt modelId="{16CA0939-5D75-4C05-A1D7-EDE3A0D9DF99}" type="sibTrans" cxnId="{A612C373-D113-4F92-A944-6CC0984F021D}">
      <dgm:prSet/>
      <dgm:spPr/>
      <dgm:t>
        <a:bodyPr/>
        <a:lstStyle/>
        <a:p>
          <a:endParaRPr lang="en-US"/>
        </a:p>
      </dgm:t>
    </dgm:pt>
    <dgm:pt modelId="{9DBB605E-66E0-4452-9379-BEB6B07EDAD0}">
      <dgm:prSet/>
      <dgm:spPr/>
      <dgm:t>
        <a:bodyPr/>
        <a:lstStyle/>
        <a:p>
          <a:r>
            <a:rPr lang="en-US" dirty="0"/>
            <a:t>It’s about how we are using these data to improve student learning</a:t>
          </a:r>
        </a:p>
      </dgm:t>
    </dgm:pt>
    <dgm:pt modelId="{13240C78-C48C-4F3B-83B7-5A150ACD8213}" type="parTrans" cxnId="{26B64716-9DAA-4B41-B95E-E1E109623AB6}">
      <dgm:prSet/>
      <dgm:spPr/>
    </dgm:pt>
    <dgm:pt modelId="{C1C55232-907C-40A9-8C97-379C23ECE7EF}" type="sibTrans" cxnId="{26B64716-9DAA-4B41-B95E-E1E109623AB6}">
      <dgm:prSet/>
      <dgm:spPr/>
    </dgm:pt>
    <dgm:pt modelId="{7A95787F-9F57-4F3D-83EE-88C59CA4A321}">
      <dgm:prSet/>
      <dgm:spPr/>
      <dgm:t>
        <a:bodyPr/>
        <a:lstStyle/>
        <a:p>
          <a:r>
            <a:rPr lang="en-US" dirty="0"/>
            <a:t>You can only get quality improvements out of your data if you have quality data to begin with</a:t>
          </a:r>
        </a:p>
      </dgm:t>
    </dgm:pt>
    <dgm:pt modelId="{11BABDC3-711E-40F0-BE09-65B37AC7EACE}" type="parTrans" cxnId="{219EF0B2-8ADB-4B9F-AFA5-A66311A68B85}">
      <dgm:prSet/>
      <dgm:spPr/>
    </dgm:pt>
    <dgm:pt modelId="{5E29A519-BA28-4A70-B283-F5F7630CA570}" type="sibTrans" cxnId="{219EF0B2-8ADB-4B9F-AFA5-A66311A68B85}">
      <dgm:prSet/>
      <dgm:spPr/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5DDBD247-E588-4FF5-9377-8B07BBE95F9C}" type="pres">
      <dgm:prSet presAssocID="{85FDCFA0-3EC4-42FA-BDB2-2FA82E501C57}" presName="parentLin" presStyleCnt="0"/>
      <dgm:spPr/>
    </dgm:pt>
    <dgm:pt modelId="{CA24F0DE-92C4-49E5-8E2A-84534543E144}" type="pres">
      <dgm:prSet presAssocID="{85FDCFA0-3EC4-42FA-BDB2-2FA82E501C57}" presName="parentLeftMargin" presStyleLbl="node1" presStyleIdx="0" presStyleCnt="1"/>
      <dgm:spPr/>
    </dgm:pt>
    <dgm:pt modelId="{8C1FE0B7-20E7-49C8-B640-2711AB66E2FD}" type="pres">
      <dgm:prSet presAssocID="{85FDCFA0-3EC4-42FA-BDB2-2FA82E501C5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0969394-A95D-4787-89E6-7BC18A503188}" type="pres">
      <dgm:prSet presAssocID="{85FDCFA0-3EC4-42FA-BDB2-2FA82E501C57}" presName="negativeSpace" presStyleCnt="0"/>
      <dgm:spPr/>
    </dgm:pt>
    <dgm:pt modelId="{4452122A-75D1-45D7-9DA7-0C4194FDBB3F}" type="pres">
      <dgm:prSet presAssocID="{85FDCFA0-3EC4-42FA-BDB2-2FA82E501C5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B64716-9DAA-4B41-B95E-E1E109623AB6}" srcId="{85FDCFA0-3EC4-42FA-BDB2-2FA82E501C57}" destId="{9DBB605E-66E0-4452-9379-BEB6B07EDAD0}" srcOrd="1" destOrd="0" parTransId="{13240C78-C48C-4F3B-83B7-5A150ACD8213}" sibTransId="{C1C55232-907C-40A9-8C97-379C23ECE7EF}"/>
    <dgm:cxn modelId="{9683551D-5714-4F87-B2EB-9BC8DA6ED686}" type="presOf" srcId="{85FDCFA0-3EC4-42FA-BDB2-2FA82E501C57}" destId="{8C1FE0B7-20E7-49C8-B640-2711AB66E2FD}" srcOrd="1" destOrd="0" presId="urn:microsoft.com/office/officeart/2005/8/layout/list1"/>
    <dgm:cxn modelId="{A18C3B31-1554-4014-9A7A-B44803785D6C}" type="presOf" srcId="{E4BA7F35-2A2A-41AC-9BA1-25529FF53130}" destId="{4452122A-75D1-45D7-9DA7-0C4194FDBB3F}" srcOrd="0" destOrd="0" presId="urn:microsoft.com/office/officeart/2005/8/layout/list1"/>
    <dgm:cxn modelId="{5AA4055D-BD34-4713-BF53-792A6273E6CB}" srcId="{D028600F-1A59-48D9-8DDE-9027E58E8E97}" destId="{85FDCFA0-3EC4-42FA-BDB2-2FA82E501C57}" srcOrd="0" destOrd="0" parTransId="{BFF5D327-8353-432C-9F10-FE6B87584C88}" sibTransId="{D3F849A9-E777-4EC8-9D4F-C5EEEAE2BF1E}"/>
    <dgm:cxn modelId="{A612C373-D113-4F92-A944-6CC0984F021D}" srcId="{85FDCFA0-3EC4-42FA-BDB2-2FA82E501C57}" destId="{E4BA7F35-2A2A-41AC-9BA1-25529FF53130}" srcOrd="0" destOrd="0" parTransId="{EDCFC357-8030-4EC8-AC5D-E1D56CFB84E8}" sibTransId="{16CA0939-5D75-4C05-A1D7-EDE3A0D9DF99}"/>
    <dgm:cxn modelId="{B710C57D-6B10-44CF-A9EC-AC0C9035C516}" type="presOf" srcId="{9DBB605E-66E0-4452-9379-BEB6B07EDAD0}" destId="{4452122A-75D1-45D7-9DA7-0C4194FDBB3F}" srcOrd="0" destOrd="1" presId="urn:microsoft.com/office/officeart/2005/8/layout/list1"/>
    <dgm:cxn modelId="{219EF0B2-8ADB-4B9F-AFA5-A66311A68B85}" srcId="{85FDCFA0-3EC4-42FA-BDB2-2FA82E501C57}" destId="{7A95787F-9F57-4F3D-83EE-88C59CA4A321}" srcOrd="2" destOrd="0" parTransId="{11BABDC3-711E-40F0-BE09-65B37AC7EACE}" sibTransId="{5E29A519-BA28-4A70-B283-F5F7630CA570}"/>
    <dgm:cxn modelId="{842DDBE9-907D-4AA3-A702-F588C15D39CA}" type="presOf" srcId="{85FDCFA0-3EC4-42FA-BDB2-2FA82E501C57}" destId="{CA24F0DE-92C4-49E5-8E2A-84534543E144}" srcOrd="0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79A467FD-994C-4B5D-A089-B5BDCA9EEB44}" type="presOf" srcId="{7A95787F-9F57-4F3D-83EE-88C59CA4A321}" destId="{4452122A-75D1-45D7-9DA7-0C4194FDBB3F}" srcOrd="0" destOrd="2" presId="urn:microsoft.com/office/officeart/2005/8/layout/list1"/>
    <dgm:cxn modelId="{E5BA0015-B5B4-4306-97AF-F9EEBF1A7D85}" type="presParOf" srcId="{76F5B31E-D502-475A-AD5D-047577BFCCB4}" destId="{5DDBD247-E588-4FF5-9377-8B07BBE95F9C}" srcOrd="0" destOrd="0" presId="urn:microsoft.com/office/officeart/2005/8/layout/list1"/>
    <dgm:cxn modelId="{B09BCCEF-7E8B-400B-A5C5-59EE595DF56B}" type="presParOf" srcId="{5DDBD247-E588-4FF5-9377-8B07BBE95F9C}" destId="{CA24F0DE-92C4-49E5-8E2A-84534543E144}" srcOrd="0" destOrd="0" presId="urn:microsoft.com/office/officeart/2005/8/layout/list1"/>
    <dgm:cxn modelId="{33BC94EA-C0A6-4DE8-97F3-AB2F1AFF6060}" type="presParOf" srcId="{5DDBD247-E588-4FF5-9377-8B07BBE95F9C}" destId="{8C1FE0B7-20E7-49C8-B640-2711AB66E2FD}" srcOrd="1" destOrd="0" presId="urn:microsoft.com/office/officeart/2005/8/layout/list1"/>
    <dgm:cxn modelId="{8ED61E33-B49A-4CC9-A97E-67D9D2B1F6E2}" type="presParOf" srcId="{76F5B31E-D502-475A-AD5D-047577BFCCB4}" destId="{90969394-A95D-4787-89E6-7BC18A503188}" srcOrd="1" destOrd="0" presId="urn:microsoft.com/office/officeart/2005/8/layout/list1"/>
    <dgm:cxn modelId="{BD759150-1B2F-481A-A14A-521C02B5109E}" type="presParOf" srcId="{76F5B31E-D502-475A-AD5D-047577BFCCB4}" destId="{4452122A-75D1-45D7-9DA7-0C4194FDBB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 custT="1"/>
      <dgm:spPr/>
      <dgm:t>
        <a:bodyPr/>
        <a:lstStyle/>
        <a:p>
          <a:r>
            <a:rPr lang="en-US" sz="2400" dirty="0"/>
            <a:t>Don’t duplicate your efforts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70C1B303-0159-4EB8-AA5F-4C431FAE65BD}">
      <dgm:prSet phldrT="[Text]" custT="1"/>
      <dgm:spPr/>
      <dgm:t>
        <a:bodyPr/>
        <a:lstStyle/>
        <a:p>
          <a:r>
            <a:rPr lang="en-US" sz="2400" dirty="0"/>
            <a:t>How many of you already report quantitative assessment data (numerical data) at the end of each semester to Jo Harrington or a department chair? </a:t>
          </a:r>
        </a:p>
      </dgm:t>
    </dgm:pt>
    <dgm:pt modelId="{CF41D890-532F-4E7F-B872-82927C336D41}" type="parTrans" cxnId="{D4CADD21-2E6C-4E4A-BC9E-DF5A564F2D99}">
      <dgm:prSet/>
      <dgm:spPr/>
    </dgm:pt>
    <dgm:pt modelId="{9DA13FE8-9C8C-4A96-A930-F78C26B17326}" type="sibTrans" cxnId="{D4CADD21-2E6C-4E4A-BC9E-DF5A564F2D99}">
      <dgm:prSet/>
      <dgm:spPr/>
    </dgm:pt>
    <dgm:pt modelId="{AA46964E-D584-423C-AD48-02B0BC2440C6}">
      <dgm:prSet phldrT="[Text]" custT="1"/>
      <dgm:spPr/>
      <dgm:t>
        <a:bodyPr/>
        <a:lstStyle/>
        <a:p>
          <a:r>
            <a:rPr lang="en-US" sz="2400" dirty="0"/>
            <a:t>Consider reporting your course assessment data at the same time</a:t>
          </a:r>
        </a:p>
      </dgm:t>
    </dgm:pt>
    <dgm:pt modelId="{E0199816-F4F3-47D1-BD7B-5669AA869B8C}" type="parTrans" cxnId="{F9E027D1-3B6C-4D18-92F5-B327D58918E2}">
      <dgm:prSet/>
      <dgm:spPr/>
    </dgm:pt>
    <dgm:pt modelId="{C56B27CB-14CF-4246-AA78-097135E03519}" type="sibTrans" cxnId="{F9E027D1-3B6C-4D18-92F5-B327D58918E2}">
      <dgm:prSet/>
      <dgm:spPr/>
    </dgm:pt>
    <dgm:pt modelId="{461438E5-B473-4035-B398-5692A31C8A61}">
      <dgm:prSet phldrT="[Text]" custT="1"/>
      <dgm:spPr/>
      <dgm:t>
        <a:bodyPr/>
        <a:lstStyle/>
        <a:p>
          <a:r>
            <a:rPr lang="en-US" sz="2400" dirty="0"/>
            <a:t>Link whatever adjustments you are going to make to that quantitative data</a:t>
          </a:r>
        </a:p>
      </dgm:t>
    </dgm:pt>
    <dgm:pt modelId="{5FC3AE0F-EE5E-4891-956D-D5353565A295}" type="parTrans" cxnId="{FC08E82E-D46B-4D69-B04B-8128EA20B43A}">
      <dgm:prSet/>
      <dgm:spPr/>
    </dgm:pt>
    <dgm:pt modelId="{7CB0D386-EC2E-4AFC-9A3F-76925E7931BB}" type="sibTrans" cxnId="{FC08E82E-D46B-4D69-B04B-8128EA20B43A}">
      <dgm:prSet/>
      <dgm:spPr/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1"/>
      <dgm:spPr/>
    </dgm:pt>
    <dgm:pt modelId="{04ABDD5D-8324-4716-AC85-7CB98A334C71}" type="pres">
      <dgm:prSet presAssocID="{2996D1B1-1BD3-4A67-92DD-3CAF51CE761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7E42303-7054-449E-8167-6859C9CFD6CE}" type="presOf" srcId="{AA46964E-D584-423C-AD48-02B0BC2440C6}" destId="{7302EBF9-269A-4209-9BD1-E62AF9F06470}" srcOrd="0" destOrd="1" presId="urn:microsoft.com/office/officeart/2005/8/layout/list1"/>
    <dgm:cxn modelId="{D4CADD21-2E6C-4E4A-BC9E-DF5A564F2D99}" srcId="{2996D1B1-1BD3-4A67-92DD-3CAF51CE7616}" destId="{70C1B303-0159-4EB8-AA5F-4C431FAE65BD}" srcOrd="0" destOrd="0" parTransId="{CF41D890-532F-4E7F-B872-82927C336D41}" sibTransId="{9DA13FE8-9C8C-4A96-A930-F78C26B17326}"/>
    <dgm:cxn modelId="{FC08E82E-D46B-4D69-B04B-8128EA20B43A}" srcId="{2996D1B1-1BD3-4A67-92DD-3CAF51CE7616}" destId="{461438E5-B473-4035-B398-5692A31C8A61}" srcOrd="2" destOrd="0" parTransId="{5FC3AE0F-EE5E-4891-956D-D5353565A295}" sibTransId="{7CB0D386-EC2E-4AFC-9A3F-76925E7931BB}"/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8C86F58F-8AD6-44B2-8BB6-8AB40FD412AF}" type="presOf" srcId="{461438E5-B473-4035-B398-5692A31C8A61}" destId="{7302EBF9-269A-4209-9BD1-E62AF9F06470}" srcOrd="0" destOrd="2" presId="urn:microsoft.com/office/officeart/2005/8/layout/list1"/>
    <dgm:cxn modelId="{3793F7A8-AD30-4AC4-841B-8F3B3C01C67A}" type="presOf" srcId="{70C1B303-0159-4EB8-AA5F-4C431FAE65BD}" destId="{7302EBF9-269A-4209-9BD1-E62AF9F06470}" srcOrd="0" destOrd="0" presId="urn:microsoft.com/office/officeart/2005/8/layout/list1"/>
    <dgm:cxn modelId="{F9E027D1-3B6C-4D18-92F5-B327D58918E2}" srcId="{2996D1B1-1BD3-4A67-92DD-3CAF51CE7616}" destId="{AA46964E-D584-423C-AD48-02B0BC2440C6}" srcOrd="1" destOrd="0" parTransId="{E0199816-F4F3-47D1-BD7B-5669AA869B8C}" sibTransId="{C56B27CB-14CF-4246-AA78-097135E03519}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80F4AB-DA0B-43D6-AF4B-B3F82EC5188E}">
      <dgm:prSet custT="1"/>
      <dgm:spPr/>
      <dgm:t>
        <a:bodyPr/>
        <a:lstStyle/>
        <a:p>
          <a:r>
            <a:rPr lang="en-US" sz="2400" dirty="0"/>
            <a:t>Program level assessment</a:t>
          </a:r>
        </a:p>
      </dgm:t>
    </dgm:pt>
    <dgm:pt modelId="{E1840E0B-D9F5-4BD1-B72C-E55FD93ECCE6}" type="parTrans" cxnId="{E1A4771B-2475-4A0B-BD56-BE7BEA5A944F}">
      <dgm:prSet/>
      <dgm:spPr/>
      <dgm:t>
        <a:bodyPr/>
        <a:lstStyle/>
        <a:p>
          <a:endParaRPr lang="en-US"/>
        </a:p>
      </dgm:t>
    </dgm:pt>
    <dgm:pt modelId="{570C1D0E-2304-4C90-AFE8-0CEDD49170CD}" type="sibTrans" cxnId="{E1A4771B-2475-4A0B-BD56-BE7BEA5A944F}">
      <dgm:prSet/>
      <dgm:spPr/>
      <dgm:t>
        <a:bodyPr/>
        <a:lstStyle/>
        <a:p>
          <a:endParaRPr lang="en-US"/>
        </a:p>
      </dgm:t>
    </dgm:pt>
    <dgm:pt modelId="{95F77D3A-89F0-480C-8BEA-CF08D9D6D3EA}">
      <dgm:prSet custT="1"/>
      <dgm:spPr/>
      <dgm:t>
        <a:bodyPr/>
        <a:lstStyle/>
        <a:p>
          <a:r>
            <a:rPr lang="en-US" sz="2400" dirty="0"/>
            <a:t>Instructional Review goals</a:t>
          </a:r>
        </a:p>
      </dgm:t>
    </dgm:pt>
    <dgm:pt modelId="{1B82F626-1DA3-45A6-823F-A7F3957B517F}" type="parTrans" cxnId="{884C931D-C099-452B-A886-4DE246D32C2F}">
      <dgm:prSet/>
      <dgm:spPr/>
      <dgm:t>
        <a:bodyPr/>
        <a:lstStyle/>
        <a:p>
          <a:endParaRPr lang="en-US"/>
        </a:p>
      </dgm:t>
    </dgm:pt>
    <dgm:pt modelId="{428739E0-C356-4551-B627-8535AFCED0E6}" type="sibTrans" cxnId="{884C931D-C099-452B-A886-4DE246D32C2F}">
      <dgm:prSet/>
      <dgm:spPr/>
      <dgm:t>
        <a:bodyPr/>
        <a:lstStyle/>
        <a:p>
          <a:endParaRPr lang="en-US"/>
        </a:p>
      </dgm:t>
    </dgm:pt>
    <dgm:pt modelId="{1DF9BED7-CE32-440E-8B84-393CCCE3134D}">
      <dgm:prSet custT="1"/>
      <dgm:spPr/>
      <dgm:t>
        <a:bodyPr/>
        <a:lstStyle/>
        <a:p>
          <a:r>
            <a:rPr lang="en-US" sz="2400" dirty="0"/>
            <a:t>Multiple sections/multiple instructors</a:t>
          </a:r>
        </a:p>
      </dgm:t>
    </dgm:pt>
    <dgm:pt modelId="{EEC068AE-8D8C-4143-B8BB-3D5E92AC94FA}" type="parTrans" cxnId="{0BCEF07E-6749-4376-8F85-5199D4809D53}">
      <dgm:prSet/>
      <dgm:spPr/>
      <dgm:t>
        <a:bodyPr/>
        <a:lstStyle/>
        <a:p>
          <a:endParaRPr lang="en-US"/>
        </a:p>
      </dgm:t>
    </dgm:pt>
    <dgm:pt modelId="{F701B706-1DBF-41A7-A4C9-065F2367E91B}" type="sibTrans" cxnId="{0BCEF07E-6749-4376-8F85-5199D4809D53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8E78A4D9-0F35-4598-8B32-B0A1A450B8E3}" type="pres">
      <dgm:prSet presAssocID="{1DF9BED7-CE32-440E-8B84-393CCCE3134D}" presName="parentLin" presStyleCnt="0"/>
      <dgm:spPr/>
    </dgm:pt>
    <dgm:pt modelId="{125652EC-D03B-44C0-9DFB-6FD0D723F6D9}" type="pres">
      <dgm:prSet presAssocID="{1DF9BED7-CE32-440E-8B84-393CCCE3134D}" presName="parentLeftMargin" presStyleLbl="node1" presStyleIdx="0" presStyleCnt="3"/>
      <dgm:spPr/>
    </dgm:pt>
    <dgm:pt modelId="{9128B4D6-7C84-4CC6-86D4-65AFD5D0D905}" type="pres">
      <dgm:prSet presAssocID="{1DF9BED7-CE32-440E-8B84-393CCCE313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C5F91B-B9D6-4219-B57E-46D5D9F56D75}" type="pres">
      <dgm:prSet presAssocID="{1DF9BED7-CE32-440E-8B84-393CCCE3134D}" presName="negativeSpace" presStyleCnt="0"/>
      <dgm:spPr/>
    </dgm:pt>
    <dgm:pt modelId="{857AB42D-59F2-43F9-A375-376600D5979D}" type="pres">
      <dgm:prSet presAssocID="{1DF9BED7-CE32-440E-8B84-393CCCE3134D}" presName="childText" presStyleLbl="conFgAcc1" presStyleIdx="0" presStyleCnt="3">
        <dgm:presLayoutVars>
          <dgm:bulletEnabled val="1"/>
        </dgm:presLayoutVars>
      </dgm:prSet>
      <dgm:spPr/>
    </dgm:pt>
    <dgm:pt modelId="{BF4FC422-2F35-4EBD-8F5D-521BDDE3F21F}" type="pres">
      <dgm:prSet presAssocID="{F701B706-1DBF-41A7-A4C9-065F2367E91B}" presName="spaceBetweenRectangles" presStyleCnt="0"/>
      <dgm:spPr/>
    </dgm:pt>
    <dgm:pt modelId="{137B2455-3A6B-4B00-9878-12660B43FF90}" type="pres">
      <dgm:prSet presAssocID="{5980F4AB-DA0B-43D6-AF4B-B3F82EC5188E}" presName="parentLin" presStyleCnt="0"/>
      <dgm:spPr/>
    </dgm:pt>
    <dgm:pt modelId="{61B4EC37-48FA-4DAA-B595-BF9FEE748FB0}" type="pres">
      <dgm:prSet presAssocID="{5980F4AB-DA0B-43D6-AF4B-B3F82EC5188E}" presName="parentLeftMargin" presStyleLbl="node1" presStyleIdx="0" presStyleCnt="3"/>
      <dgm:spPr/>
    </dgm:pt>
    <dgm:pt modelId="{B0800317-1524-415C-B73C-F43DAC51B657}" type="pres">
      <dgm:prSet presAssocID="{5980F4AB-DA0B-43D6-AF4B-B3F82EC518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A763D9-AA8A-4D40-B1FE-6062B980966E}" type="pres">
      <dgm:prSet presAssocID="{5980F4AB-DA0B-43D6-AF4B-B3F82EC5188E}" presName="negativeSpace" presStyleCnt="0"/>
      <dgm:spPr/>
    </dgm:pt>
    <dgm:pt modelId="{E7A6911A-005F-4C8E-B45B-BF9FF0BAA995}" type="pres">
      <dgm:prSet presAssocID="{5980F4AB-DA0B-43D6-AF4B-B3F82EC5188E}" presName="childText" presStyleLbl="conFgAcc1" presStyleIdx="1" presStyleCnt="3">
        <dgm:presLayoutVars>
          <dgm:bulletEnabled val="1"/>
        </dgm:presLayoutVars>
      </dgm:prSet>
      <dgm:spPr/>
    </dgm:pt>
    <dgm:pt modelId="{36DDDCFF-0615-4411-974E-7B31532AF12E}" type="pres">
      <dgm:prSet presAssocID="{570C1D0E-2304-4C90-AFE8-0CEDD49170CD}" presName="spaceBetweenRectangles" presStyleCnt="0"/>
      <dgm:spPr/>
    </dgm:pt>
    <dgm:pt modelId="{9CB64346-78F0-49FB-AC86-A159B944DCFA}" type="pres">
      <dgm:prSet presAssocID="{95F77D3A-89F0-480C-8BEA-CF08D9D6D3EA}" presName="parentLin" presStyleCnt="0"/>
      <dgm:spPr/>
    </dgm:pt>
    <dgm:pt modelId="{02858F1C-1682-4175-B975-4CED3A412C73}" type="pres">
      <dgm:prSet presAssocID="{95F77D3A-89F0-480C-8BEA-CF08D9D6D3EA}" presName="parentLeftMargin" presStyleLbl="node1" presStyleIdx="1" presStyleCnt="3"/>
      <dgm:spPr/>
    </dgm:pt>
    <dgm:pt modelId="{7084B367-01DF-4024-9A48-C47323C2AF7E}" type="pres">
      <dgm:prSet presAssocID="{95F77D3A-89F0-480C-8BEA-CF08D9D6D3E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C230FC4-BE09-4A44-9F90-5F2A67246CE2}" type="pres">
      <dgm:prSet presAssocID="{95F77D3A-89F0-480C-8BEA-CF08D9D6D3EA}" presName="negativeSpace" presStyleCnt="0"/>
      <dgm:spPr/>
    </dgm:pt>
    <dgm:pt modelId="{79962AA7-C081-4FBE-BA9A-4A1CF2F2F45C}" type="pres">
      <dgm:prSet presAssocID="{95F77D3A-89F0-480C-8BEA-CF08D9D6D3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AD39711-DF41-4F1C-8596-4D4B91F3D6FD}" type="presOf" srcId="{1DF9BED7-CE32-440E-8B84-393CCCE3134D}" destId="{125652EC-D03B-44C0-9DFB-6FD0D723F6D9}" srcOrd="0" destOrd="0" presId="urn:microsoft.com/office/officeart/2005/8/layout/list1"/>
    <dgm:cxn modelId="{E1A4771B-2475-4A0B-BD56-BE7BEA5A944F}" srcId="{D028600F-1A59-48D9-8DDE-9027E58E8E97}" destId="{5980F4AB-DA0B-43D6-AF4B-B3F82EC5188E}" srcOrd="1" destOrd="0" parTransId="{E1840E0B-D9F5-4BD1-B72C-E55FD93ECCE6}" sibTransId="{570C1D0E-2304-4C90-AFE8-0CEDD49170CD}"/>
    <dgm:cxn modelId="{884C931D-C099-452B-A886-4DE246D32C2F}" srcId="{D028600F-1A59-48D9-8DDE-9027E58E8E97}" destId="{95F77D3A-89F0-480C-8BEA-CF08D9D6D3EA}" srcOrd="2" destOrd="0" parTransId="{1B82F626-1DA3-45A6-823F-A7F3957B517F}" sibTransId="{428739E0-C356-4551-B627-8535AFCED0E6}"/>
    <dgm:cxn modelId="{32BDDE1E-55D5-4949-9CBD-AD89705D2C64}" type="presOf" srcId="{1DF9BED7-CE32-440E-8B84-393CCCE3134D}" destId="{9128B4D6-7C84-4CC6-86D4-65AFD5D0D905}" srcOrd="1" destOrd="0" presId="urn:microsoft.com/office/officeart/2005/8/layout/list1"/>
    <dgm:cxn modelId="{3F0BB762-7675-4FD4-AC01-80CF57861051}" type="presOf" srcId="{5980F4AB-DA0B-43D6-AF4B-B3F82EC5188E}" destId="{B0800317-1524-415C-B73C-F43DAC51B657}" srcOrd="1" destOrd="0" presId="urn:microsoft.com/office/officeart/2005/8/layout/list1"/>
    <dgm:cxn modelId="{536D3144-1F61-4945-8B18-91EF373F6233}" type="presOf" srcId="{5980F4AB-DA0B-43D6-AF4B-B3F82EC5188E}" destId="{61B4EC37-48FA-4DAA-B595-BF9FEE748FB0}" srcOrd="0" destOrd="0" presId="urn:microsoft.com/office/officeart/2005/8/layout/list1"/>
    <dgm:cxn modelId="{0BCEF07E-6749-4376-8F85-5199D4809D53}" srcId="{D028600F-1A59-48D9-8DDE-9027E58E8E97}" destId="{1DF9BED7-CE32-440E-8B84-393CCCE3134D}" srcOrd="0" destOrd="0" parTransId="{EEC068AE-8D8C-4143-B8BB-3D5E92AC94FA}" sibTransId="{F701B706-1DBF-41A7-A4C9-065F2367E91B}"/>
    <dgm:cxn modelId="{67BCBB90-9C4E-4086-B341-530BFC9AB64F}" type="presOf" srcId="{95F77D3A-89F0-480C-8BEA-CF08D9D6D3EA}" destId="{7084B367-01DF-4024-9A48-C47323C2AF7E}" srcOrd="1" destOrd="0" presId="urn:microsoft.com/office/officeart/2005/8/layout/list1"/>
    <dgm:cxn modelId="{C5497294-2E83-4FCC-90E6-34D07E4E5D63}" type="presOf" srcId="{95F77D3A-89F0-480C-8BEA-CF08D9D6D3EA}" destId="{02858F1C-1682-4175-B975-4CED3A412C73}" srcOrd="0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4615808D-A961-4500-90E8-DB46086A6000}" type="presParOf" srcId="{76F5B31E-D502-475A-AD5D-047577BFCCB4}" destId="{8E78A4D9-0F35-4598-8B32-B0A1A450B8E3}" srcOrd="0" destOrd="0" presId="urn:microsoft.com/office/officeart/2005/8/layout/list1"/>
    <dgm:cxn modelId="{3C2ACEB6-2946-4AB1-9019-6A0F4B1F8FCA}" type="presParOf" srcId="{8E78A4D9-0F35-4598-8B32-B0A1A450B8E3}" destId="{125652EC-D03B-44C0-9DFB-6FD0D723F6D9}" srcOrd="0" destOrd="0" presId="urn:microsoft.com/office/officeart/2005/8/layout/list1"/>
    <dgm:cxn modelId="{1FEA76DE-ABD0-460E-98B3-A1A51AA347DE}" type="presParOf" srcId="{8E78A4D9-0F35-4598-8B32-B0A1A450B8E3}" destId="{9128B4D6-7C84-4CC6-86D4-65AFD5D0D905}" srcOrd="1" destOrd="0" presId="urn:microsoft.com/office/officeart/2005/8/layout/list1"/>
    <dgm:cxn modelId="{002793A7-BC2D-4744-9096-4D63578629D9}" type="presParOf" srcId="{76F5B31E-D502-475A-AD5D-047577BFCCB4}" destId="{F6C5F91B-B9D6-4219-B57E-46D5D9F56D75}" srcOrd="1" destOrd="0" presId="urn:microsoft.com/office/officeart/2005/8/layout/list1"/>
    <dgm:cxn modelId="{DECBD9F3-EB9C-4488-B196-0C41D7B6E43C}" type="presParOf" srcId="{76F5B31E-D502-475A-AD5D-047577BFCCB4}" destId="{857AB42D-59F2-43F9-A375-376600D5979D}" srcOrd="2" destOrd="0" presId="urn:microsoft.com/office/officeart/2005/8/layout/list1"/>
    <dgm:cxn modelId="{DBE59AE7-E50D-4AF1-A2E2-E028A60C6405}" type="presParOf" srcId="{76F5B31E-D502-475A-AD5D-047577BFCCB4}" destId="{BF4FC422-2F35-4EBD-8F5D-521BDDE3F21F}" srcOrd="3" destOrd="0" presId="urn:microsoft.com/office/officeart/2005/8/layout/list1"/>
    <dgm:cxn modelId="{1C47E792-33EE-4B14-A756-4646CD3D3CFA}" type="presParOf" srcId="{76F5B31E-D502-475A-AD5D-047577BFCCB4}" destId="{137B2455-3A6B-4B00-9878-12660B43FF90}" srcOrd="4" destOrd="0" presId="urn:microsoft.com/office/officeart/2005/8/layout/list1"/>
    <dgm:cxn modelId="{115C141E-81DE-4985-A0B6-7618D725FD95}" type="presParOf" srcId="{137B2455-3A6B-4B00-9878-12660B43FF90}" destId="{61B4EC37-48FA-4DAA-B595-BF9FEE748FB0}" srcOrd="0" destOrd="0" presId="urn:microsoft.com/office/officeart/2005/8/layout/list1"/>
    <dgm:cxn modelId="{6072AC89-3071-48BB-92EC-4D446CCD18B2}" type="presParOf" srcId="{137B2455-3A6B-4B00-9878-12660B43FF90}" destId="{B0800317-1524-415C-B73C-F43DAC51B657}" srcOrd="1" destOrd="0" presId="urn:microsoft.com/office/officeart/2005/8/layout/list1"/>
    <dgm:cxn modelId="{C0CD3514-A2B5-4862-AC38-52E391BB5422}" type="presParOf" srcId="{76F5B31E-D502-475A-AD5D-047577BFCCB4}" destId="{4FA763D9-AA8A-4D40-B1FE-6062B980966E}" srcOrd="5" destOrd="0" presId="urn:microsoft.com/office/officeart/2005/8/layout/list1"/>
    <dgm:cxn modelId="{2344F6E3-FDA9-4CD0-905E-AE2744FFDAAA}" type="presParOf" srcId="{76F5B31E-D502-475A-AD5D-047577BFCCB4}" destId="{E7A6911A-005F-4C8E-B45B-BF9FF0BAA995}" srcOrd="6" destOrd="0" presId="urn:microsoft.com/office/officeart/2005/8/layout/list1"/>
    <dgm:cxn modelId="{1218A019-5A16-4C1B-A464-173950F2BE62}" type="presParOf" srcId="{76F5B31E-D502-475A-AD5D-047577BFCCB4}" destId="{36DDDCFF-0615-4411-974E-7B31532AF12E}" srcOrd="7" destOrd="0" presId="urn:microsoft.com/office/officeart/2005/8/layout/list1"/>
    <dgm:cxn modelId="{75958AEA-1FD9-47F8-AAED-3B2DA96D975E}" type="presParOf" srcId="{76F5B31E-D502-475A-AD5D-047577BFCCB4}" destId="{9CB64346-78F0-49FB-AC86-A159B944DCFA}" srcOrd="8" destOrd="0" presId="urn:microsoft.com/office/officeart/2005/8/layout/list1"/>
    <dgm:cxn modelId="{A6146AA8-B33E-4809-A378-A62AC3DC6F47}" type="presParOf" srcId="{9CB64346-78F0-49FB-AC86-A159B944DCFA}" destId="{02858F1C-1682-4175-B975-4CED3A412C73}" srcOrd="0" destOrd="0" presId="urn:microsoft.com/office/officeart/2005/8/layout/list1"/>
    <dgm:cxn modelId="{9AFEC8F7-E551-4EC5-ADE1-8C805C7C23F1}" type="presParOf" srcId="{9CB64346-78F0-49FB-AC86-A159B944DCFA}" destId="{7084B367-01DF-4024-9A48-C47323C2AF7E}" srcOrd="1" destOrd="0" presId="urn:microsoft.com/office/officeart/2005/8/layout/list1"/>
    <dgm:cxn modelId="{CBA3D01B-B2DE-4F3F-BCFC-3005EF61089C}" type="presParOf" srcId="{76F5B31E-D502-475A-AD5D-047577BFCCB4}" destId="{5C230FC4-BE09-4A44-9F90-5F2A67246CE2}" srcOrd="9" destOrd="0" presId="urn:microsoft.com/office/officeart/2005/8/layout/list1"/>
    <dgm:cxn modelId="{22D061CA-B622-4F36-99D7-0D7847B0C0CB}" type="presParOf" srcId="{76F5B31E-D502-475A-AD5D-047577BFCCB4}" destId="{79962AA7-C081-4FBE-BA9A-4A1CF2F2F4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 custT="1"/>
      <dgm:spPr/>
      <dgm:t>
        <a:bodyPr/>
        <a:lstStyle/>
        <a:p>
          <a:r>
            <a:rPr lang="en-US" sz="2400" dirty="0"/>
            <a:t>Check your current instructional review goals – at least one of those goals should support student learning</a:t>
          </a:r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D16CA13B-4402-47E8-95B5-29EB8874DCD5}">
      <dgm:prSet phldrT="[Text]" custT="1"/>
      <dgm:spPr/>
      <dgm:t>
        <a:bodyPr/>
        <a:lstStyle/>
        <a:p>
          <a:r>
            <a:rPr lang="en-US" sz="2400" dirty="0"/>
            <a:t>If that goals refers to specific competencies your entire instructional area is focusing on this cycle, consider using that data for your Fall 2024 Course Assessment reporting</a:t>
          </a:r>
        </a:p>
      </dgm:t>
    </dgm:pt>
    <dgm:pt modelId="{1026E002-A8A4-4A6F-B6B9-620F65381E6D}" type="parTrans" cxnId="{A48C4056-1FE8-480B-A20A-40863BC2EC92}">
      <dgm:prSet/>
      <dgm:spPr/>
      <dgm:t>
        <a:bodyPr/>
        <a:lstStyle/>
        <a:p>
          <a:endParaRPr lang="en-US"/>
        </a:p>
      </dgm:t>
    </dgm:pt>
    <dgm:pt modelId="{1D768CAB-9AF2-4E16-8CC3-12C505E1A13B}" type="sibTrans" cxnId="{A48C4056-1FE8-480B-A20A-40863BC2EC92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2"/>
      <dgm:spPr/>
    </dgm:pt>
    <dgm:pt modelId="{04ABDD5D-8324-4716-AC85-7CB98A334C71}" type="pres">
      <dgm:prSet presAssocID="{2996D1B1-1BD3-4A67-92DD-3CAF51CE76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2" custLinFactNeighborY="-59048">
        <dgm:presLayoutVars>
          <dgm:bulletEnabled val="1"/>
        </dgm:presLayoutVars>
      </dgm:prSet>
      <dgm:spPr/>
    </dgm:pt>
    <dgm:pt modelId="{95C56BB6-E3EE-4320-9574-A3AFCB75E4B5}" type="pres">
      <dgm:prSet presAssocID="{01E7AB2C-0CE3-4815-9D93-BDEAB49133F9}" presName="spaceBetweenRectangles" presStyleCnt="0"/>
      <dgm:spPr/>
    </dgm:pt>
    <dgm:pt modelId="{AD1020CB-A7B6-40D9-9B51-CB0AAEBA656F}" type="pres">
      <dgm:prSet presAssocID="{D16CA13B-4402-47E8-95B5-29EB8874DCD5}" presName="parentLin" presStyleCnt="0"/>
      <dgm:spPr/>
    </dgm:pt>
    <dgm:pt modelId="{81C143AC-C18B-45B7-A7DF-6C2199314903}" type="pres">
      <dgm:prSet presAssocID="{D16CA13B-4402-47E8-95B5-29EB8874DCD5}" presName="parentLeftMargin" presStyleLbl="node1" presStyleIdx="0" presStyleCnt="2"/>
      <dgm:spPr/>
    </dgm:pt>
    <dgm:pt modelId="{9AE449FC-6C57-4697-B8EF-7A53CB786BD6}" type="pres">
      <dgm:prSet presAssocID="{D16CA13B-4402-47E8-95B5-29EB8874DCD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9635BA-8B54-4818-A774-A3C8D584C2B9}" type="pres">
      <dgm:prSet presAssocID="{D16CA13B-4402-47E8-95B5-29EB8874DCD5}" presName="negativeSpace" presStyleCnt="0"/>
      <dgm:spPr/>
    </dgm:pt>
    <dgm:pt modelId="{043F5982-D861-404C-8937-511DD954B81C}" type="pres">
      <dgm:prSet presAssocID="{D16CA13B-4402-47E8-95B5-29EB8874DCD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F01FA374-69FE-4D43-AD54-90BC9C997D31}" type="presOf" srcId="{D16CA13B-4402-47E8-95B5-29EB8874DCD5}" destId="{81C143AC-C18B-45B7-A7DF-6C2199314903}" srcOrd="0" destOrd="0" presId="urn:microsoft.com/office/officeart/2005/8/layout/list1"/>
    <dgm:cxn modelId="{A48C4056-1FE8-480B-A20A-40863BC2EC92}" srcId="{D028600F-1A59-48D9-8DDE-9027E58E8E97}" destId="{D16CA13B-4402-47E8-95B5-29EB8874DCD5}" srcOrd="1" destOrd="0" parTransId="{1026E002-A8A4-4A6F-B6B9-620F65381E6D}" sibTransId="{1D768CAB-9AF2-4E16-8CC3-12C505E1A13B}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67223EF5-15BC-4CD7-95D0-A0D4E9CC9B4F}" type="presOf" srcId="{D16CA13B-4402-47E8-95B5-29EB8874DCD5}" destId="{9AE449FC-6C57-4697-B8EF-7A53CB786BD6}" srcOrd="1" destOrd="0" presId="urn:microsoft.com/office/officeart/2005/8/layout/list1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  <dgm:cxn modelId="{0A365617-A31B-48C3-AEF7-71F35DC59A39}" type="presParOf" srcId="{76F5B31E-D502-475A-AD5D-047577BFCCB4}" destId="{95C56BB6-E3EE-4320-9574-A3AFCB75E4B5}" srcOrd="3" destOrd="0" presId="urn:microsoft.com/office/officeart/2005/8/layout/list1"/>
    <dgm:cxn modelId="{094E2538-F4F8-41F2-992D-B29F9927BCE8}" type="presParOf" srcId="{76F5B31E-D502-475A-AD5D-047577BFCCB4}" destId="{AD1020CB-A7B6-40D9-9B51-CB0AAEBA656F}" srcOrd="4" destOrd="0" presId="urn:microsoft.com/office/officeart/2005/8/layout/list1"/>
    <dgm:cxn modelId="{45095797-92D6-4F93-ADE7-8759A7B2F736}" type="presParOf" srcId="{AD1020CB-A7B6-40D9-9B51-CB0AAEBA656F}" destId="{81C143AC-C18B-45B7-A7DF-6C2199314903}" srcOrd="0" destOrd="0" presId="urn:microsoft.com/office/officeart/2005/8/layout/list1"/>
    <dgm:cxn modelId="{6A7A557B-31BC-4A6B-8824-D382D3E1C16B}" type="presParOf" srcId="{AD1020CB-A7B6-40D9-9B51-CB0AAEBA656F}" destId="{9AE449FC-6C57-4697-B8EF-7A53CB786BD6}" srcOrd="1" destOrd="0" presId="urn:microsoft.com/office/officeart/2005/8/layout/list1"/>
    <dgm:cxn modelId="{627A9444-75F3-47B4-92F0-D5E8409ED3CC}" type="presParOf" srcId="{76F5B31E-D502-475A-AD5D-047577BFCCB4}" destId="{1C9635BA-8B54-4818-A774-A3C8D584C2B9}" srcOrd="5" destOrd="0" presId="urn:microsoft.com/office/officeart/2005/8/layout/list1"/>
    <dgm:cxn modelId="{1E8CD1FA-FAC7-4F0A-9494-DB48CE19D5C2}" type="presParOf" srcId="{76F5B31E-D502-475A-AD5D-047577BFCCB4}" destId="{043F5982-D861-404C-8937-511DD954B8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F74C11-8D0F-4129-88F5-F4F6BADDE3A3}">
      <dgm:prSet/>
      <dgm:spPr/>
      <dgm:t>
        <a:bodyPr/>
        <a:lstStyle/>
        <a:p>
          <a:r>
            <a:rPr lang="en-US" dirty="0"/>
            <a:t>Before the semester begins …</a:t>
          </a:r>
        </a:p>
      </dgm:t>
    </dgm:pt>
    <dgm:pt modelId="{15A19001-177A-4D11-BB98-8ACBD084DFF6}" type="parTrans" cxnId="{82740FB2-99D4-4375-8FE7-A501592CA2E8}">
      <dgm:prSet/>
      <dgm:spPr/>
      <dgm:t>
        <a:bodyPr/>
        <a:lstStyle/>
        <a:p>
          <a:endParaRPr lang="en-US"/>
        </a:p>
      </dgm:t>
    </dgm:pt>
    <dgm:pt modelId="{D6C59352-E49E-4235-B748-C794D40C572E}" type="sibTrans" cxnId="{82740FB2-99D4-4375-8FE7-A501592CA2E8}">
      <dgm:prSet/>
      <dgm:spPr/>
      <dgm:t>
        <a:bodyPr/>
        <a:lstStyle/>
        <a:p>
          <a:endParaRPr lang="en-US"/>
        </a:p>
      </dgm:t>
    </dgm:pt>
    <dgm:pt modelId="{2DADA085-47C0-4EA2-916B-05F0986157E0}">
      <dgm:prSet/>
      <dgm:spPr/>
      <dgm:t>
        <a:bodyPr/>
        <a:lstStyle/>
        <a:p>
          <a:r>
            <a:rPr lang="en-US" dirty="0"/>
            <a:t>Look at all of your course competencies</a:t>
          </a:r>
        </a:p>
      </dgm:t>
    </dgm:pt>
    <dgm:pt modelId="{CA99923B-7811-42CB-844F-DDAA04CFD29A}" type="parTrans" cxnId="{AEC0DD65-A852-43B3-861D-D1D1E56F8596}">
      <dgm:prSet/>
      <dgm:spPr/>
      <dgm:t>
        <a:bodyPr/>
        <a:lstStyle/>
        <a:p>
          <a:endParaRPr lang="en-US"/>
        </a:p>
      </dgm:t>
    </dgm:pt>
    <dgm:pt modelId="{12E9F3A2-85CF-46FD-BB16-E3D018F8A5C6}" type="sibTrans" cxnId="{AEC0DD65-A852-43B3-861D-D1D1E56F8596}">
      <dgm:prSet/>
      <dgm:spPr/>
      <dgm:t>
        <a:bodyPr/>
        <a:lstStyle/>
        <a:p>
          <a:endParaRPr lang="en-US"/>
        </a:p>
      </dgm:t>
    </dgm:pt>
    <dgm:pt modelId="{24F69111-9E94-403A-871F-DC052C36D5A2}">
      <dgm:prSet/>
      <dgm:spPr/>
      <dgm:t>
        <a:bodyPr/>
        <a:lstStyle/>
        <a:p>
          <a:r>
            <a:rPr lang="en-US" dirty="0"/>
            <a:t>Identify and flag at least three Higher level competencies (Creating, Evaluating, Analyzing)</a:t>
          </a:r>
        </a:p>
      </dgm:t>
    </dgm:pt>
    <dgm:pt modelId="{884BBD60-2EF4-4BD5-BB31-95D7CFB90313}" type="parTrans" cxnId="{63AF64C1-B817-468C-B958-64DA5BDE7125}">
      <dgm:prSet/>
      <dgm:spPr/>
      <dgm:t>
        <a:bodyPr/>
        <a:lstStyle/>
        <a:p>
          <a:endParaRPr lang="en-US"/>
        </a:p>
      </dgm:t>
    </dgm:pt>
    <dgm:pt modelId="{B8135849-BAE7-4CF7-AFAE-D09CA42F8221}" type="sibTrans" cxnId="{63AF64C1-B817-468C-B958-64DA5BDE7125}">
      <dgm:prSet/>
      <dgm:spPr/>
      <dgm:t>
        <a:bodyPr/>
        <a:lstStyle/>
        <a:p>
          <a:endParaRPr lang="en-US"/>
        </a:p>
      </dgm:t>
    </dgm:pt>
    <dgm:pt modelId="{93D4B14E-E579-4069-AD5A-18B3A4E5FC5F}">
      <dgm:prSet/>
      <dgm:spPr/>
      <dgm:t>
        <a:bodyPr/>
        <a:lstStyle/>
        <a:p>
          <a:r>
            <a:rPr lang="en-US" dirty="0"/>
            <a:t>Identify and flag at least three Lower level competencies  (Remembering and Understanding)</a:t>
          </a:r>
        </a:p>
      </dgm:t>
    </dgm:pt>
    <dgm:pt modelId="{AEA5EF3D-539A-4066-A118-92FBCF6D5423}" type="parTrans" cxnId="{1FA9F33B-D5A1-4C26-AB70-34A0AE22BD02}">
      <dgm:prSet/>
      <dgm:spPr/>
      <dgm:t>
        <a:bodyPr/>
        <a:lstStyle/>
        <a:p>
          <a:endParaRPr lang="en-US"/>
        </a:p>
      </dgm:t>
    </dgm:pt>
    <dgm:pt modelId="{9460C6BD-E7E9-4023-831C-5321EB7293DD}" type="sibTrans" cxnId="{1FA9F33B-D5A1-4C26-AB70-34A0AE22BD02}">
      <dgm:prSet/>
      <dgm:spPr/>
      <dgm:t>
        <a:bodyPr/>
        <a:lstStyle/>
        <a:p>
          <a:endParaRPr lang="en-US"/>
        </a:p>
      </dgm:t>
    </dgm:pt>
    <dgm:pt modelId="{D8B7249A-D542-4356-A366-53E06F3B8704}">
      <dgm:prSet/>
      <dgm:spPr/>
      <dgm:t>
        <a:bodyPr/>
        <a:lstStyle/>
        <a:p>
          <a:r>
            <a:rPr lang="en-US" dirty="0"/>
            <a:t>At the end of the semester …</a:t>
          </a:r>
        </a:p>
      </dgm:t>
    </dgm:pt>
    <dgm:pt modelId="{834D8B64-F11C-43F3-8347-1A86544954F1}" type="parTrans" cxnId="{85A69A38-24D2-4556-99A8-C5F03AED9B54}">
      <dgm:prSet/>
      <dgm:spPr/>
      <dgm:t>
        <a:bodyPr/>
        <a:lstStyle/>
        <a:p>
          <a:endParaRPr lang="en-US"/>
        </a:p>
      </dgm:t>
    </dgm:pt>
    <dgm:pt modelId="{9635759D-388A-45CF-89DA-CA6C6E1F60A1}" type="sibTrans" cxnId="{85A69A38-24D2-4556-99A8-C5F03AED9B54}">
      <dgm:prSet/>
      <dgm:spPr/>
      <dgm:t>
        <a:bodyPr/>
        <a:lstStyle/>
        <a:p>
          <a:endParaRPr lang="en-US"/>
        </a:p>
      </dgm:t>
    </dgm:pt>
    <dgm:pt modelId="{01BFBC48-7C7B-4BC2-AE66-CE382946AF6E}">
      <dgm:prSet/>
      <dgm:spPr/>
      <dgm:t>
        <a:bodyPr/>
        <a:lstStyle/>
        <a:p>
          <a:r>
            <a:rPr lang="en-US" dirty="0"/>
            <a:t>Return to those flagged competencies</a:t>
          </a:r>
        </a:p>
      </dgm:t>
    </dgm:pt>
    <dgm:pt modelId="{F0FC9B24-C755-47A2-B5F1-E6D8E566C861}" type="parTrans" cxnId="{6D2AFD4B-FABE-4E02-98EA-98154928E4EB}">
      <dgm:prSet/>
      <dgm:spPr/>
      <dgm:t>
        <a:bodyPr/>
        <a:lstStyle/>
        <a:p>
          <a:endParaRPr lang="en-US"/>
        </a:p>
      </dgm:t>
    </dgm:pt>
    <dgm:pt modelId="{D4C1D5D0-E544-4625-9B4F-4DA30AA66F8D}" type="sibTrans" cxnId="{6D2AFD4B-FABE-4E02-98EA-98154928E4EB}">
      <dgm:prSet/>
      <dgm:spPr/>
      <dgm:t>
        <a:bodyPr/>
        <a:lstStyle/>
        <a:p>
          <a:endParaRPr lang="en-US"/>
        </a:p>
      </dgm:t>
    </dgm:pt>
    <dgm:pt modelId="{DE12E3DA-39A6-4F71-82E9-E1D7772134E5}">
      <dgm:prSet/>
      <dgm:spPr/>
      <dgm:t>
        <a:bodyPr/>
        <a:lstStyle/>
        <a:p>
          <a:r>
            <a:rPr lang="en-US" dirty="0"/>
            <a:t>Report on either a Higher level competency that needs improvement OR</a:t>
          </a:r>
        </a:p>
      </dgm:t>
    </dgm:pt>
    <dgm:pt modelId="{47CE8179-048E-4494-8488-E1274F559F22}" type="parTrans" cxnId="{1CA5714C-45BC-4AFF-AB79-796B5E40AB03}">
      <dgm:prSet/>
      <dgm:spPr/>
      <dgm:t>
        <a:bodyPr/>
        <a:lstStyle/>
        <a:p>
          <a:endParaRPr lang="en-US"/>
        </a:p>
      </dgm:t>
    </dgm:pt>
    <dgm:pt modelId="{5605033F-25E9-4B05-A6B6-42F9BD96D57A}" type="sibTrans" cxnId="{1CA5714C-45BC-4AFF-AB79-796B5E40AB03}">
      <dgm:prSet/>
      <dgm:spPr/>
      <dgm:t>
        <a:bodyPr/>
        <a:lstStyle/>
        <a:p>
          <a:endParaRPr lang="en-US"/>
        </a:p>
      </dgm:t>
    </dgm:pt>
    <dgm:pt modelId="{049EF6B8-CB12-4A97-B387-D333C85492B2}">
      <dgm:prSet/>
      <dgm:spPr/>
      <dgm:t>
        <a:bodyPr/>
        <a:lstStyle/>
        <a:p>
          <a:r>
            <a:rPr lang="en-US" dirty="0"/>
            <a:t>A lower level competency with a low ‘met’ rate</a:t>
          </a:r>
        </a:p>
      </dgm:t>
    </dgm:pt>
    <dgm:pt modelId="{35850EC0-47A2-41C0-B0A1-886A957EE720}" type="parTrans" cxnId="{D40E7414-6E8F-41C0-9A96-C65E7DE832E5}">
      <dgm:prSet/>
      <dgm:spPr/>
      <dgm:t>
        <a:bodyPr/>
        <a:lstStyle/>
        <a:p>
          <a:endParaRPr lang="en-US"/>
        </a:p>
      </dgm:t>
    </dgm:pt>
    <dgm:pt modelId="{D99D52E8-61EA-4920-9540-CA5291A29C94}" type="sibTrans" cxnId="{D40E7414-6E8F-41C0-9A96-C65E7DE832E5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3A2C6919-8D8F-4774-AD8F-18D3F011C9F4}" type="pres">
      <dgm:prSet presAssocID="{8FF74C11-8D0F-4129-88F5-F4F6BADDE3A3}" presName="parentLin" presStyleCnt="0"/>
      <dgm:spPr/>
    </dgm:pt>
    <dgm:pt modelId="{E99BC08A-1534-4115-881E-DD2668F0FF02}" type="pres">
      <dgm:prSet presAssocID="{8FF74C11-8D0F-4129-88F5-F4F6BADDE3A3}" presName="parentLeftMargin" presStyleLbl="node1" presStyleIdx="0" presStyleCnt="2"/>
      <dgm:spPr/>
    </dgm:pt>
    <dgm:pt modelId="{92035422-80C2-478C-A066-23179EF81CE8}" type="pres">
      <dgm:prSet presAssocID="{8FF74C11-8D0F-4129-88F5-F4F6BADDE3A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352EB0-3015-4B58-988C-C0A70B0C4635}" type="pres">
      <dgm:prSet presAssocID="{8FF74C11-8D0F-4129-88F5-F4F6BADDE3A3}" presName="negativeSpace" presStyleCnt="0"/>
      <dgm:spPr/>
    </dgm:pt>
    <dgm:pt modelId="{9CF3046A-C348-4E20-9E19-F33D6C2569A4}" type="pres">
      <dgm:prSet presAssocID="{8FF74C11-8D0F-4129-88F5-F4F6BADDE3A3}" presName="childText" presStyleLbl="conFgAcc1" presStyleIdx="0" presStyleCnt="2">
        <dgm:presLayoutVars>
          <dgm:bulletEnabled val="1"/>
        </dgm:presLayoutVars>
      </dgm:prSet>
      <dgm:spPr/>
    </dgm:pt>
    <dgm:pt modelId="{1D32DCC7-3507-4056-8183-A98668CE4FB1}" type="pres">
      <dgm:prSet presAssocID="{D6C59352-E49E-4235-B748-C794D40C572E}" presName="spaceBetweenRectangles" presStyleCnt="0"/>
      <dgm:spPr/>
    </dgm:pt>
    <dgm:pt modelId="{C122AA63-2D72-4478-A867-3BF163AF20E1}" type="pres">
      <dgm:prSet presAssocID="{D8B7249A-D542-4356-A366-53E06F3B8704}" presName="parentLin" presStyleCnt="0"/>
      <dgm:spPr/>
    </dgm:pt>
    <dgm:pt modelId="{A8604865-26E0-41B0-AF1E-A158996C796C}" type="pres">
      <dgm:prSet presAssocID="{D8B7249A-D542-4356-A366-53E06F3B8704}" presName="parentLeftMargin" presStyleLbl="node1" presStyleIdx="0" presStyleCnt="2"/>
      <dgm:spPr/>
    </dgm:pt>
    <dgm:pt modelId="{96549FCA-C535-451C-9670-A565440477AC}" type="pres">
      <dgm:prSet presAssocID="{D8B7249A-D542-4356-A366-53E06F3B87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7C47CF-0A13-4AAE-8BC1-3EB4EF6EAC03}" type="pres">
      <dgm:prSet presAssocID="{D8B7249A-D542-4356-A366-53E06F3B8704}" presName="negativeSpace" presStyleCnt="0"/>
      <dgm:spPr/>
    </dgm:pt>
    <dgm:pt modelId="{5D51C0A4-AD96-45E8-8605-FB8FE8FD7C8B}" type="pres">
      <dgm:prSet presAssocID="{D8B7249A-D542-4356-A366-53E06F3B87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D4C1805-63F4-4116-9883-8EAE84C99280}" type="presOf" srcId="{D8B7249A-D542-4356-A366-53E06F3B8704}" destId="{A8604865-26E0-41B0-AF1E-A158996C796C}" srcOrd="0" destOrd="0" presId="urn:microsoft.com/office/officeart/2005/8/layout/list1"/>
    <dgm:cxn modelId="{0A1EEC11-A153-4DFB-95FF-73418F18AA42}" type="presOf" srcId="{8FF74C11-8D0F-4129-88F5-F4F6BADDE3A3}" destId="{E99BC08A-1534-4115-881E-DD2668F0FF02}" srcOrd="0" destOrd="0" presId="urn:microsoft.com/office/officeart/2005/8/layout/list1"/>
    <dgm:cxn modelId="{252F5A12-93B4-409A-A9A4-9951A28F0A80}" type="presOf" srcId="{D8B7249A-D542-4356-A366-53E06F3B8704}" destId="{96549FCA-C535-451C-9670-A565440477AC}" srcOrd="1" destOrd="0" presId="urn:microsoft.com/office/officeart/2005/8/layout/list1"/>
    <dgm:cxn modelId="{D40E7414-6E8F-41C0-9A96-C65E7DE832E5}" srcId="{D8B7249A-D542-4356-A366-53E06F3B8704}" destId="{049EF6B8-CB12-4A97-B387-D333C85492B2}" srcOrd="2" destOrd="0" parTransId="{35850EC0-47A2-41C0-B0A1-886A957EE720}" sibTransId="{D99D52E8-61EA-4920-9540-CA5291A29C94}"/>
    <dgm:cxn modelId="{85A69A38-24D2-4556-99A8-C5F03AED9B54}" srcId="{D028600F-1A59-48D9-8DDE-9027E58E8E97}" destId="{D8B7249A-D542-4356-A366-53E06F3B8704}" srcOrd="1" destOrd="0" parTransId="{834D8B64-F11C-43F3-8347-1A86544954F1}" sibTransId="{9635759D-388A-45CF-89DA-CA6C6E1F60A1}"/>
    <dgm:cxn modelId="{1FA9F33B-D5A1-4C26-AB70-34A0AE22BD02}" srcId="{8FF74C11-8D0F-4129-88F5-F4F6BADDE3A3}" destId="{93D4B14E-E579-4069-AD5A-18B3A4E5FC5F}" srcOrd="2" destOrd="0" parTransId="{AEA5EF3D-539A-4066-A118-92FBCF6D5423}" sibTransId="{9460C6BD-E7E9-4023-831C-5321EB7293DD}"/>
    <dgm:cxn modelId="{AEC0DD65-A852-43B3-861D-D1D1E56F8596}" srcId="{8FF74C11-8D0F-4129-88F5-F4F6BADDE3A3}" destId="{2DADA085-47C0-4EA2-916B-05F0986157E0}" srcOrd="0" destOrd="0" parTransId="{CA99923B-7811-42CB-844F-DDAA04CFD29A}" sibTransId="{12E9F3A2-85CF-46FD-BB16-E3D018F8A5C6}"/>
    <dgm:cxn modelId="{6D2AFD4B-FABE-4E02-98EA-98154928E4EB}" srcId="{D8B7249A-D542-4356-A366-53E06F3B8704}" destId="{01BFBC48-7C7B-4BC2-AE66-CE382946AF6E}" srcOrd="0" destOrd="0" parTransId="{F0FC9B24-C755-47A2-B5F1-E6D8E566C861}" sibTransId="{D4C1D5D0-E544-4625-9B4F-4DA30AA66F8D}"/>
    <dgm:cxn modelId="{1CA5714C-45BC-4AFF-AB79-796B5E40AB03}" srcId="{D8B7249A-D542-4356-A366-53E06F3B8704}" destId="{DE12E3DA-39A6-4F71-82E9-E1D7772134E5}" srcOrd="1" destOrd="0" parTransId="{47CE8179-048E-4494-8488-E1274F559F22}" sibTransId="{5605033F-25E9-4B05-A6B6-42F9BD96D57A}"/>
    <dgm:cxn modelId="{2F443471-5F99-4E6E-BEA3-01CA9929FEDD}" type="presOf" srcId="{049EF6B8-CB12-4A97-B387-D333C85492B2}" destId="{5D51C0A4-AD96-45E8-8605-FB8FE8FD7C8B}" srcOrd="0" destOrd="2" presId="urn:microsoft.com/office/officeart/2005/8/layout/list1"/>
    <dgm:cxn modelId="{71CDA976-482A-4C72-B3E6-8F2A638BA2C4}" type="presOf" srcId="{2DADA085-47C0-4EA2-916B-05F0986157E0}" destId="{9CF3046A-C348-4E20-9E19-F33D6C2569A4}" srcOrd="0" destOrd="0" presId="urn:microsoft.com/office/officeart/2005/8/layout/list1"/>
    <dgm:cxn modelId="{82740FB2-99D4-4375-8FE7-A501592CA2E8}" srcId="{D028600F-1A59-48D9-8DDE-9027E58E8E97}" destId="{8FF74C11-8D0F-4129-88F5-F4F6BADDE3A3}" srcOrd="0" destOrd="0" parTransId="{15A19001-177A-4D11-BB98-8ACBD084DFF6}" sibTransId="{D6C59352-E49E-4235-B748-C794D40C572E}"/>
    <dgm:cxn modelId="{03B642BF-78FF-4B5D-A196-274316DE43BA}" type="presOf" srcId="{DE12E3DA-39A6-4F71-82E9-E1D7772134E5}" destId="{5D51C0A4-AD96-45E8-8605-FB8FE8FD7C8B}" srcOrd="0" destOrd="1" presId="urn:microsoft.com/office/officeart/2005/8/layout/list1"/>
    <dgm:cxn modelId="{63AF64C1-B817-468C-B958-64DA5BDE7125}" srcId="{8FF74C11-8D0F-4129-88F5-F4F6BADDE3A3}" destId="{24F69111-9E94-403A-871F-DC052C36D5A2}" srcOrd="1" destOrd="0" parTransId="{884BBD60-2EF4-4BD5-BB31-95D7CFB90313}" sibTransId="{B8135849-BAE7-4CF7-AFAE-D09CA42F8221}"/>
    <dgm:cxn modelId="{6789C9C3-0F64-4225-A9B7-9BC8EF8E4C70}" type="presOf" srcId="{8FF74C11-8D0F-4129-88F5-F4F6BADDE3A3}" destId="{92035422-80C2-478C-A066-23179EF81CE8}" srcOrd="1" destOrd="0" presId="urn:microsoft.com/office/officeart/2005/8/layout/list1"/>
    <dgm:cxn modelId="{270ADAD8-742C-487B-B069-CB1774163663}" type="presOf" srcId="{24F69111-9E94-403A-871F-DC052C36D5A2}" destId="{9CF3046A-C348-4E20-9E19-F33D6C2569A4}" srcOrd="0" destOrd="1" presId="urn:microsoft.com/office/officeart/2005/8/layout/list1"/>
    <dgm:cxn modelId="{BF35A6EA-9488-425D-B987-35701E3B01B5}" type="presOf" srcId="{01BFBC48-7C7B-4BC2-AE66-CE382946AF6E}" destId="{5D51C0A4-AD96-45E8-8605-FB8FE8FD7C8B}" srcOrd="0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E0E940F1-F037-4B52-9BC3-56654F1CDB0A}" type="presOf" srcId="{93D4B14E-E579-4069-AD5A-18B3A4E5FC5F}" destId="{9CF3046A-C348-4E20-9E19-F33D6C2569A4}" srcOrd="0" destOrd="2" presId="urn:microsoft.com/office/officeart/2005/8/layout/list1"/>
    <dgm:cxn modelId="{C76AFD82-D9BB-4F9A-8EB8-7F242C5CFD79}" type="presParOf" srcId="{76F5B31E-D502-475A-AD5D-047577BFCCB4}" destId="{3A2C6919-8D8F-4774-AD8F-18D3F011C9F4}" srcOrd="0" destOrd="0" presId="urn:microsoft.com/office/officeart/2005/8/layout/list1"/>
    <dgm:cxn modelId="{F7E2F486-8E74-49A8-BFAD-F74191F813CB}" type="presParOf" srcId="{3A2C6919-8D8F-4774-AD8F-18D3F011C9F4}" destId="{E99BC08A-1534-4115-881E-DD2668F0FF02}" srcOrd="0" destOrd="0" presId="urn:microsoft.com/office/officeart/2005/8/layout/list1"/>
    <dgm:cxn modelId="{7CF78F3D-B98C-4D94-AF4B-2F62029740E9}" type="presParOf" srcId="{3A2C6919-8D8F-4774-AD8F-18D3F011C9F4}" destId="{92035422-80C2-478C-A066-23179EF81CE8}" srcOrd="1" destOrd="0" presId="urn:microsoft.com/office/officeart/2005/8/layout/list1"/>
    <dgm:cxn modelId="{716B7710-7B87-461A-B5D9-070D4A3B7A92}" type="presParOf" srcId="{76F5B31E-D502-475A-AD5D-047577BFCCB4}" destId="{A1352EB0-3015-4B58-988C-C0A70B0C4635}" srcOrd="1" destOrd="0" presId="urn:microsoft.com/office/officeart/2005/8/layout/list1"/>
    <dgm:cxn modelId="{F973BEE2-E294-43A0-B37E-BF2435D3CE4B}" type="presParOf" srcId="{76F5B31E-D502-475A-AD5D-047577BFCCB4}" destId="{9CF3046A-C348-4E20-9E19-F33D6C2569A4}" srcOrd="2" destOrd="0" presId="urn:microsoft.com/office/officeart/2005/8/layout/list1"/>
    <dgm:cxn modelId="{2137B8AD-EA8A-4700-B151-A86E0B469131}" type="presParOf" srcId="{76F5B31E-D502-475A-AD5D-047577BFCCB4}" destId="{1D32DCC7-3507-4056-8183-A98668CE4FB1}" srcOrd="3" destOrd="0" presId="urn:microsoft.com/office/officeart/2005/8/layout/list1"/>
    <dgm:cxn modelId="{9ADB5D2E-EF4C-4F07-9BBF-3CBB4CD47773}" type="presParOf" srcId="{76F5B31E-D502-475A-AD5D-047577BFCCB4}" destId="{C122AA63-2D72-4478-A867-3BF163AF20E1}" srcOrd="4" destOrd="0" presId="urn:microsoft.com/office/officeart/2005/8/layout/list1"/>
    <dgm:cxn modelId="{051FBDCC-F938-4AFD-B45A-906F6DA5F583}" type="presParOf" srcId="{C122AA63-2D72-4478-A867-3BF163AF20E1}" destId="{A8604865-26E0-41B0-AF1E-A158996C796C}" srcOrd="0" destOrd="0" presId="urn:microsoft.com/office/officeart/2005/8/layout/list1"/>
    <dgm:cxn modelId="{AB673444-FBD8-4B35-8874-A4672C5E8C91}" type="presParOf" srcId="{C122AA63-2D72-4478-A867-3BF163AF20E1}" destId="{96549FCA-C535-451C-9670-A565440477AC}" srcOrd="1" destOrd="0" presId="urn:microsoft.com/office/officeart/2005/8/layout/list1"/>
    <dgm:cxn modelId="{7E3314FE-6D86-4522-B49A-88260B689267}" type="presParOf" srcId="{76F5B31E-D502-475A-AD5D-047577BFCCB4}" destId="{247C47CF-0A13-4AAE-8BC1-3EB4EF6EAC03}" srcOrd="5" destOrd="0" presId="urn:microsoft.com/office/officeart/2005/8/layout/list1"/>
    <dgm:cxn modelId="{C58A6333-7BB2-4DD1-9C22-F8EA0ECE3CCE}" type="presParOf" srcId="{76F5B31E-D502-475A-AD5D-047577BFCCB4}" destId="{5D51C0A4-AD96-45E8-8605-FB8FE8FD7C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E428D-BABC-4C65-8624-CF85A2E37822}">
      <dsp:nvSpPr>
        <dsp:cNvPr id="0" name=""/>
        <dsp:cNvSpPr/>
      </dsp:nvSpPr>
      <dsp:spPr>
        <a:xfrm>
          <a:off x="0" y="18877"/>
          <a:ext cx="79248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Session Objectives</a:t>
          </a:r>
        </a:p>
      </dsp:txBody>
      <dsp:txXfrm>
        <a:off x="48005" y="66882"/>
        <a:ext cx="7828790" cy="887374"/>
      </dsp:txXfrm>
    </dsp:sp>
    <dsp:sp modelId="{7FA9FC4B-56C2-4E83-9CF9-EDD727FEF229}">
      <dsp:nvSpPr>
        <dsp:cNvPr id="0" name=""/>
        <dsp:cNvSpPr/>
      </dsp:nvSpPr>
      <dsp:spPr>
        <a:xfrm>
          <a:off x="0" y="1002262"/>
          <a:ext cx="7924800" cy="4922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0" kern="1200" dirty="0">
              <a:latin typeface="+mj-lt"/>
            </a:rPr>
            <a:t>Articulate the importance of course assessment as part of the larger culture of assessment at Barton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0" kern="1200" dirty="0">
              <a:latin typeface="+mj-lt"/>
            </a:rPr>
            <a:t>Detail the current procedure for reporting course assessment data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0" i="0" kern="1200" dirty="0">
              <a:solidFill>
                <a:srgbClr val="5C5C5C"/>
              </a:solidFill>
              <a:effectLst/>
              <a:latin typeface="+mj-lt"/>
            </a:rPr>
            <a:t>Describe three best practices to submit higher quality course assessment data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0" i="0" kern="1200" dirty="0">
              <a:solidFill>
                <a:srgbClr val="5C5C5C"/>
              </a:solidFill>
              <a:effectLst/>
              <a:latin typeface="+mj-lt"/>
            </a:rPr>
            <a:t>Prepare a strategy to implement one best practice for your Fall 2024 Course assessment reporting</a:t>
          </a:r>
        </a:p>
      </dsp:txBody>
      <dsp:txXfrm>
        <a:off x="0" y="1002262"/>
        <a:ext cx="7924800" cy="49224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E428D-BABC-4C65-8624-CF85A2E37822}">
      <dsp:nvSpPr>
        <dsp:cNvPr id="0" name=""/>
        <dsp:cNvSpPr/>
      </dsp:nvSpPr>
      <dsp:spPr>
        <a:xfrm>
          <a:off x="0" y="1462"/>
          <a:ext cx="79248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New Fall 2024 Project</a:t>
          </a:r>
        </a:p>
      </dsp:txBody>
      <dsp:txXfrm>
        <a:off x="45663" y="47125"/>
        <a:ext cx="7833474" cy="844089"/>
      </dsp:txXfrm>
    </dsp:sp>
    <dsp:sp modelId="{585C803D-00A1-45A9-BCBE-0E929F41BE84}">
      <dsp:nvSpPr>
        <dsp:cNvPr id="0" name=""/>
        <dsp:cNvSpPr/>
      </dsp:nvSpPr>
      <dsp:spPr>
        <a:xfrm>
          <a:off x="0" y="936877"/>
          <a:ext cx="7924800" cy="50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000" kern="1200" dirty="0"/>
            <a:t>Course Assessment Reporting Form is designed to be short and sweet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000" kern="1200" dirty="0"/>
            <a:t>Longer stories that don’t ‘fit in the box’ are of great value too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000" kern="1200" dirty="0"/>
            <a:t>Course assessment is looking for volunteers to share in more detail about how course assessment has improved student learning in their courses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000" kern="1200" dirty="0"/>
            <a:t>We will be reaching out later this semester to anyone who wants to share longer testimonials like this</a:t>
          </a:r>
        </a:p>
      </dsp:txBody>
      <dsp:txXfrm>
        <a:off x="0" y="936877"/>
        <a:ext cx="7924800" cy="500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523049"/>
          <a:ext cx="7924800" cy="219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645668" rIns="615053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None/>
          </a:pPr>
          <a:r>
            <a:rPr lang="en-US" sz="3100" kern="1200" dirty="0"/>
            <a:t>The institution </a:t>
          </a:r>
          <a:r>
            <a:rPr lang="en-US" sz="3100" u="sng" kern="1200" dirty="0"/>
            <a:t>uses the information </a:t>
          </a:r>
          <a:r>
            <a:rPr lang="en-US" sz="3100" kern="1200" dirty="0"/>
            <a:t>gained from assessment to </a:t>
          </a:r>
          <a:r>
            <a:rPr lang="en-US" sz="3100" u="sng" kern="1200" dirty="0"/>
            <a:t>improve student learning</a:t>
          </a:r>
          <a:endParaRPr lang="en-US" sz="3100" kern="1200" dirty="0"/>
        </a:p>
      </dsp:txBody>
      <dsp:txXfrm>
        <a:off x="0" y="523049"/>
        <a:ext cx="7924800" cy="2197125"/>
      </dsp:txXfrm>
    </dsp:sp>
    <dsp:sp modelId="{04ABDD5D-8324-4716-AC85-7CB98A334C71}">
      <dsp:nvSpPr>
        <dsp:cNvPr id="0" name=""/>
        <dsp:cNvSpPr/>
      </dsp:nvSpPr>
      <dsp:spPr>
        <a:xfrm>
          <a:off x="396240" y="65489"/>
          <a:ext cx="554736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HLC Criterion 4B-2</a:t>
          </a:r>
        </a:p>
      </dsp:txBody>
      <dsp:txXfrm>
        <a:off x="440912" y="110161"/>
        <a:ext cx="5458016" cy="825776"/>
      </dsp:txXfrm>
    </dsp:sp>
    <dsp:sp modelId="{95B2A37C-E0BE-4D7C-B0D4-3E3D6B110186}">
      <dsp:nvSpPr>
        <dsp:cNvPr id="0" name=""/>
        <dsp:cNvSpPr/>
      </dsp:nvSpPr>
      <dsp:spPr>
        <a:xfrm>
          <a:off x="0" y="3345135"/>
          <a:ext cx="7924800" cy="2685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645668" rIns="615053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>
              <a:effectLst/>
              <a:latin typeface="museo_sans300"/>
            </a:rPr>
            <a:t>Confirms the achievement of student learning outcomes at Barton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>
              <a:effectLst/>
              <a:latin typeface="museo_sans300"/>
            </a:rPr>
            <a:t>Is integrated as part of the culture at Barton</a:t>
          </a:r>
        </a:p>
      </dsp:txBody>
      <dsp:txXfrm>
        <a:off x="0" y="3345135"/>
        <a:ext cx="7924800" cy="2685375"/>
      </dsp:txXfrm>
    </dsp:sp>
    <dsp:sp modelId="{069FAB62-1104-4743-AB5C-12A047941DCB}">
      <dsp:nvSpPr>
        <dsp:cNvPr id="0" name=""/>
        <dsp:cNvSpPr/>
      </dsp:nvSpPr>
      <dsp:spPr>
        <a:xfrm>
          <a:off x="396240" y="2887574"/>
          <a:ext cx="5547360" cy="9151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Barton Assessment</a:t>
          </a:r>
        </a:p>
      </dsp:txBody>
      <dsp:txXfrm>
        <a:off x="440912" y="2932246"/>
        <a:ext cx="545801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432037"/>
          <a:ext cx="7924800" cy="3042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79044" rIns="61505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Over 80% response rate for third cycle in a row (but slight downward trend)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74% of respondents provided empirical data to support their course adjustments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Instructors are using an average of 1.8  assessment strategies (e.g. regular assignments, final exams, direct observation)</a:t>
          </a:r>
        </a:p>
      </dsp:txBody>
      <dsp:txXfrm>
        <a:off x="0" y="432037"/>
        <a:ext cx="7924800" cy="3042899"/>
      </dsp:txXfrm>
    </dsp:sp>
    <dsp:sp modelId="{04ABDD5D-8324-4716-AC85-7CB98A334C71}">
      <dsp:nvSpPr>
        <dsp:cNvPr id="0" name=""/>
        <dsp:cNvSpPr/>
      </dsp:nvSpPr>
      <dsp:spPr>
        <a:xfrm>
          <a:off x="396240" y="92557"/>
          <a:ext cx="554736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Highlights from Spring 2024 Report</a:t>
          </a:r>
        </a:p>
      </dsp:txBody>
      <dsp:txXfrm>
        <a:off x="429384" y="125701"/>
        <a:ext cx="5481072" cy="612672"/>
      </dsp:txXfrm>
    </dsp:sp>
    <dsp:sp modelId="{95B2A37C-E0BE-4D7C-B0D4-3E3D6B110186}">
      <dsp:nvSpPr>
        <dsp:cNvPr id="0" name=""/>
        <dsp:cNvSpPr/>
      </dsp:nvSpPr>
      <dsp:spPr>
        <a:xfrm>
          <a:off x="0" y="3936546"/>
          <a:ext cx="7924800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479044" rIns="61505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168 responses through May 17th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181 responses as of August 12</a:t>
          </a:r>
          <a:r>
            <a:rPr lang="en-US" sz="2300" kern="1200" baseline="30000" dirty="0"/>
            <a:t>th</a:t>
          </a:r>
          <a:r>
            <a:rPr lang="en-US" sz="2300" kern="1200" dirty="0"/>
            <a:t> (78%)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“Last chance” Spring 2024 data collection through Monday, September 2nd</a:t>
          </a:r>
          <a:endParaRPr lang="en-US" sz="2300" kern="1200" dirty="0"/>
        </a:p>
      </dsp:txBody>
      <dsp:txXfrm>
        <a:off x="0" y="3936546"/>
        <a:ext cx="7924800" cy="2064825"/>
      </dsp:txXfrm>
    </dsp:sp>
    <dsp:sp modelId="{069FAB62-1104-4743-AB5C-12A047941DCB}">
      <dsp:nvSpPr>
        <dsp:cNvPr id="0" name=""/>
        <dsp:cNvSpPr/>
      </dsp:nvSpPr>
      <dsp:spPr>
        <a:xfrm>
          <a:off x="396240" y="3599137"/>
          <a:ext cx="5547360" cy="6789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State of Spring 2024 Data Collection</a:t>
          </a:r>
        </a:p>
      </dsp:txBody>
      <dsp:txXfrm>
        <a:off x="429384" y="3632281"/>
        <a:ext cx="548107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650954"/>
          <a:ext cx="8077200" cy="517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645668" rIns="626880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Data ‘mentors’ – one primary point of contact from Course Assessment committee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Key Fall 2024 Course Assessment Dates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November 22</a:t>
          </a:r>
          <a:r>
            <a:rPr lang="en-US" sz="3100" kern="1200" baseline="30000" dirty="0"/>
            <a:t>nd</a:t>
          </a:r>
          <a:r>
            <a:rPr lang="en-US" sz="3100" kern="1200" dirty="0"/>
            <a:t> – data collection opens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Active reminders December 2</a:t>
          </a:r>
          <a:r>
            <a:rPr lang="en-US" sz="3100" kern="1200" baseline="30000" dirty="0"/>
            <a:t>nd</a:t>
          </a:r>
          <a:r>
            <a:rPr lang="en-US" sz="3100" kern="1200" dirty="0"/>
            <a:t>, 6</a:t>
          </a:r>
          <a:r>
            <a:rPr lang="en-US" sz="3100" kern="1200" baseline="30000" dirty="0"/>
            <a:t>th</a:t>
          </a:r>
          <a:r>
            <a:rPr lang="en-US" sz="3100" kern="1200" dirty="0"/>
            <a:t>, and 13</a:t>
          </a:r>
          <a:r>
            <a:rPr lang="en-US" sz="3100" kern="1200" baseline="30000" dirty="0"/>
            <a:t>th</a:t>
          </a:r>
          <a:endParaRPr lang="en-US" sz="3100" kern="1200" dirty="0"/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Fall data ‘closes’ December 15</a:t>
          </a:r>
          <a:r>
            <a:rPr lang="en-US" sz="3100" kern="1200" baseline="30000" dirty="0"/>
            <a:t>th</a:t>
          </a:r>
          <a:endParaRPr lang="en-US" sz="3100" kern="1200" dirty="0"/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Last chance January 5th </a:t>
          </a:r>
        </a:p>
      </dsp:txBody>
      <dsp:txXfrm>
        <a:off x="0" y="650954"/>
        <a:ext cx="8077200" cy="5175450"/>
      </dsp:txXfrm>
    </dsp:sp>
    <dsp:sp modelId="{04ABDD5D-8324-4716-AC85-7CB98A334C71}">
      <dsp:nvSpPr>
        <dsp:cNvPr id="0" name=""/>
        <dsp:cNvSpPr/>
      </dsp:nvSpPr>
      <dsp:spPr>
        <a:xfrm>
          <a:off x="403860" y="193394"/>
          <a:ext cx="565404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to Look for Fall 2024</a:t>
          </a:r>
        </a:p>
      </dsp:txBody>
      <dsp:txXfrm>
        <a:off x="448532" y="238066"/>
        <a:ext cx="5564696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122A-75D1-45D7-9DA7-0C4194FDBB3F}">
      <dsp:nvSpPr>
        <dsp:cNvPr id="0" name=""/>
        <dsp:cNvSpPr/>
      </dsp:nvSpPr>
      <dsp:spPr>
        <a:xfrm>
          <a:off x="0" y="993534"/>
          <a:ext cx="8153400" cy="396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708152" rIns="632794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80% + response rates are great, but …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It’s about how we are using these data to improve student learning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You can only get quality improvements out of your data if you have quality data to begin with</a:t>
          </a:r>
        </a:p>
      </dsp:txBody>
      <dsp:txXfrm>
        <a:off x="0" y="993534"/>
        <a:ext cx="8153400" cy="3962700"/>
      </dsp:txXfrm>
    </dsp:sp>
    <dsp:sp modelId="{8C1FE0B7-20E7-49C8-B640-2711AB66E2FD}">
      <dsp:nvSpPr>
        <dsp:cNvPr id="0" name=""/>
        <dsp:cNvSpPr/>
      </dsp:nvSpPr>
      <dsp:spPr>
        <a:xfrm>
          <a:off x="407670" y="491694"/>
          <a:ext cx="570738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Shift from quantity to quality</a:t>
          </a:r>
        </a:p>
      </dsp:txBody>
      <dsp:txXfrm>
        <a:off x="456666" y="540690"/>
        <a:ext cx="5609388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1013068"/>
          <a:ext cx="8077200" cy="399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353820" rIns="6268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many of you already report quantitative assessment data (numerical data) at the end of each semester to Jo Harrington or a department chair?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Consider reporting your course assessment data at the same time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Link whatever adjustments you are going to make to that quantitative data</a:t>
          </a:r>
        </a:p>
      </dsp:txBody>
      <dsp:txXfrm>
        <a:off x="0" y="1013068"/>
        <a:ext cx="8077200" cy="3992625"/>
      </dsp:txXfrm>
    </dsp:sp>
    <dsp:sp modelId="{04ABDD5D-8324-4716-AC85-7CB98A334C71}">
      <dsp:nvSpPr>
        <dsp:cNvPr id="0" name=""/>
        <dsp:cNvSpPr/>
      </dsp:nvSpPr>
      <dsp:spPr>
        <a:xfrm>
          <a:off x="403860" y="53668"/>
          <a:ext cx="5654040" cy="191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Don’t duplicate your efforts</a:t>
          </a:r>
        </a:p>
      </dsp:txBody>
      <dsp:txXfrm>
        <a:off x="497528" y="147336"/>
        <a:ext cx="5466704" cy="1731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AB42D-59F2-43F9-A375-376600D5979D}">
      <dsp:nvSpPr>
        <dsp:cNvPr id="0" name=""/>
        <dsp:cNvSpPr/>
      </dsp:nvSpPr>
      <dsp:spPr>
        <a:xfrm>
          <a:off x="0" y="607640"/>
          <a:ext cx="8077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8B4D6-7C84-4CC6-86D4-65AFD5D0D905}">
      <dsp:nvSpPr>
        <dsp:cNvPr id="0" name=""/>
        <dsp:cNvSpPr/>
      </dsp:nvSpPr>
      <dsp:spPr>
        <a:xfrm>
          <a:off x="403860" y="46760"/>
          <a:ext cx="5654040" cy="1121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Multiple sections/multiple instructors</a:t>
          </a:r>
        </a:p>
      </dsp:txBody>
      <dsp:txXfrm>
        <a:off x="458620" y="101520"/>
        <a:ext cx="5544520" cy="1012240"/>
      </dsp:txXfrm>
    </dsp:sp>
    <dsp:sp modelId="{E7A6911A-005F-4C8E-B45B-BF9FF0BAA995}">
      <dsp:nvSpPr>
        <dsp:cNvPr id="0" name=""/>
        <dsp:cNvSpPr/>
      </dsp:nvSpPr>
      <dsp:spPr>
        <a:xfrm>
          <a:off x="0" y="2331321"/>
          <a:ext cx="8077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0317-1524-415C-B73C-F43DAC51B657}">
      <dsp:nvSpPr>
        <dsp:cNvPr id="0" name=""/>
        <dsp:cNvSpPr/>
      </dsp:nvSpPr>
      <dsp:spPr>
        <a:xfrm>
          <a:off x="403860" y="1770440"/>
          <a:ext cx="5654040" cy="11217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Program level assessment</a:t>
          </a:r>
        </a:p>
      </dsp:txBody>
      <dsp:txXfrm>
        <a:off x="458620" y="1825200"/>
        <a:ext cx="5544520" cy="1012240"/>
      </dsp:txXfrm>
    </dsp:sp>
    <dsp:sp modelId="{79962AA7-C081-4FBE-BA9A-4A1CF2F2F45C}">
      <dsp:nvSpPr>
        <dsp:cNvPr id="0" name=""/>
        <dsp:cNvSpPr/>
      </dsp:nvSpPr>
      <dsp:spPr>
        <a:xfrm>
          <a:off x="0" y="4055001"/>
          <a:ext cx="8077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4B367-01DF-4024-9A48-C47323C2AF7E}">
      <dsp:nvSpPr>
        <dsp:cNvPr id="0" name=""/>
        <dsp:cNvSpPr/>
      </dsp:nvSpPr>
      <dsp:spPr>
        <a:xfrm>
          <a:off x="403860" y="3494121"/>
          <a:ext cx="5654040" cy="11217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Instructional Review goals</a:t>
          </a:r>
        </a:p>
      </dsp:txBody>
      <dsp:txXfrm>
        <a:off x="458620" y="3548881"/>
        <a:ext cx="5544520" cy="1012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405868"/>
          <a:ext cx="7772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BDD5D-8324-4716-AC85-7CB98A334C71}">
      <dsp:nvSpPr>
        <dsp:cNvPr id="0" name=""/>
        <dsp:cNvSpPr/>
      </dsp:nvSpPr>
      <dsp:spPr>
        <a:xfrm>
          <a:off x="388620" y="12441"/>
          <a:ext cx="544068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your current instructional review goals – at least one of those goals should support student learning</a:t>
          </a:r>
        </a:p>
      </dsp:txBody>
      <dsp:txXfrm>
        <a:off x="437616" y="61437"/>
        <a:ext cx="5342688" cy="905688"/>
      </dsp:txXfrm>
    </dsp:sp>
    <dsp:sp modelId="{043F5982-D861-404C-8937-511DD954B81C}">
      <dsp:nvSpPr>
        <dsp:cNvPr id="0" name=""/>
        <dsp:cNvSpPr/>
      </dsp:nvSpPr>
      <dsp:spPr>
        <a:xfrm>
          <a:off x="0" y="2056521"/>
          <a:ext cx="77724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449FC-6C57-4697-B8EF-7A53CB786BD6}">
      <dsp:nvSpPr>
        <dsp:cNvPr id="0" name=""/>
        <dsp:cNvSpPr/>
      </dsp:nvSpPr>
      <dsp:spPr>
        <a:xfrm>
          <a:off x="388620" y="1554681"/>
          <a:ext cx="5440680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that goals refers to specific competencies your entire instructional area is focusing on this cycle, consider using that data for your Fall 2024 Course Assessment reporting</a:t>
          </a:r>
        </a:p>
      </dsp:txBody>
      <dsp:txXfrm>
        <a:off x="437616" y="1603677"/>
        <a:ext cx="5342688" cy="905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3046A-C348-4E20-9E19-F33D6C2569A4}">
      <dsp:nvSpPr>
        <dsp:cNvPr id="0" name=""/>
        <dsp:cNvSpPr/>
      </dsp:nvSpPr>
      <dsp:spPr>
        <a:xfrm>
          <a:off x="0" y="280355"/>
          <a:ext cx="8077200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Look at all of your course competencies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and flag at least three Higher level competencies (Creating, Evaluating, Analyzing)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and flag at least three Lower level competencies  (Remembering and Understanding)</a:t>
          </a:r>
        </a:p>
      </dsp:txBody>
      <dsp:txXfrm>
        <a:off x="0" y="280355"/>
        <a:ext cx="8077200" cy="1871100"/>
      </dsp:txXfrm>
    </dsp:sp>
    <dsp:sp modelId="{92035422-80C2-478C-A066-23179EF81CE8}">
      <dsp:nvSpPr>
        <dsp:cNvPr id="0" name=""/>
        <dsp:cNvSpPr/>
      </dsp:nvSpPr>
      <dsp:spPr>
        <a:xfrm>
          <a:off x="403860" y="14675"/>
          <a:ext cx="565404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Before the semester begins …</a:t>
          </a:r>
        </a:p>
      </dsp:txBody>
      <dsp:txXfrm>
        <a:off x="429799" y="40614"/>
        <a:ext cx="5602162" cy="479482"/>
      </dsp:txXfrm>
    </dsp:sp>
    <dsp:sp modelId="{5D51C0A4-AD96-45E8-8605-FB8FE8FD7C8B}">
      <dsp:nvSpPr>
        <dsp:cNvPr id="0" name=""/>
        <dsp:cNvSpPr/>
      </dsp:nvSpPr>
      <dsp:spPr>
        <a:xfrm>
          <a:off x="0" y="2514336"/>
          <a:ext cx="80772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Return to those flagged competencies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Report on either a Higher level competency that needs improvement 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lower level competency with a low ‘met’ rate</a:t>
          </a:r>
        </a:p>
      </dsp:txBody>
      <dsp:txXfrm>
        <a:off x="0" y="2514336"/>
        <a:ext cx="8077200" cy="1615950"/>
      </dsp:txXfrm>
    </dsp:sp>
    <dsp:sp modelId="{96549FCA-C535-451C-9670-A565440477AC}">
      <dsp:nvSpPr>
        <dsp:cNvPr id="0" name=""/>
        <dsp:cNvSpPr/>
      </dsp:nvSpPr>
      <dsp:spPr>
        <a:xfrm>
          <a:off x="403860" y="2248656"/>
          <a:ext cx="5654040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 the end of the semester …</a:t>
          </a:r>
        </a:p>
      </dsp:txBody>
      <dsp:txXfrm>
        <a:off x="429799" y="2274595"/>
        <a:ext cx="560216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5B9ECE6-4986-4B7E-9457-834196A99CC7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EDC7F19-768C-4223-8FAC-09F8F0DB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0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DE66A91-D7EA-4C9F-87EE-C632B0D191F5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0C0F22D-D734-464D-9EF4-BE7EEC9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https://bartonccc.edu/assessments/student-learning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8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66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6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2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96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151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1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5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https://bartonccc.edu/assessments/student-learning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868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F8BA1-937D-4F40-8127-6FCE780CD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89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36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6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2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https://bartonccc.edu/assessments/student-learning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1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2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32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7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3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9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ton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4251-5D3E-4A55-B1CB-DE49F5D453A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8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tmp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FF70A-56C5-E352-C872-6CC0274E37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Tales from the Data Side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1655C-ABF5-41AD-9D6F-0F7AF2861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8"/>
          <a:stretch/>
        </p:blipFill>
        <p:spPr>
          <a:xfrm>
            <a:off x="1066800" y="609600"/>
            <a:ext cx="6629400" cy="624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04EE2-E2A4-4351-95FB-A9E1DB07BF65}"/>
              </a:ext>
            </a:extLst>
          </p:cNvPr>
          <p:cNvSpPr txBox="1"/>
          <p:nvPr/>
        </p:nvSpPr>
        <p:spPr>
          <a:xfrm>
            <a:off x="4357086" y="274638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   ^</a:t>
            </a:r>
          </a:p>
        </p:txBody>
      </p:sp>
    </p:spTree>
    <p:extLst>
      <p:ext uri="{BB962C8B-B14F-4D97-AF65-F5344CB8AC3E}">
        <p14:creationId xmlns:p14="http://schemas.microsoft.com/office/powerpoint/2010/main" val="421013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4543744"/>
              </p:ext>
            </p:extLst>
          </p:nvPr>
        </p:nvGraphicFramePr>
        <p:xfrm>
          <a:off x="609600" y="1417638"/>
          <a:ext cx="80772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Work Smarter, not Harder</a:t>
            </a:r>
          </a:p>
        </p:txBody>
      </p:sp>
    </p:spTree>
    <p:extLst>
      <p:ext uri="{BB962C8B-B14F-4D97-AF65-F5344CB8AC3E}">
        <p14:creationId xmlns:p14="http://schemas.microsoft.com/office/powerpoint/2010/main" val="58481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Best Practice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890B3-335A-442A-ACA3-906D38545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48102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9098806"/>
              </p:ext>
            </p:extLst>
          </p:nvPr>
        </p:nvGraphicFramePr>
        <p:xfrm>
          <a:off x="609600" y="1417638"/>
          <a:ext cx="80772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Work Together</a:t>
            </a:r>
          </a:p>
        </p:txBody>
      </p:sp>
    </p:spTree>
    <p:extLst>
      <p:ext uri="{BB962C8B-B14F-4D97-AF65-F5344CB8AC3E}">
        <p14:creationId xmlns:p14="http://schemas.microsoft.com/office/powerpoint/2010/main" val="393737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Program Level Examples</a:t>
            </a:r>
          </a:p>
        </p:txBody>
      </p:sp>
      <p:pic>
        <p:nvPicPr>
          <p:cNvPr id="5" name="Picture 4" descr="Program Assessment_Spring2024_Konda - Excel">
            <a:extLst>
              <a:ext uri="{FF2B5EF4-FFF2-40B4-BE49-F238E27FC236}">
                <a16:creationId xmlns:a16="http://schemas.microsoft.com/office/drawing/2014/main" id="{E65CB4D7-8B13-4287-BFA5-2BF1D90DA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24167" b="17917"/>
          <a:stretch/>
        </p:blipFill>
        <p:spPr>
          <a:xfrm>
            <a:off x="118997" y="1219200"/>
            <a:ext cx="8906006" cy="38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Instructional Review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7712F-DEA7-44C8-8891-5A5A0FEEF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00137"/>
            <a:ext cx="8405504" cy="162602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85A0DE-2DF3-4217-9906-DB7AF6DD8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386909"/>
              </p:ext>
            </p:extLst>
          </p:nvPr>
        </p:nvGraphicFramePr>
        <p:xfrm>
          <a:off x="609600" y="1417638"/>
          <a:ext cx="7772400" cy="29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481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Best Practice #3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4D2B4-2E6D-4C17-BF12-049F8337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447800"/>
            <a:ext cx="3657600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Best Practice #3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1A58F-DD19-4020-9BF3-FBCC1E19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4518"/>
            <a:ext cx="8371006" cy="6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7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Upping Our Bloom’s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964B7-F041-469D-8E3A-8EF3635B2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303336"/>
            <a:ext cx="7901441" cy="35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3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Upping Our Bloom’s Game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F4F7B-2076-40CF-8522-BB3729F00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5"/>
          <a:stretch/>
        </p:blipFill>
        <p:spPr>
          <a:xfrm>
            <a:off x="685801" y="1600200"/>
            <a:ext cx="68845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Upping Our Bloom’s Game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85A0DE-2DF3-4217-9906-DB7AF6DD8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625253"/>
              </p:ext>
            </p:extLst>
          </p:nvPr>
        </p:nvGraphicFramePr>
        <p:xfrm>
          <a:off x="609600" y="1417638"/>
          <a:ext cx="8077200" cy="414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08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Session objectives">
            <a:extLst>
              <a:ext uri="{FF2B5EF4-FFF2-40B4-BE49-F238E27FC236}">
                <a16:creationId xmlns:a16="http://schemas.microsoft.com/office/drawing/2014/main" id="{6385CEC8-21E0-7950-79CE-E84FB3BA2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647658"/>
              </p:ext>
            </p:extLst>
          </p:nvPr>
        </p:nvGraphicFramePr>
        <p:xfrm>
          <a:off x="609600" y="304800"/>
          <a:ext cx="792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2BECC9B-B93E-210D-B357-474D55E4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265198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Session objectives">
            <a:extLst>
              <a:ext uri="{FF2B5EF4-FFF2-40B4-BE49-F238E27FC236}">
                <a16:creationId xmlns:a16="http://schemas.microsoft.com/office/drawing/2014/main" id="{6385CEC8-21E0-7950-79CE-E84FB3BA2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987902"/>
              </p:ext>
            </p:extLst>
          </p:nvPr>
        </p:nvGraphicFramePr>
        <p:xfrm>
          <a:off x="609600" y="304800"/>
          <a:ext cx="792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2BECC9B-B93E-210D-B357-474D55E4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113466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ameron me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9721" b="15845"/>
          <a:stretch/>
        </p:blipFill>
        <p:spPr>
          <a:xfrm>
            <a:off x="228971" y="381000"/>
            <a:ext cx="5111806" cy="51511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663" y="640080"/>
            <a:ext cx="2744435" cy="2926080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Questions??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 descr="Course Assessment highlights"/>
          <p:cNvGraphicFramePr/>
          <p:nvPr>
            <p:extLst>
              <p:ext uri="{D42A27DB-BD31-4B8C-83A1-F6EECF244321}">
                <p14:modId xmlns:p14="http://schemas.microsoft.com/office/powerpoint/2010/main" val="1628045557"/>
              </p:ext>
            </p:extLst>
          </p:nvPr>
        </p:nvGraphicFramePr>
        <p:xfrm>
          <a:off x="609600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4EE3A1-C1E9-BEDC-14C9-4F525D9A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Why we Assess</a:t>
            </a:r>
          </a:p>
        </p:txBody>
      </p:sp>
    </p:spTree>
    <p:extLst>
      <p:ext uri="{BB962C8B-B14F-4D97-AF65-F5344CB8AC3E}">
        <p14:creationId xmlns:p14="http://schemas.microsoft.com/office/powerpoint/2010/main" val="412237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Assessment in Barton Culture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384"/>
            <a:ext cx="9144000" cy="1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 descr="Course Assessment highlights"/>
          <p:cNvGraphicFramePr/>
          <p:nvPr>
            <p:extLst>
              <p:ext uri="{D42A27DB-BD31-4B8C-83A1-F6EECF244321}">
                <p14:modId xmlns:p14="http://schemas.microsoft.com/office/powerpoint/2010/main" val="2085319388"/>
              </p:ext>
            </p:extLst>
          </p:nvPr>
        </p:nvGraphicFramePr>
        <p:xfrm>
          <a:off x="609600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4EE3A1-C1E9-BEDC-14C9-4F525D9A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Highlights</a:t>
            </a:r>
          </a:p>
        </p:txBody>
      </p:sp>
    </p:spTree>
    <p:extLst>
      <p:ext uri="{BB962C8B-B14F-4D97-AF65-F5344CB8AC3E}">
        <p14:creationId xmlns:p14="http://schemas.microsoft.com/office/powerpoint/2010/main" val="24451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351193"/>
              </p:ext>
            </p:extLst>
          </p:nvPr>
        </p:nvGraphicFramePr>
        <p:xfrm>
          <a:off x="6096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CC9DA0-82BD-1FF7-3860-AE27220C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Current Procedure</a:t>
            </a:r>
          </a:p>
        </p:txBody>
      </p:sp>
    </p:spTree>
    <p:extLst>
      <p:ext uri="{BB962C8B-B14F-4D97-AF65-F5344CB8AC3E}">
        <p14:creationId xmlns:p14="http://schemas.microsoft.com/office/powerpoint/2010/main" val="46050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61041020"/>
              </p:ext>
            </p:extLst>
          </p:nvPr>
        </p:nvGraphicFramePr>
        <p:xfrm>
          <a:off x="609600" y="1029070"/>
          <a:ext cx="8153400" cy="544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4F0E53-25BD-B32B-56F5-52CA4C17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3270"/>
            <a:ext cx="8305800" cy="685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00887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BECC9B-B93E-210D-B357-474D55E4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D1825-B8A1-4A3A-8EF9-0B2C9248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391400" cy="42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3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C4869-15C7-54B3-CC63-D4C526F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Best Practice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9D9AA-D7A8-4B0D-997A-4DC5B18B7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t="1" b="1471"/>
          <a:stretch/>
        </p:blipFill>
        <p:spPr>
          <a:xfrm>
            <a:off x="1752600" y="1143000"/>
            <a:ext cx="4876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678</Words>
  <Application>Microsoft Office PowerPoint</Application>
  <PresentationFormat>On-screen Show (4:3)</PresentationFormat>
  <Paragraphs>112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museo_sans300</vt:lpstr>
      <vt:lpstr>Office Theme</vt:lpstr>
      <vt:lpstr>Retrospect</vt:lpstr>
      <vt:lpstr>Tales from the Data Side </vt:lpstr>
      <vt:lpstr>Session Objectives</vt:lpstr>
      <vt:lpstr>Why we Assess</vt:lpstr>
      <vt:lpstr>Course Assessment in Barton Culture</vt:lpstr>
      <vt:lpstr>Current Highlights</vt:lpstr>
      <vt:lpstr>Current Procedure</vt:lpstr>
      <vt:lpstr>Moving Forward</vt:lpstr>
      <vt:lpstr>Session Objectives</vt:lpstr>
      <vt:lpstr>Best Practice #1</vt:lpstr>
      <vt:lpstr>Work Smarter, not Harder</vt:lpstr>
      <vt:lpstr>Best Practice #2</vt:lpstr>
      <vt:lpstr>Work Together</vt:lpstr>
      <vt:lpstr>Program Level Examples</vt:lpstr>
      <vt:lpstr>Instructional Review Example</vt:lpstr>
      <vt:lpstr>Best Practice #3</vt:lpstr>
      <vt:lpstr>Best Practice #3</vt:lpstr>
      <vt:lpstr>Upping Our Bloom’s Game</vt:lpstr>
      <vt:lpstr>Upping Our Bloom’s Game</vt:lpstr>
      <vt:lpstr>Upping Our Bloom’s Game</vt:lpstr>
      <vt:lpstr>Session Objectives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Sexuality – Week 4</dc:title>
  <dc:creator>Kurt Konda</dc:creator>
  <cp:lastModifiedBy>Konda, Kurt</cp:lastModifiedBy>
  <cp:revision>194</cp:revision>
  <cp:lastPrinted>2021-08-10T15:30:59Z</cp:lastPrinted>
  <dcterms:created xsi:type="dcterms:W3CDTF">2019-01-28T05:37:54Z</dcterms:created>
  <dcterms:modified xsi:type="dcterms:W3CDTF">2024-08-13T15:12:44Z</dcterms:modified>
</cp:coreProperties>
</file>