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2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4" r:id="rId9"/>
    <p:sldId id="274" r:id="rId10"/>
    <p:sldId id="275" r:id="rId11"/>
    <p:sldId id="276" r:id="rId12"/>
    <p:sldId id="265" r:id="rId13"/>
    <p:sldId id="277" r:id="rId14"/>
    <p:sldId id="278" r:id="rId15"/>
    <p:sldId id="279" r:id="rId16"/>
    <p:sldId id="266" r:id="rId17"/>
    <p:sldId id="270" r:id="rId18"/>
    <p:sldId id="268" r:id="rId19"/>
    <p:sldId id="269" r:id="rId20"/>
    <p:sldId id="267" r:id="rId21"/>
    <p:sldId id="271" r:id="rId22"/>
    <p:sldId id="272" r:id="rId23"/>
    <p:sldId id="280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4"/>
    <p:restoredTop sz="94664"/>
  </p:normalViewPr>
  <p:slideViewPr>
    <p:cSldViewPr snapToGrid="0" snapToObjects="1">
      <p:cViewPr varScale="1">
        <p:scale>
          <a:sx n="111" d="100"/>
          <a:sy n="111" d="100"/>
        </p:scale>
        <p:origin x="248" y="896"/>
      </p:cViewPr>
      <p:guideLst/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689497-528B-4F1E-97C5-E9A557B300F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9C7AD10-AD97-45B3-B19E-D3D053D12FDA}">
      <dgm:prSet/>
      <dgm:spPr/>
      <dgm:t>
        <a:bodyPr/>
        <a:lstStyle/>
        <a:p>
          <a:r>
            <a:rPr lang="en-US" b="1" dirty="0"/>
            <a:t>Follow-Up Topics</a:t>
          </a:r>
          <a:endParaRPr lang="en-US" dirty="0"/>
        </a:p>
      </dgm:t>
    </dgm:pt>
    <dgm:pt modelId="{D7C44C15-104C-4765-B487-316AF3F628F2}" type="parTrans" cxnId="{531AD837-7E83-4BA3-9806-9725A96933B7}">
      <dgm:prSet/>
      <dgm:spPr/>
      <dgm:t>
        <a:bodyPr/>
        <a:lstStyle/>
        <a:p>
          <a:endParaRPr lang="en-US"/>
        </a:p>
      </dgm:t>
    </dgm:pt>
    <dgm:pt modelId="{2A52CA4C-D9D4-4E6E-BC7B-63F1A389483D}" type="sibTrans" cxnId="{531AD837-7E83-4BA3-9806-9725A96933B7}">
      <dgm:prSet/>
      <dgm:spPr/>
      <dgm:t>
        <a:bodyPr/>
        <a:lstStyle/>
        <a:p>
          <a:endParaRPr lang="en-US"/>
        </a:p>
      </dgm:t>
    </dgm:pt>
    <dgm:pt modelId="{B2F55F05-3E99-4E55-BCCA-6DD5DA10AD80}">
      <dgm:prSet/>
      <dgm:spPr/>
      <dgm:t>
        <a:bodyPr/>
        <a:lstStyle/>
        <a:p>
          <a:r>
            <a:rPr lang="en-US" b="1" dirty="0"/>
            <a:t>New Topics</a:t>
          </a:r>
          <a:endParaRPr lang="en-US" dirty="0"/>
        </a:p>
      </dgm:t>
    </dgm:pt>
    <dgm:pt modelId="{4A1A2E6E-11D3-4ACF-A5F1-34134137BE0F}" type="parTrans" cxnId="{6D646C35-36C8-4B37-971B-1177A38087A7}">
      <dgm:prSet/>
      <dgm:spPr/>
      <dgm:t>
        <a:bodyPr/>
        <a:lstStyle/>
        <a:p>
          <a:endParaRPr lang="en-US"/>
        </a:p>
      </dgm:t>
    </dgm:pt>
    <dgm:pt modelId="{AD754989-1103-43E3-A6C6-18A2365D240A}" type="sibTrans" cxnId="{6D646C35-36C8-4B37-971B-1177A38087A7}">
      <dgm:prSet/>
      <dgm:spPr/>
      <dgm:t>
        <a:bodyPr/>
        <a:lstStyle/>
        <a:p>
          <a:endParaRPr lang="en-US"/>
        </a:p>
      </dgm:t>
    </dgm:pt>
    <dgm:pt modelId="{B93617D9-187D-4FEF-949F-B4419EAA06EA}">
      <dgm:prSet/>
      <dgm:spPr/>
      <dgm:t>
        <a:bodyPr/>
        <a:lstStyle/>
        <a:p>
          <a:r>
            <a:rPr lang="en-US" b="1" dirty="0"/>
            <a:t>Q &amp; A</a:t>
          </a:r>
          <a:endParaRPr lang="en-US" dirty="0"/>
        </a:p>
      </dgm:t>
    </dgm:pt>
    <dgm:pt modelId="{A5FAA9C5-439F-4D8C-9007-864ACE0E257A}" type="parTrans" cxnId="{4070D00A-864F-45AA-8B1A-D46A3AD66BEE}">
      <dgm:prSet/>
      <dgm:spPr/>
      <dgm:t>
        <a:bodyPr/>
        <a:lstStyle/>
        <a:p>
          <a:endParaRPr lang="en-US"/>
        </a:p>
      </dgm:t>
    </dgm:pt>
    <dgm:pt modelId="{9C345ABA-95E2-4F73-9242-AE37FA7BA821}" type="sibTrans" cxnId="{4070D00A-864F-45AA-8B1A-D46A3AD66BEE}">
      <dgm:prSet/>
      <dgm:spPr/>
      <dgm:t>
        <a:bodyPr/>
        <a:lstStyle/>
        <a:p>
          <a:endParaRPr lang="en-US"/>
        </a:p>
      </dgm:t>
    </dgm:pt>
    <dgm:pt modelId="{EC022DEC-DC34-0A4D-B671-F77376734A52}" type="pres">
      <dgm:prSet presAssocID="{F0689497-528B-4F1E-97C5-E9A557B300FA}" presName="linear" presStyleCnt="0">
        <dgm:presLayoutVars>
          <dgm:dir/>
          <dgm:animLvl val="lvl"/>
          <dgm:resizeHandles val="exact"/>
        </dgm:presLayoutVars>
      </dgm:prSet>
      <dgm:spPr/>
    </dgm:pt>
    <dgm:pt modelId="{C1883493-E077-554D-9837-5A0D40045B06}" type="pres">
      <dgm:prSet presAssocID="{99C7AD10-AD97-45B3-B19E-D3D053D12FDA}" presName="parentLin" presStyleCnt="0"/>
      <dgm:spPr/>
    </dgm:pt>
    <dgm:pt modelId="{B760973E-EA63-5749-B5AB-75E687451632}" type="pres">
      <dgm:prSet presAssocID="{99C7AD10-AD97-45B3-B19E-D3D053D12FDA}" presName="parentLeftMargin" presStyleLbl="node1" presStyleIdx="0" presStyleCnt="3"/>
      <dgm:spPr/>
    </dgm:pt>
    <dgm:pt modelId="{BB5C14CE-8BF4-1D43-9938-86A51034BC4D}" type="pres">
      <dgm:prSet presAssocID="{99C7AD10-AD97-45B3-B19E-D3D053D12FD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F3A9318-5CB4-9F4F-9D4D-96FB6B411809}" type="pres">
      <dgm:prSet presAssocID="{99C7AD10-AD97-45B3-B19E-D3D053D12FDA}" presName="negativeSpace" presStyleCnt="0"/>
      <dgm:spPr/>
    </dgm:pt>
    <dgm:pt modelId="{CD035900-AD60-DE4C-B573-A9E8AD11468B}" type="pres">
      <dgm:prSet presAssocID="{99C7AD10-AD97-45B3-B19E-D3D053D12FDA}" presName="childText" presStyleLbl="conFgAcc1" presStyleIdx="0" presStyleCnt="3">
        <dgm:presLayoutVars>
          <dgm:bulletEnabled val="1"/>
        </dgm:presLayoutVars>
      </dgm:prSet>
      <dgm:spPr/>
    </dgm:pt>
    <dgm:pt modelId="{624BE4FE-57F4-5446-BF17-5E69E2F59583}" type="pres">
      <dgm:prSet presAssocID="{2A52CA4C-D9D4-4E6E-BC7B-63F1A389483D}" presName="spaceBetweenRectangles" presStyleCnt="0"/>
      <dgm:spPr/>
    </dgm:pt>
    <dgm:pt modelId="{4D4FC8AD-9AF0-774A-902E-D1C80F138CAD}" type="pres">
      <dgm:prSet presAssocID="{B2F55F05-3E99-4E55-BCCA-6DD5DA10AD80}" presName="parentLin" presStyleCnt="0"/>
      <dgm:spPr/>
    </dgm:pt>
    <dgm:pt modelId="{02FDA451-9589-444C-BA32-0CE08E9E2A81}" type="pres">
      <dgm:prSet presAssocID="{B2F55F05-3E99-4E55-BCCA-6DD5DA10AD80}" presName="parentLeftMargin" presStyleLbl="node1" presStyleIdx="0" presStyleCnt="3"/>
      <dgm:spPr/>
    </dgm:pt>
    <dgm:pt modelId="{7E3B4784-4A43-2140-9708-2A13F4185B7F}" type="pres">
      <dgm:prSet presAssocID="{B2F55F05-3E99-4E55-BCCA-6DD5DA10AD8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49B9580-B082-8844-847C-01BD1EA496D1}" type="pres">
      <dgm:prSet presAssocID="{B2F55F05-3E99-4E55-BCCA-6DD5DA10AD80}" presName="negativeSpace" presStyleCnt="0"/>
      <dgm:spPr/>
    </dgm:pt>
    <dgm:pt modelId="{66496DFB-66C2-6E45-8D5B-6BFA1A76BFDB}" type="pres">
      <dgm:prSet presAssocID="{B2F55F05-3E99-4E55-BCCA-6DD5DA10AD80}" presName="childText" presStyleLbl="conFgAcc1" presStyleIdx="1" presStyleCnt="3">
        <dgm:presLayoutVars>
          <dgm:bulletEnabled val="1"/>
        </dgm:presLayoutVars>
      </dgm:prSet>
      <dgm:spPr/>
    </dgm:pt>
    <dgm:pt modelId="{77466F19-D22B-D94A-ADB4-4E74EBDA9179}" type="pres">
      <dgm:prSet presAssocID="{AD754989-1103-43E3-A6C6-18A2365D240A}" presName="spaceBetweenRectangles" presStyleCnt="0"/>
      <dgm:spPr/>
    </dgm:pt>
    <dgm:pt modelId="{8B723B73-4507-744A-A4EF-031519F49622}" type="pres">
      <dgm:prSet presAssocID="{B93617D9-187D-4FEF-949F-B4419EAA06EA}" presName="parentLin" presStyleCnt="0"/>
      <dgm:spPr/>
    </dgm:pt>
    <dgm:pt modelId="{91B10684-8ACF-5D42-8048-9F29D08B0D76}" type="pres">
      <dgm:prSet presAssocID="{B93617D9-187D-4FEF-949F-B4419EAA06EA}" presName="parentLeftMargin" presStyleLbl="node1" presStyleIdx="1" presStyleCnt="3"/>
      <dgm:spPr/>
    </dgm:pt>
    <dgm:pt modelId="{3653E04C-BA85-B148-B520-D9CE87EEEEAF}" type="pres">
      <dgm:prSet presAssocID="{B93617D9-187D-4FEF-949F-B4419EAA06E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5A91045-3B9F-B747-A124-D968C6FA5E3F}" type="pres">
      <dgm:prSet presAssocID="{B93617D9-187D-4FEF-949F-B4419EAA06EA}" presName="negativeSpace" presStyleCnt="0"/>
      <dgm:spPr/>
    </dgm:pt>
    <dgm:pt modelId="{2D32DEF3-A942-BC43-8678-DFB1CCAF9ED3}" type="pres">
      <dgm:prSet presAssocID="{B93617D9-187D-4FEF-949F-B4419EAA06E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070D00A-864F-45AA-8B1A-D46A3AD66BEE}" srcId="{F0689497-528B-4F1E-97C5-E9A557B300FA}" destId="{B93617D9-187D-4FEF-949F-B4419EAA06EA}" srcOrd="2" destOrd="0" parTransId="{A5FAA9C5-439F-4D8C-9007-864ACE0E257A}" sibTransId="{9C345ABA-95E2-4F73-9242-AE37FA7BA821}"/>
    <dgm:cxn modelId="{51998531-D3A6-7449-99BF-EDD7DCB53F51}" type="presOf" srcId="{B2F55F05-3E99-4E55-BCCA-6DD5DA10AD80}" destId="{02FDA451-9589-444C-BA32-0CE08E9E2A81}" srcOrd="0" destOrd="0" presId="urn:microsoft.com/office/officeart/2005/8/layout/list1"/>
    <dgm:cxn modelId="{6D646C35-36C8-4B37-971B-1177A38087A7}" srcId="{F0689497-528B-4F1E-97C5-E9A557B300FA}" destId="{B2F55F05-3E99-4E55-BCCA-6DD5DA10AD80}" srcOrd="1" destOrd="0" parTransId="{4A1A2E6E-11D3-4ACF-A5F1-34134137BE0F}" sibTransId="{AD754989-1103-43E3-A6C6-18A2365D240A}"/>
    <dgm:cxn modelId="{531AD837-7E83-4BA3-9806-9725A96933B7}" srcId="{F0689497-528B-4F1E-97C5-E9A557B300FA}" destId="{99C7AD10-AD97-45B3-B19E-D3D053D12FDA}" srcOrd="0" destOrd="0" parTransId="{D7C44C15-104C-4765-B487-316AF3F628F2}" sibTransId="{2A52CA4C-D9D4-4E6E-BC7B-63F1A389483D}"/>
    <dgm:cxn modelId="{6B764E41-3925-7944-B0F0-89A98ECFE7F1}" type="presOf" srcId="{B93617D9-187D-4FEF-949F-B4419EAA06EA}" destId="{3653E04C-BA85-B148-B520-D9CE87EEEEAF}" srcOrd="1" destOrd="0" presId="urn:microsoft.com/office/officeart/2005/8/layout/list1"/>
    <dgm:cxn modelId="{D106106C-8809-FC41-99E8-107FAD012513}" type="presOf" srcId="{B93617D9-187D-4FEF-949F-B4419EAA06EA}" destId="{91B10684-8ACF-5D42-8048-9F29D08B0D76}" srcOrd="0" destOrd="0" presId="urn:microsoft.com/office/officeart/2005/8/layout/list1"/>
    <dgm:cxn modelId="{B250338A-AC4C-BA4A-9AF3-DE79346DAE18}" type="presOf" srcId="{B2F55F05-3E99-4E55-BCCA-6DD5DA10AD80}" destId="{7E3B4784-4A43-2140-9708-2A13F4185B7F}" srcOrd="1" destOrd="0" presId="urn:microsoft.com/office/officeart/2005/8/layout/list1"/>
    <dgm:cxn modelId="{9198338C-D53A-BD4B-977E-1A5942BAF953}" type="presOf" srcId="{99C7AD10-AD97-45B3-B19E-D3D053D12FDA}" destId="{BB5C14CE-8BF4-1D43-9938-86A51034BC4D}" srcOrd="1" destOrd="0" presId="urn:microsoft.com/office/officeart/2005/8/layout/list1"/>
    <dgm:cxn modelId="{4899D49E-2603-B04A-B2D7-2A33F706CAED}" type="presOf" srcId="{F0689497-528B-4F1E-97C5-E9A557B300FA}" destId="{EC022DEC-DC34-0A4D-B671-F77376734A52}" srcOrd="0" destOrd="0" presId="urn:microsoft.com/office/officeart/2005/8/layout/list1"/>
    <dgm:cxn modelId="{ECA7D9D4-B837-3148-80A9-88A18D095D90}" type="presOf" srcId="{99C7AD10-AD97-45B3-B19E-D3D053D12FDA}" destId="{B760973E-EA63-5749-B5AB-75E687451632}" srcOrd="0" destOrd="0" presId="urn:microsoft.com/office/officeart/2005/8/layout/list1"/>
    <dgm:cxn modelId="{C5B9D181-48B6-3B45-907E-671FED825B14}" type="presParOf" srcId="{EC022DEC-DC34-0A4D-B671-F77376734A52}" destId="{C1883493-E077-554D-9837-5A0D40045B06}" srcOrd="0" destOrd="0" presId="urn:microsoft.com/office/officeart/2005/8/layout/list1"/>
    <dgm:cxn modelId="{CF21667E-DA06-FC4A-B99D-19EFB34FA776}" type="presParOf" srcId="{C1883493-E077-554D-9837-5A0D40045B06}" destId="{B760973E-EA63-5749-B5AB-75E687451632}" srcOrd="0" destOrd="0" presId="urn:microsoft.com/office/officeart/2005/8/layout/list1"/>
    <dgm:cxn modelId="{882CD231-08C9-3E46-8962-AF00346F2E7E}" type="presParOf" srcId="{C1883493-E077-554D-9837-5A0D40045B06}" destId="{BB5C14CE-8BF4-1D43-9938-86A51034BC4D}" srcOrd="1" destOrd="0" presId="urn:microsoft.com/office/officeart/2005/8/layout/list1"/>
    <dgm:cxn modelId="{AA3CC611-A469-C44F-821B-B53384F56BF7}" type="presParOf" srcId="{EC022DEC-DC34-0A4D-B671-F77376734A52}" destId="{5F3A9318-5CB4-9F4F-9D4D-96FB6B411809}" srcOrd="1" destOrd="0" presId="urn:microsoft.com/office/officeart/2005/8/layout/list1"/>
    <dgm:cxn modelId="{4B053552-8AF0-E041-B78C-6469FF09FD4E}" type="presParOf" srcId="{EC022DEC-DC34-0A4D-B671-F77376734A52}" destId="{CD035900-AD60-DE4C-B573-A9E8AD11468B}" srcOrd="2" destOrd="0" presId="urn:microsoft.com/office/officeart/2005/8/layout/list1"/>
    <dgm:cxn modelId="{8C058FFD-622D-5D46-8E94-80E569BDE72B}" type="presParOf" srcId="{EC022DEC-DC34-0A4D-B671-F77376734A52}" destId="{624BE4FE-57F4-5446-BF17-5E69E2F59583}" srcOrd="3" destOrd="0" presId="urn:microsoft.com/office/officeart/2005/8/layout/list1"/>
    <dgm:cxn modelId="{0D73DA5D-E7D9-B445-AE30-35728B349C98}" type="presParOf" srcId="{EC022DEC-DC34-0A4D-B671-F77376734A52}" destId="{4D4FC8AD-9AF0-774A-902E-D1C80F138CAD}" srcOrd="4" destOrd="0" presId="urn:microsoft.com/office/officeart/2005/8/layout/list1"/>
    <dgm:cxn modelId="{AFB585AC-74FA-A941-9EF7-B4D7067BB9FF}" type="presParOf" srcId="{4D4FC8AD-9AF0-774A-902E-D1C80F138CAD}" destId="{02FDA451-9589-444C-BA32-0CE08E9E2A81}" srcOrd="0" destOrd="0" presId="urn:microsoft.com/office/officeart/2005/8/layout/list1"/>
    <dgm:cxn modelId="{90E4D2D3-B401-6B43-B3AE-FED00024EA75}" type="presParOf" srcId="{4D4FC8AD-9AF0-774A-902E-D1C80F138CAD}" destId="{7E3B4784-4A43-2140-9708-2A13F4185B7F}" srcOrd="1" destOrd="0" presId="urn:microsoft.com/office/officeart/2005/8/layout/list1"/>
    <dgm:cxn modelId="{392B3860-5BDD-AE4F-9BC6-06FE5BAF858A}" type="presParOf" srcId="{EC022DEC-DC34-0A4D-B671-F77376734A52}" destId="{F49B9580-B082-8844-847C-01BD1EA496D1}" srcOrd="5" destOrd="0" presId="urn:microsoft.com/office/officeart/2005/8/layout/list1"/>
    <dgm:cxn modelId="{66F06EC2-8673-CF4F-86DD-1A300D7E26EC}" type="presParOf" srcId="{EC022DEC-DC34-0A4D-B671-F77376734A52}" destId="{66496DFB-66C2-6E45-8D5B-6BFA1A76BFDB}" srcOrd="6" destOrd="0" presId="urn:microsoft.com/office/officeart/2005/8/layout/list1"/>
    <dgm:cxn modelId="{1BEDD36A-F248-5149-BC8A-A6E7A49B3244}" type="presParOf" srcId="{EC022DEC-DC34-0A4D-B671-F77376734A52}" destId="{77466F19-D22B-D94A-ADB4-4E74EBDA9179}" srcOrd="7" destOrd="0" presId="urn:microsoft.com/office/officeart/2005/8/layout/list1"/>
    <dgm:cxn modelId="{52ED888F-9E80-9E4E-B95A-8551EB8218B3}" type="presParOf" srcId="{EC022DEC-DC34-0A4D-B671-F77376734A52}" destId="{8B723B73-4507-744A-A4EF-031519F49622}" srcOrd="8" destOrd="0" presId="urn:microsoft.com/office/officeart/2005/8/layout/list1"/>
    <dgm:cxn modelId="{6B06C438-1916-9346-B12E-BCB6980A5CF1}" type="presParOf" srcId="{8B723B73-4507-744A-A4EF-031519F49622}" destId="{91B10684-8ACF-5D42-8048-9F29D08B0D76}" srcOrd="0" destOrd="0" presId="urn:microsoft.com/office/officeart/2005/8/layout/list1"/>
    <dgm:cxn modelId="{048823B6-9672-CC4C-A08A-2BAC97307131}" type="presParOf" srcId="{8B723B73-4507-744A-A4EF-031519F49622}" destId="{3653E04C-BA85-B148-B520-D9CE87EEEEAF}" srcOrd="1" destOrd="0" presId="urn:microsoft.com/office/officeart/2005/8/layout/list1"/>
    <dgm:cxn modelId="{FAE15D74-2CF5-8D43-B53F-538C362AB5F2}" type="presParOf" srcId="{EC022DEC-DC34-0A4D-B671-F77376734A52}" destId="{65A91045-3B9F-B747-A124-D968C6FA5E3F}" srcOrd="9" destOrd="0" presId="urn:microsoft.com/office/officeart/2005/8/layout/list1"/>
    <dgm:cxn modelId="{B106E5F3-6000-2D46-81E8-0725697D335D}" type="presParOf" srcId="{EC022DEC-DC34-0A4D-B671-F77376734A52}" destId="{2D32DEF3-A942-BC43-8678-DFB1CCAF9ED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BA5C49-E6EC-40BB-A6BD-6C6B5262B85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24381CB1-100D-46D5-80CC-CEFA1DF68E4C}">
      <dgm:prSet/>
      <dgm:spPr/>
      <dgm:t>
        <a:bodyPr/>
        <a:lstStyle/>
        <a:p>
          <a:r>
            <a:rPr lang="en-US" b="1" dirty="0"/>
            <a:t>Concourse Update</a:t>
          </a:r>
          <a:endParaRPr lang="en-US" dirty="0"/>
        </a:p>
      </dgm:t>
    </dgm:pt>
    <dgm:pt modelId="{4FA00070-2324-4BE5-A358-0A2459F10BA3}" type="parTrans" cxnId="{A6A339FF-639A-4B54-9422-D4863923FEA9}">
      <dgm:prSet/>
      <dgm:spPr/>
      <dgm:t>
        <a:bodyPr/>
        <a:lstStyle/>
        <a:p>
          <a:endParaRPr lang="en-US"/>
        </a:p>
      </dgm:t>
    </dgm:pt>
    <dgm:pt modelId="{444015E8-382F-45FE-BC81-340576F6CB6F}" type="sibTrans" cxnId="{A6A339FF-639A-4B54-9422-D4863923FEA9}">
      <dgm:prSet/>
      <dgm:spPr/>
      <dgm:t>
        <a:bodyPr/>
        <a:lstStyle/>
        <a:p>
          <a:endParaRPr lang="en-US"/>
        </a:p>
      </dgm:t>
    </dgm:pt>
    <dgm:pt modelId="{441A49AE-A0D2-4FFC-A0E4-BBB3892CB19C}">
      <dgm:prSet/>
      <dgm:spPr/>
      <dgm:t>
        <a:bodyPr/>
        <a:lstStyle/>
        <a:p>
          <a:r>
            <a:rPr lang="en-US" b="1" dirty="0"/>
            <a:t>Adjunct Faculty Evaluations</a:t>
          </a:r>
          <a:endParaRPr lang="en-US" dirty="0"/>
        </a:p>
      </dgm:t>
    </dgm:pt>
    <dgm:pt modelId="{41DC9ABD-BE79-4449-94F6-BA5A283C2989}" type="parTrans" cxnId="{497731BF-C5EE-4643-AAA3-7D843713C827}">
      <dgm:prSet/>
      <dgm:spPr/>
      <dgm:t>
        <a:bodyPr/>
        <a:lstStyle/>
        <a:p>
          <a:endParaRPr lang="en-US"/>
        </a:p>
      </dgm:t>
    </dgm:pt>
    <dgm:pt modelId="{81C12C75-8AFC-4E21-933D-DCFC5F354A26}" type="sibTrans" cxnId="{497731BF-C5EE-4643-AAA3-7D843713C827}">
      <dgm:prSet/>
      <dgm:spPr/>
      <dgm:t>
        <a:bodyPr/>
        <a:lstStyle/>
        <a:p>
          <a:endParaRPr lang="en-US"/>
        </a:p>
      </dgm:t>
    </dgm:pt>
    <dgm:pt modelId="{8D44AEFB-8920-4F5A-BA92-04F213BB717F}">
      <dgm:prSet/>
      <dgm:spPr/>
      <dgm:t>
        <a:bodyPr/>
        <a:lstStyle/>
        <a:p>
          <a:r>
            <a:rPr lang="en-US" b="1" dirty="0"/>
            <a:t>Student Evaluations</a:t>
          </a:r>
          <a:endParaRPr lang="en-US" dirty="0"/>
        </a:p>
      </dgm:t>
    </dgm:pt>
    <dgm:pt modelId="{98E574E2-0226-4732-ABF3-50216DDA7DFD}" type="parTrans" cxnId="{7EE03DC6-EDBC-4794-B05A-418ACEF9DA7C}">
      <dgm:prSet/>
      <dgm:spPr/>
      <dgm:t>
        <a:bodyPr/>
        <a:lstStyle/>
        <a:p>
          <a:endParaRPr lang="en-US"/>
        </a:p>
      </dgm:t>
    </dgm:pt>
    <dgm:pt modelId="{CBB03A8F-0B1E-4F93-91B9-57D73EFCD136}" type="sibTrans" cxnId="{7EE03DC6-EDBC-4794-B05A-418ACEF9DA7C}">
      <dgm:prSet/>
      <dgm:spPr/>
      <dgm:t>
        <a:bodyPr/>
        <a:lstStyle/>
        <a:p>
          <a:endParaRPr lang="en-US"/>
        </a:p>
      </dgm:t>
    </dgm:pt>
    <dgm:pt modelId="{85C2F95C-E287-4313-AEA4-D1E74433CC1E}">
      <dgm:prSet/>
      <dgm:spPr/>
      <dgm:t>
        <a:bodyPr/>
        <a:lstStyle/>
        <a:p>
          <a:r>
            <a:rPr lang="en-US" b="1" dirty="0"/>
            <a:t>OER Update</a:t>
          </a:r>
          <a:endParaRPr lang="en-US" dirty="0"/>
        </a:p>
      </dgm:t>
    </dgm:pt>
    <dgm:pt modelId="{2A5B1389-4A0A-422F-B05E-0CE604E1821B}" type="parTrans" cxnId="{44385965-E5BE-4E67-8F95-E3A277518FEF}">
      <dgm:prSet/>
      <dgm:spPr/>
      <dgm:t>
        <a:bodyPr/>
        <a:lstStyle/>
        <a:p>
          <a:endParaRPr lang="en-US"/>
        </a:p>
      </dgm:t>
    </dgm:pt>
    <dgm:pt modelId="{CA6DF912-F017-48CB-958E-445AF61F4BA3}" type="sibTrans" cxnId="{44385965-E5BE-4E67-8F95-E3A277518FEF}">
      <dgm:prSet/>
      <dgm:spPr/>
      <dgm:t>
        <a:bodyPr/>
        <a:lstStyle/>
        <a:p>
          <a:endParaRPr lang="en-US"/>
        </a:p>
      </dgm:t>
    </dgm:pt>
    <dgm:pt modelId="{43CB8CDA-5BEA-4C20-9083-7FB0D592CFF1}">
      <dgm:prSet/>
      <dgm:spPr/>
      <dgm:t>
        <a:bodyPr/>
        <a:lstStyle/>
        <a:p>
          <a:r>
            <a:rPr lang="en-US" b="1" dirty="0"/>
            <a:t>Academic Integrity</a:t>
          </a:r>
          <a:endParaRPr lang="en-US" dirty="0"/>
        </a:p>
      </dgm:t>
    </dgm:pt>
    <dgm:pt modelId="{AE2A9B2D-234D-4138-846F-157666CF558A}" type="parTrans" cxnId="{DA09C944-8B10-4034-BAE7-D2F3E21EC4A2}">
      <dgm:prSet/>
      <dgm:spPr/>
      <dgm:t>
        <a:bodyPr/>
        <a:lstStyle/>
        <a:p>
          <a:endParaRPr lang="en-US"/>
        </a:p>
      </dgm:t>
    </dgm:pt>
    <dgm:pt modelId="{CA7888D0-2C1A-419D-945D-E0744A0A7FAD}" type="sibTrans" cxnId="{DA09C944-8B10-4034-BAE7-D2F3E21EC4A2}">
      <dgm:prSet/>
      <dgm:spPr/>
      <dgm:t>
        <a:bodyPr/>
        <a:lstStyle/>
        <a:p>
          <a:endParaRPr lang="en-US"/>
        </a:p>
      </dgm:t>
    </dgm:pt>
    <dgm:pt modelId="{A122697D-DE47-474D-A23C-4EB2FFBA9FA7}">
      <dgm:prSet/>
      <dgm:spPr/>
      <dgm:t>
        <a:bodyPr/>
        <a:lstStyle/>
        <a:p>
          <a:r>
            <a:rPr lang="en-US" b="1" dirty="0"/>
            <a:t>Ally</a:t>
          </a:r>
          <a:endParaRPr lang="en-US" dirty="0"/>
        </a:p>
      </dgm:t>
    </dgm:pt>
    <dgm:pt modelId="{88F49A02-7628-40BC-A753-AE169D4E6198}" type="parTrans" cxnId="{40CDAED8-FFA7-4F85-B366-314536FD669E}">
      <dgm:prSet/>
      <dgm:spPr/>
      <dgm:t>
        <a:bodyPr/>
        <a:lstStyle/>
        <a:p>
          <a:endParaRPr lang="en-US"/>
        </a:p>
      </dgm:t>
    </dgm:pt>
    <dgm:pt modelId="{99E138D2-2CE6-40C0-A266-E7B04C8EC484}" type="sibTrans" cxnId="{40CDAED8-FFA7-4F85-B366-314536FD669E}">
      <dgm:prSet/>
      <dgm:spPr/>
      <dgm:t>
        <a:bodyPr/>
        <a:lstStyle/>
        <a:p>
          <a:endParaRPr lang="en-US"/>
        </a:p>
      </dgm:t>
    </dgm:pt>
    <dgm:pt modelId="{417F0D94-429F-4B04-9F56-3764B96D9744}">
      <dgm:prSet/>
      <dgm:spPr/>
      <dgm:t>
        <a:bodyPr/>
        <a:lstStyle/>
        <a:p>
          <a:r>
            <a:rPr lang="en-US" b="1" dirty="0"/>
            <a:t>The Center</a:t>
          </a:r>
          <a:endParaRPr lang="en-US" dirty="0"/>
        </a:p>
      </dgm:t>
    </dgm:pt>
    <dgm:pt modelId="{319259D2-96F8-481B-9688-CE0D5A41B28B}" type="parTrans" cxnId="{8ADD97AA-59AB-46C9-BF23-01199F7B63D8}">
      <dgm:prSet/>
      <dgm:spPr/>
      <dgm:t>
        <a:bodyPr/>
        <a:lstStyle/>
        <a:p>
          <a:endParaRPr lang="en-US"/>
        </a:p>
      </dgm:t>
    </dgm:pt>
    <dgm:pt modelId="{22E9745E-5B71-4128-8069-EE4100CAF547}" type="sibTrans" cxnId="{8ADD97AA-59AB-46C9-BF23-01199F7B63D8}">
      <dgm:prSet/>
      <dgm:spPr/>
      <dgm:t>
        <a:bodyPr/>
        <a:lstStyle/>
        <a:p>
          <a:endParaRPr lang="en-US"/>
        </a:p>
      </dgm:t>
    </dgm:pt>
    <dgm:pt modelId="{36446200-1FE1-C64B-935F-CA78B04BCD0A}" type="pres">
      <dgm:prSet presAssocID="{A2BA5C49-E6EC-40BB-A6BD-6C6B5262B85E}" presName="vert0" presStyleCnt="0">
        <dgm:presLayoutVars>
          <dgm:dir/>
          <dgm:animOne val="branch"/>
          <dgm:animLvl val="lvl"/>
        </dgm:presLayoutVars>
      </dgm:prSet>
      <dgm:spPr/>
    </dgm:pt>
    <dgm:pt modelId="{CA5CAF5E-F394-C946-A28D-663A5CFD2E2C}" type="pres">
      <dgm:prSet presAssocID="{24381CB1-100D-46D5-80CC-CEFA1DF68E4C}" presName="thickLine" presStyleLbl="alignNode1" presStyleIdx="0" presStyleCnt="7"/>
      <dgm:spPr/>
    </dgm:pt>
    <dgm:pt modelId="{839D8666-E8D0-CC46-BC3A-072F80FC5578}" type="pres">
      <dgm:prSet presAssocID="{24381CB1-100D-46D5-80CC-CEFA1DF68E4C}" presName="horz1" presStyleCnt="0"/>
      <dgm:spPr/>
    </dgm:pt>
    <dgm:pt modelId="{A98EE48F-43C0-1249-AC9D-ACC78EC20AC7}" type="pres">
      <dgm:prSet presAssocID="{24381CB1-100D-46D5-80CC-CEFA1DF68E4C}" presName="tx1" presStyleLbl="revTx" presStyleIdx="0" presStyleCnt="7"/>
      <dgm:spPr/>
    </dgm:pt>
    <dgm:pt modelId="{56E14B69-8041-2141-AEDC-E8E2BB5529B0}" type="pres">
      <dgm:prSet presAssocID="{24381CB1-100D-46D5-80CC-CEFA1DF68E4C}" presName="vert1" presStyleCnt="0"/>
      <dgm:spPr/>
    </dgm:pt>
    <dgm:pt modelId="{270D39F6-4191-6D4E-AC9E-664DCD702430}" type="pres">
      <dgm:prSet presAssocID="{441A49AE-A0D2-4FFC-A0E4-BBB3892CB19C}" presName="thickLine" presStyleLbl="alignNode1" presStyleIdx="1" presStyleCnt="7"/>
      <dgm:spPr/>
    </dgm:pt>
    <dgm:pt modelId="{B4AD5CE6-C5B7-5E4B-B215-6BAD0016832B}" type="pres">
      <dgm:prSet presAssocID="{441A49AE-A0D2-4FFC-A0E4-BBB3892CB19C}" presName="horz1" presStyleCnt="0"/>
      <dgm:spPr/>
    </dgm:pt>
    <dgm:pt modelId="{DD3CA032-A585-E448-BD58-178D4FAE9563}" type="pres">
      <dgm:prSet presAssocID="{441A49AE-A0D2-4FFC-A0E4-BBB3892CB19C}" presName="tx1" presStyleLbl="revTx" presStyleIdx="1" presStyleCnt="7"/>
      <dgm:spPr/>
    </dgm:pt>
    <dgm:pt modelId="{C0ED03C6-DB6A-D24D-A8E4-585512AADC65}" type="pres">
      <dgm:prSet presAssocID="{441A49AE-A0D2-4FFC-A0E4-BBB3892CB19C}" presName="vert1" presStyleCnt="0"/>
      <dgm:spPr/>
    </dgm:pt>
    <dgm:pt modelId="{5510EAC8-3010-2F4B-869B-96CE89E8609A}" type="pres">
      <dgm:prSet presAssocID="{8D44AEFB-8920-4F5A-BA92-04F213BB717F}" presName="thickLine" presStyleLbl="alignNode1" presStyleIdx="2" presStyleCnt="7"/>
      <dgm:spPr/>
    </dgm:pt>
    <dgm:pt modelId="{A48193DE-350B-A046-85CC-5C40EA181504}" type="pres">
      <dgm:prSet presAssocID="{8D44AEFB-8920-4F5A-BA92-04F213BB717F}" presName="horz1" presStyleCnt="0"/>
      <dgm:spPr/>
    </dgm:pt>
    <dgm:pt modelId="{6738ADD7-C8E6-1C41-8163-95D788CE6BD2}" type="pres">
      <dgm:prSet presAssocID="{8D44AEFB-8920-4F5A-BA92-04F213BB717F}" presName="tx1" presStyleLbl="revTx" presStyleIdx="2" presStyleCnt="7"/>
      <dgm:spPr/>
    </dgm:pt>
    <dgm:pt modelId="{7C64239A-7960-9E4E-BB6D-E21AA6425156}" type="pres">
      <dgm:prSet presAssocID="{8D44AEFB-8920-4F5A-BA92-04F213BB717F}" presName="vert1" presStyleCnt="0"/>
      <dgm:spPr/>
    </dgm:pt>
    <dgm:pt modelId="{F88A09BD-A893-6E48-AE3F-3C398DBD3BF2}" type="pres">
      <dgm:prSet presAssocID="{85C2F95C-E287-4313-AEA4-D1E74433CC1E}" presName="thickLine" presStyleLbl="alignNode1" presStyleIdx="3" presStyleCnt="7"/>
      <dgm:spPr/>
    </dgm:pt>
    <dgm:pt modelId="{E6C1986B-62D1-754B-8693-2006ED34DCC3}" type="pres">
      <dgm:prSet presAssocID="{85C2F95C-E287-4313-AEA4-D1E74433CC1E}" presName="horz1" presStyleCnt="0"/>
      <dgm:spPr/>
    </dgm:pt>
    <dgm:pt modelId="{F00F988F-7473-8E46-8C1C-AF68065DCA68}" type="pres">
      <dgm:prSet presAssocID="{85C2F95C-E287-4313-AEA4-D1E74433CC1E}" presName="tx1" presStyleLbl="revTx" presStyleIdx="3" presStyleCnt="7"/>
      <dgm:spPr/>
    </dgm:pt>
    <dgm:pt modelId="{64AB79B5-8D8A-9343-96E9-5B53F8A668DA}" type="pres">
      <dgm:prSet presAssocID="{85C2F95C-E287-4313-AEA4-D1E74433CC1E}" presName="vert1" presStyleCnt="0"/>
      <dgm:spPr/>
    </dgm:pt>
    <dgm:pt modelId="{8EFF7ECF-3CE3-6047-8EB6-DF1A7F9858EB}" type="pres">
      <dgm:prSet presAssocID="{43CB8CDA-5BEA-4C20-9083-7FB0D592CFF1}" presName="thickLine" presStyleLbl="alignNode1" presStyleIdx="4" presStyleCnt="7"/>
      <dgm:spPr/>
    </dgm:pt>
    <dgm:pt modelId="{C0C61AD2-7826-AA48-8247-DE7B0CCEA713}" type="pres">
      <dgm:prSet presAssocID="{43CB8CDA-5BEA-4C20-9083-7FB0D592CFF1}" presName="horz1" presStyleCnt="0"/>
      <dgm:spPr/>
    </dgm:pt>
    <dgm:pt modelId="{60A472AC-D39D-694D-8684-305508DCC30F}" type="pres">
      <dgm:prSet presAssocID="{43CB8CDA-5BEA-4C20-9083-7FB0D592CFF1}" presName="tx1" presStyleLbl="revTx" presStyleIdx="4" presStyleCnt="7"/>
      <dgm:spPr/>
    </dgm:pt>
    <dgm:pt modelId="{499CC56E-E9BE-3C4B-A6CC-B810B7510698}" type="pres">
      <dgm:prSet presAssocID="{43CB8CDA-5BEA-4C20-9083-7FB0D592CFF1}" presName="vert1" presStyleCnt="0"/>
      <dgm:spPr/>
    </dgm:pt>
    <dgm:pt modelId="{96190BE5-F82A-8F42-B312-CB948F0A949D}" type="pres">
      <dgm:prSet presAssocID="{A122697D-DE47-474D-A23C-4EB2FFBA9FA7}" presName="thickLine" presStyleLbl="alignNode1" presStyleIdx="5" presStyleCnt="7"/>
      <dgm:spPr/>
    </dgm:pt>
    <dgm:pt modelId="{D9021758-E31B-8B4A-9263-8B61F880DAA8}" type="pres">
      <dgm:prSet presAssocID="{A122697D-DE47-474D-A23C-4EB2FFBA9FA7}" presName="horz1" presStyleCnt="0"/>
      <dgm:spPr/>
    </dgm:pt>
    <dgm:pt modelId="{A2D098B1-163A-C844-A5C3-426723F9BB99}" type="pres">
      <dgm:prSet presAssocID="{A122697D-DE47-474D-A23C-4EB2FFBA9FA7}" presName="tx1" presStyleLbl="revTx" presStyleIdx="5" presStyleCnt="7"/>
      <dgm:spPr/>
    </dgm:pt>
    <dgm:pt modelId="{F1D8B953-69BF-FE49-B269-B72CA6D8AC48}" type="pres">
      <dgm:prSet presAssocID="{A122697D-DE47-474D-A23C-4EB2FFBA9FA7}" presName="vert1" presStyleCnt="0"/>
      <dgm:spPr/>
    </dgm:pt>
    <dgm:pt modelId="{724A44F5-6258-A349-8CE2-495D5FCA77D6}" type="pres">
      <dgm:prSet presAssocID="{417F0D94-429F-4B04-9F56-3764B96D9744}" presName="thickLine" presStyleLbl="alignNode1" presStyleIdx="6" presStyleCnt="7"/>
      <dgm:spPr/>
    </dgm:pt>
    <dgm:pt modelId="{04F36F5E-BBA2-244C-8BC2-B4BC1B217E80}" type="pres">
      <dgm:prSet presAssocID="{417F0D94-429F-4B04-9F56-3764B96D9744}" presName="horz1" presStyleCnt="0"/>
      <dgm:spPr/>
    </dgm:pt>
    <dgm:pt modelId="{67755A57-72BD-7F4D-9668-39F445ED09D9}" type="pres">
      <dgm:prSet presAssocID="{417F0D94-429F-4B04-9F56-3764B96D9744}" presName="tx1" presStyleLbl="revTx" presStyleIdx="6" presStyleCnt="7"/>
      <dgm:spPr/>
    </dgm:pt>
    <dgm:pt modelId="{1EE49E19-5C15-8841-9A6F-0C31AD5D07AC}" type="pres">
      <dgm:prSet presAssocID="{417F0D94-429F-4B04-9F56-3764B96D9744}" presName="vert1" presStyleCnt="0"/>
      <dgm:spPr/>
    </dgm:pt>
  </dgm:ptLst>
  <dgm:cxnLst>
    <dgm:cxn modelId="{DA09C944-8B10-4034-BAE7-D2F3E21EC4A2}" srcId="{A2BA5C49-E6EC-40BB-A6BD-6C6B5262B85E}" destId="{43CB8CDA-5BEA-4C20-9083-7FB0D592CFF1}" srcOrd="4" destOrd="0" parTransId="{AE2A9B2D-234D-4138-846F-157666CF558A}" sibTransId="{CA7888D0-2C1A-419D-945D-E0744A0A7FAD}"/>
    <dgm:cxn modelId="{4D392747-6452-9943-934B-2F61E2E140F5}" type="presOf" srcId="{85C2F95C-E287-4313-AEA4-D1E74433CC1E}" destId="{F00F988F-7473-8E46-8C1C-AF68065DCA68}" srcOrd="0" destOrd="0" presId="urn:microsoft.com/office/officeart/2008/layout/LinedList"/>
    <dgm:cxn modelId="{0FC8124F-34CB-EE4C-91DB-E61E53A6760A}" type="presOf" srcId="{43CB8CDA-5BEA-4C20-9083-7FB0D592CFF1}" destId="{60A472AC-D39D-694D-8684-305508DCC30F}" srcOrd="0" destOrd="0" presId="urn:microsoft.com/office/officeart/2008/layout/LinedList"/>
    <dgm:cxn modelId="{44385965-E5BE-4E67-8F95-E3A277518FEF}" srcId="{A2BA5C49-E6EC-40BB-A6BD-6C6B5262B85E}" destId="{85C2F95C-E287-4313-AEA4-D1E74433CC1E}" srcOrd="3" destOrd="0" parTransId="{2A5B1389-4A0A-422F-B05E-0CE604E1821B}" sibTransId="{CA6DF912-F017-48CB-958E-445AF61F4BA3}"/>
    <dgm:cxn modelId="{8ADD97AA-59AB-46C9-BF23-01199F7B63D8}" srcId="{A2BA5C49-E6EC-40BB-A6BD-6C6B5262B85E}" destId="{417F0D94-429F-4B04-9F56-3764B96D9744}" srcOrd="6" destOrd="0" parTransId="{319259D2-96F8-481B-9688-CE0D5A41B28B}" sibTransId="{22E9745E-5B71-4128-8069-EE4100CAF547}"/>
    <dgm:cxn modelId="{5A9ED6AE-3D9E-3049-99B1-ADFCD153D90C}" type="presOf" srcId="{A2BA5C49-E6EC-40BB-A6BD-6C6B5262B85E}" destId="{36446200-1FE1-C64B-935F-CA78B04BCD0A}" srcOrd="0" destOrd="0" presId="urn:microsoft.com/office/officeart/2008/layout/LinedList"/>
    <dgm:cxn modelId="{7E2A19BC-C8A9-8A41-BF3D-6ED56BC052BB}" type="presOf" srcId="{A122697D-DE47-474D-A23C-4EB2FFBA9FA7}" destId="{A2D098B1-163A-C844-A5C3-426723F9BB99}" srcOrd="0" destOrd="0" presId="urn:microsoft.com/office/officeart/2008/layout/LinedList"/>
    <dgm:cxn modelId="{497731BF-C5EE-4643-AAA3-7D843713C827}" srcId="{A2BA5C49-E6EC-40BB-A6BD-6C6B5262B85E}" destId="{441A49AE-A0D2-4FFC-A0E4-BBB3892CB19C}" srcOrd="1" destOrd="0" parTransId="{41DC9ABD-BE79-4449-94F6-BA5A283C2989}" sibTransId="{81C12C75-8AFC-4E21-933D-DCFC5F354A26}"/>
    <dgm:cxn modelId="{F7CA4CC4-F5EF-F149-958D-34EA3F25D333}" type="presOf" srcId="{24381CB1-100D-46D5-80CC-CEFA1DF68E4C}" destId="{A98EE48F-43C0-1249-AC9D-ACC78EC20AC7}" srcOrd="0" destOrd="0" presId="urn:microsoft.com/office/officeart/2008/layout/LinedList"/>
    <dgm:cxn modelId="{7EE03DC6-EDBC-4794-B05A-418ACEF9DA7C}" srcId="{A2BA5C49-E6EC-40BB-A6BD-6C6B5262B85E}" destId="{8D44AEFB-8920-4F5A-BA92-04F213BB717F}" srcOrd="2" destOrd="0" parTransId="{98E574E2-0226-4732-ABF3-50216DDA7DFD}" sibTransId="{CBB03A8F-0B1E-4F93-91B9-57D73EFCD136}"/>
    <dgm:cxn modelId="{C5CE36C9-D9F2-484D-9A4D-446DDF119FC1}" type="presOf" srcId="{417F0D94-429F-4B04-9F56-3764B96D9744}" destId="{67755A57-72BD-7F4D-9668-39F445ED09D9}" srcOrd="0" destOrd="0" presId="urn:microsoft.com/office/officeart/2008/layout/LinedList"/>
    <dgm:cxn modelId="{C5DC1FCB-A661-4B41-BCAC-A067A9030390}" type="presOf" srcId="{8D44AEFB-8920-4F5A-BA92-04F213BB717F}" destId="{6738ADD7-C8E6-1C41-8163-95D788CE6BD2}" srcOrd="0" destOrd="0" presId="urn:microsoft.com/office/officeart/2008/layout/LinedList"/>
    <dgm:cxn modelId="{40CDAED8-FFA7-4F85-B366-314536FD669E}" srcId="{A2BA5C49-E6EC-40BB-A6BD-6C6B5262B85E}" destId="{A122697D-DE47-474D-A23C-4EB2FFBA9FA7}" srcOrd="5" destOrd="0" parTransId="{88F49A02-7628-40BC-A753-AE169D4E6198}" sibTransId="{99E138D2-2CE6-40C0-A266-E7B04C8EC484}"/>
    <dgm:cxn modelId="{578B37F3-B375-A245-8550-9818C0A5F410}" type="presOf" srcId="{441A49AE-A0D2-4FFC-A0E4-BBB3892CB19C}" destId="{DD3CA032-A585-E448-BD58-178D4FAE9563}" srcOrd="0" destOrd="0" presId="urn:microsoft.com/office/officeart/2008/layout/LinedList"/>
    <dgm:cxn modelId="{A6A339FF-639A-4B54-9422-D4863923FEA9}" srcId="{A2BA5C49-E6EC-40BB-A6BD-6C6B5262B85E}" destId="{24381CB1-100D-46D5-80CC-CEFA1DF68E4C}" srcOrd="0" destOrd="0" parTransId="{4FA00070-2324-4BE5-A358-0A2459F10BA3}" sibTransId="{444015E8-382F-45FE-BC81-340576F6CB6F}"/>
    <dgm:cxn modelId="{4178FAD3-836B-4844-A421-E4E7AC587AAC}" type="presParOf" srcId="{36446200-1FE1-C64B-935F-CA78B04BCD0A}" destId="{CA5CAF5E-F394-C946-A28D-663A5CFD2E2C}" srcOrd="0" destOrd="0" presId="urn:microsoft.com/office/officeart/2008/layout/LinedList"/>
    <dgm:cxn modelId="{F4598D64-CC67-9D41-87C4-0FC4BC5CB835}" type="presParOf" srcId="{36446200-1FE1-C64B-935F-CA78B04BCD0A}" destId="{839D8666-E8D0-CC46-BC3A-072F80FC5578}" srcOrd="1" destOrd="0" presId="urn:microsoft.com/office/officeart/2008/layout/LinedList"/>
    <dgm:cxn modelId="{85DC38C6-0736-2846-B1EF-1B140856CEFF}" type="presParOf" srcId="{839D8666-E8D0-CC46-BC3A-072F80FC5578}" destId="{A98EE48F-43C0-1249-AC9D-ACC78EC20AC7}" srcOrd="0" destOrd="0" presId="urn:microsoft.com/office/officeart/2008/layout/LinedList"/>
    <dgm:cxn modelId="{0F9C3B46-0B60-A346-A59C-7BE9486BA847}" type="presParOf" srcId="{839D8666-E8D0-CC46-BC3A-072F80FC5578}" destId="{56E14B69-8041-2141-AEDC-E8E2BB5529B0}" srcOrd="1" destOrd="0" presId="urn:microsoft.com/office/officeart/2008/layout/LinedList"/>
    <dgm:cxn modelId="{2EB23A60-64C1-144F-AB54-DED77B205593}" type="presParOf" srcId="{36446200-1FE1-C64B-935F-CA78B04BCD0A}" destId="{270D39F6-4191-6D4E-AC9E-664DCD702430}" srcOrd="2" destOrd="0" presId="urn:microsoft.com/office/officeart/2008/layout/LinedList"/>
    <dgm:cxn modelId="{5FA3E74D-31F1-8A4C-985E-D329C75FECD4}" type="presParOf" srcId="{36446200-1FE1-C64B-935F-CA78B04BCD0A}" destId="{B4AD5CE6-C5B7-5E4B-B215-6BAD0016832B}" srcOrd="3" destOrd="0" presId="urn:microsoft.com/office/officeart/2008/layout/LinedList"/>
    <dgm:cxn modelId="{32B85D78-2983-E842-B7E4-E876704CF177}" type="presParOf" srcId="{B4AD5CE6-C5B7-5E4B-B215-6BAD0016832B}" destId="{DD3CA032-A585-E448-BD58-178D4FAE9563}" srcOrd="0" destOrd="0" presId="urn:microsoft.com/office/officeart/2008/layout/LinedList"/>
    <dgm:cxn modelId="{8C3ADA86-65EC-C34A-AFB4-B51A09E6D848}" type="presParOf" srcId="{B4AD5CE6-C5B7-5E4B-B215-6BAD0016832B}" destId="{C0ED03C6-DB6A-D24D-A8E4-585512AADC65}" srcOrd="1" destOrd="0" presId="urn:microsoft.com/office/officeart/2008/layout/LinedList"/>
    <dgm:cxn modelId="{1443CF3C-BA02-E144-97AD-2959D6DA32A3}" type="presParOf" srcId="{36446200-1FE1-C64B-935F-CA78B04BCD0A}" destId="{5510EAC8-3010-2F4B-869B-96CE89E8609A}" srcOrd="4" destOrd="0" presId="urn:microsoft.com/office/officeart/2008/layout/LinedList"/>
    <dgm:cxn modelId="{10BB4D10-CED0-3642-8E6F-35B1EFEA0C62}" type="presParOf" srcId="{36446200-1FE1-C64B-935F-CA78B04BCD0A}" destId="{A48193DE-350B-A046-85CC-5C40EA181504}" srcOrd="5" destOrd="0" presId="urn:microsoft.com/office/officeart/2008/layout/LinedList"/>
    <dgm:cxn modelId="{7E645F7A-6DEB-9545-BEF6-B9DF78EAEBDF}" type="presParOf" srcId="{A48193DE-350B-A046-85CC-5C40EA181504}" destId="{6738ADD7-C8E6-1C41-8163-95D788CE6BD2}" srcOrd="0" destOrd="0" presId="urn:microsoft.com/office/officeart/2008/layout/LinedList"/>
    <dgm:cxn modelId="{2A19274D-9454-3D41-AF3D-5B653FF889C2}" type="presParOf" srcId="{A48193DE-350B-A046-85CC-5C40EA181504}" destId="{7C64239A-7960-9E4E-BB6D-E21AA6425156}" srcOrd="1" destOrd="0" presId="urn:microsoft.com/office/officeart/2008/layout/LinedList"/>
    <dgm:cxn modelId="{A750EDD6-3A0D-E145-94B9-05DDBCA19F12}" type="presParOf" srcId="{36446200-1FE1-C64B-935F-CA78B04BCD0A}" destId="{F88A09BD-A893-6E48-AE3F-3C398DBD3BF2}" srcOrd="6" destOrd="0" presId="urn:microsoft.com/office/officeart/2008/layout/LinedList"/>
    <dgm:cxn modelId="{555A5060-CDC5-4145-BD24-DA11EB0B2AB3}" type="presParOf" srcId="{36446200-1FE1-C64B-935F-CA78B04BCD0A}" destId="{E6C1986B-62D1-754B-8693-2006ED34DCC3}" srcOrd="7" destOrd="0" presId="urn:microsoft.com/office/officeart/2008/layout/LinedList"/>
    <dgm:cxn modelId="{90E57BF4-3748-0D42-AA17-0B484FE10E6A}" type="presParOf" srcId="{E6C1986B-62D1-754B-8693-2006ED34DCC3}" destId="{F00F988F-7473-8E46-8C1C-AF68065DCA68}" srcOrd="0" destOrd="0" presId="urn:microsoft.com/office/officeart/2008/layout/LinedList"/>
    <dgm:cxn modelId="{B724FA49-ED14-2B45-804C-26289B466E6B}" type="presParOf" srcId="{E6C1986B-62D1-754B-8693-2006ED34DCC3}" destId="{64AB79B5-8D8A-9343-96E9-5B53F8A668DA}" srcOrd="1" destOrd="0" presId="urn:microsoft.com/office/officeart/2008/layout/LinedList"/>
    <dgm:cxn modelId="{A67EE6FD-A179-B64E-B845-6C2B4DC8C5DC}" type="presParOf" srcId="{36446200-1FE1-C64B-935F-CA78B04BCD0A}" destId="{8EFF7ECF-3CE3-6047-8EB6-DF1A7F9858EB}" srcOrd="8" destOrd="0" presId="urn:microsoft.com/office/officeart/2008/layout/LinedList"/>
    <dgm:cxn modelId="{A2AA5C87-3D95-5C4F-A795-E621EED31BB1}" type="presParOf" srcId="{36446200-1FE1-C64B-935F-CA78B04BCD0A}" destId="{C0C61AD2-7826-AA48-8247-DE7B0CCEA713}" srcOrd="9" destOrd="0" presId="urn:microsoft.com/office/officeart/2008/layout/LinedList"/>
    <dgm:cxn modelId="{3B635B1F-41A4-4D46-8C78-B05DC4F7038F}" type="presParOf" srcId="{C0C61AD2-7826-AA48-8247-DE7B0CCEA713}" destId="{60A472AC-D39D-694D-8684-305508DCC30F}" srcOrd="0" destOrd="0" presId="urn:microsoft.com/office/officeart/2008/layout/LinedList"/>
    <dgm:cxn modelId="{98309214-25A8-1442-B16E-DB0093565D86}" type="presParOf" srcId="{C0C61AD2-7826-AA48-8247-DE7B0CCEA713}" destId="{499CC56E-E9BE-3C4B-A6CC-B810B7510698}" srcOrd="1" destOrd="0" presId="urn:microsoft.com/office/officeart/2008/layout/LinedList"/>
    <dgm:cxn modelId="{2EDBA756-2F79-C841-9B30-79D32ABC1EA4}" type="presParOf" srcId="{36446200-1FE1-C64B-935F-CA78B04BCD0A}" destId="{96190BE5-F82A-8F42-B312-CB948F0A949D}" srcOrd="10" destOrd="0" presId="urn:microsoft.com/office/officeart/2008/layout/LinedList"/>
    <dgm:cxn modelId="{1842A50F-831B-8546-B583-93F6B1F4F7BC}" type="presParOf" srcId="{36446200-1FE1-C64B-935F-CA78B04BCD0A}" destId="{D9021758-E31B-8B4A-9263-8B61F880DAA8}" srcOrd="11" destOrd="0" presId="urn:microsoft.com/office/officeart/2008/layout/LinedList"/>
    <dgm:cxn modelId="{4EE328FE-495E-254E-BF6C-83FB98688D9F}" type="presParOf" srcId="{D9021758-E31B-8B4A-9263-8B61F880DAA8}" destId="{A2D098B1-163A-C844-A5C3-426723F9BB99}" srcOrd="0" destOrd="0" presId="urn:microsoft.com/office/officeart/2008/layout/LinedList"/>
    <dgm:cxn modelId="{12EDFFC2-AF2F-0848-89FD-7196A50CAB66}" type="presParOf" srcId="{D9021758-E31B-8B4A-9263-8B61F880DAA8}" destId="{F1D8B953-69BF-FE49-B269-B72CA6D8AC48}" srcOrd="1" destOrd="0" presId="urn:microsoft.com/office/officeart/2008/layout/LinedList"/>
    <dgm:cxn modelId="{4868D8FE-DDC8-F74F-A42C-EA40BDB2EB94}" type="presParOf" srcId="{36446200-1FE1-C64B-935F-CA78B04BCD0A}" destId="{724A44F5-6258-A349-8CE2-495D5FCA77D6}" srcOrd="12" destOrd="0" presId="urn:microsoft.com/office/officeart/2008/layout/LinedList"/>
    <dgm:cxn modelId="{93C60C53-9953-8246-B12F-2E6ADCD4FB49}" type="presParOf" srcId="{36446200-1FE1-C64B-935F-CA78B04BCD0A}" destId="{04F36F5E-BBA2-244C-8BC2-B4BC1B217E80}" srcOrd="13" destOrd="0" presId="urn:microsoft.com/office/officeart/2008/layout/LinedList"/>
    <dgm:cxn modelId="{3F43CC95-32B8-7D43-9A54-2DA274098A97}" type="presParOf" srcId="{04F36F5E-BBA2-244C-8BC2-B4BC1B217E80}" destId="{67755A57-72BD-7F4D-9668-39F445ED09D9}" srcOrd="0" destOrd="0" presId="urn:microsoft.com/office/officeart/2008/layout/LinedList"/>
    <dgm:cxn modelId="{92869E16-D660-AE4B-8AD9-351702EB990C}" type="presParOf" srcId="{04F36F5E-BBA2-244C-8BC2-B4BC1B217E80}" destId="{1EE49E19-5C15-8841-9A6F-0C31AD5D07A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BA5C49-E6EC-40BB-A6BD-6C6B5262B85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4381CB1-100D-46D5-80CC-CEFA1DF68E4C}">
      <dgm:prSet/>
      <dgm:spPr/>
      <dgm:t>
        <a:bodyPr/>
        <a:lstStyle/>
        <a:p>
          <a:r>
            <a:rPr lang="en-US" b="1" dirty="0"/>
            <a:t>Instructional Technology Fair</a:t>
          </a:r>
        </a:p>
      </dgm:t>
    </dgm:pt>
    <dgm:pt modelId="{4FA00070-2324-4BE5-A358-0A2459F10BA3}" type="parTrans" cxnId="{A6A339FF-639A-4B54-9422-D4863923FEA9}">
      <dgm:prSet/>
      <dgm:spPr/>
      <dgm:t>
        <a:bodyPr/>
        <a:lstStyle/>
        <a:p>
          <a:endParaRPr lang="en-US"/>
        </a:p>
      </dgm:t>
    </dgm:pt>
    <dgm:pt modelId="{444015E8-382F-45FE-BC81-340576F6CB6F}" type="sibTrans" cxnId="{A6A339FF-639A-4B54-9422-D4863923FEA9}">
      <dgm:prSet/>
      <dgm:spPr/>
      <dgm:t>
        <a:bodyPr/>
        <a:lstStyle/>
        <a:p>
          <a:endParaRPr lang="en-US"/>
        </a:p>
      </dgm:t>
    </dgm:pt>
    <dgm:pt modelId="{08182182-5F98-9743-A182-3A62C0B9CBDE}">
      <dgm:prSet/>
      <dgm:spPr/>
      <dgm:t>
        <a:bodyPr/>
        <a:lstStyle/>
        <a:p>
          <a:r>
            <a:rPr lang="en-US" b="1" dirty="0"/>
            <a:t>BARTonline Instructor Updated Addendum of Expectations</a:t>
          </a:r>
        </a:p>
      </dgm:t>
    </dgm:pt>
    <dgm:pt modelId="{9B68F3C0-1B37-0743-BCDF-32C05063EFA5}" type="parTrans" cxnId="{630D03C4-922B-A44E-8189-5B7CEDB4882A}">
      <dgm:prSet/>
      <dgm:spPr/>
      <dgm:t>
        <a:bodyPr/>
        <a:lstStyle/>
        <a:p>
          <a:endParaRPr lang="en-US"/>
        </a:p>
      </dgm:t>
    </dgm:pt>
    <dgm:pt modelId="{D0807F26-9C2E-584E-8CE4-FED82372E376}" type="sibTrans" cxnId="{630D03C4-922B-A44E-8189-5B7CEDB4882A}">
      <dgm:prSet/>
      <dgm:spPr/>
      <dgm:t>
        <a:bodyPr/>
        <a:lstStyle/>
        <a:p>
          <a:endParaRPr lang="en-US"/>
        </a:p>
      </dgm:t>
    </dgm:pt>
    <dgm:pt modelId="{B1C3A6CA-9D8A-6142-8E0F-B2E300193243}">
      <dgm:prSet/>
      <dgm:spPr/>
      <dgm:t>
        <a:bodyPr/>
        <a:lstStyle/>
        <a:p>
          <a:r>
            <a:rPr lang="en-US" b="1" dirty="0"/>
            <a:t>Update to Online Course Development Agreement</a:t>
          </a:r>
        </a:p>
      </dgm:t>
    </dgm:pt>
    <dgm:pt modelId="{97D3BAA7-A41C-E645-B4BA-049E95BA4A32}" type="parTrans" cxnId="{5AC0CCE7-091F-1847-BB10-38058209697D}">
      <dgm:prSet/>
      <dgm:spPr/>
      <dgm:t>
        <a:bodyPr/>
        <a:lstStyle/>
        <a:p>
          <a:endParaRPr lang="en-US"/>
        </a:p>
      </dgm:t>
    </dgm:pt>
    <dgm:pt modelId="{05A152BA-1A44-6B41-859D-5D1177CFDBAE}" type="sibTrans" cxnId="{5AC0CCE7-091F-1847-BB10-38058209697D}">
      <dgm:prSet/>
      <dgm:spPr/>
      <dgm:t>
        <a:bodyPr/>
        <a:lstStyle/>
        <a:p>
          <a:endParaRPr lang="en-US"/>
        </a:p>
      </dgm:t>
    </dgm:pt>
    <dgm:pt modelId="{514CBE54-5099-9D44-A700-C98F93F94634}">
      <dgm:prSet/>
      <dgm:spPr/>
      <dgm:t>
        <a:bodyPr/>
        <a:lstStyle/>
        <a:p>
          <a:r>
            <a:rPr lang="en-US" b="1" dirty="0"/>
            <a:t>Revisions to the BARTonline Schedule &amp; Attendance Guidelines</a:t>
          </a:r>
        </a:p>
      </dgm:t>
    </dgm:pt>
    <dgm:pt modelId="{28BEF92B-A305-9943-A4E7-F6A0F781B928}" type="parTrans" cxnId="{69AB474F-8C3A-0947-A2B8-7F4489E23359}">
      <dgm:prSet/>
      <dgm:spPr/>
      <dgm:t>
        <a:bodyPr/>
        <a:lstStyle/>
        <a:p>
          <a:endParaRPr lang="en-US"/>
        </a:p>
      </dgm:t>
    </dgm:pt>
    <dgm:pt modelId="{537D058A-6CB4-5E44-89B4-3C07452140AD}" type="sibTrans" cxnId="{69AB474F-8C3A-0947-A2B8-7F4489E23359}">
      <dgm:prSet/>
      <dgm:spPr/>
      <dgm:t>
        <a:bodyPr/>
        <a:lstStyle/>
        <a:p>
          <a:endParaRPr lang="en-US"/>
        </a:p>
      </dgm:t>
    </dgm:pt>
    <dgm:pt modelId="{87AA83A2-87A9-BB4C-85BB-D982B437DEF8}">
      <dgm:prSet/>
      <dgm:spPr/>
      <dgm:t>
        <a:bodyPr/>
        <a:lstStyle/>
        <a:p>
          <a:r>
            <a:rPr lang="en-US" b="1" dirty="0"/>
            <a:t>Quick Reminders/Information</a:t>
          </a:r>
        </a:p>
      </dgm:t>
    </dgm:pt>
    <dgm:pt modelId="{F4386824-F70E-F540-B383-AAB4C57D23E5}" type="parTrans" cxnId="{4A3BC9A6-0C0A-184D-BC83-12CEA61B23EC}">
      <dgm:prSet/>
      <dgm:spPr/>
      <dgm:t>
        <a:bodyPr/>
        <a:lstStyle/>
        <a:p>
          <a:endParaRPr lang="en-US"/>
        </a:p>
      </dgm:t>
    </dgm:pt>
    <dgm:pt modelId="{BD1405AD-4975-8747-8421-A1AE339C54C1}" type="sibTrans" cxnId="{4A3BC9A6-0C0A-184D-BC83-12CEA61B23EC}">
      <dgm:prSet/>
      <dgm:spPr/>
      <dgm:t>
        <a:bodyPr/>
        <a:lstStyle/>
        <a:p>
          <a:endParaRPr lang="en-US"/>
        </a:p>
      </dgm:t>
    </dgm:pt>
    <dgm:pt modelId="{36446200-1FE1-C64B-935F-CA78B04BCD0A}" type="pres">
      <dgm:prSet presAssocID="{A2BA5C49-E6EC-40BB-A6BD-6C6B5262B85E}" presName="vert0" presStyleCnt="0">
        <dgm:presLayoutVars>
          <dgm:dir/>
          <dgm:animOne val="branch"/>
          <dgm:animLvl val="lvl"/>
        </dgm:presLayoutVars>
      </dgm:prSet>
      <dgm:spPr/>
    </dgm:pt>
    <dgm:pt modelId="{CA5CAF5E-F394-C946-A28D-663A5CFD2E2C}" type="pres">
      <dgm:prSet presAssocID="{24381CB1-100D-46D5-80CC-CEFA1DF68E4C}" presName="thickLine" presStyleLbl="alignNode1" presStyleIdx="0" presStyleCnt="5"/>
      <dgm:spPr/>
    </dgm:pt>
    <dgm:pt modelId="{839D8666-E8D0-CC46-BC3A-072F80FC5578}" type="pres">
      <dgm:prSet presAssocID="{24381CB1-100D-46D5-80CC-CEFA1DF68E4C}" presName="horz1" presStyleCnt="0"/>
      <dgm:spPr/>
    </dgm:pt>
    <dgm:pt modelId="{A98EE48F-43C0-1249-AC9D-ACC78EC20AC7}" type="pres">
      <dgm:prSet presAssocID="{24381CB1-100D-46D5-80CC-CEFA1DF68E4C}" presName="tx1" presStyleLbl="revTx" presStyleIdx="0" presStyleCnt="5"/>
      <dgm:spPr/>
    </dgm:pt>
    <dgm:pt modelId="{56E14B69-8041-2141-AEDC-E8E2BB5529B0}" type="pres">
      <dgm:prSet presAssocID="{24381CB1-100D-46D5-80CC-CEFA1DF68E4C}" presName="vert1" presStyleCnt="0"/>
      <dgm:spPr/>
    </dgm:pt>
    <dgm:pt modelId="{2C3850B1-AF26-3C4C-85BE-BE6DF98B273E}" type="pres">
      <dgm:prSet presAssocID="{08182182-5F98-9743-A182-3A62C0B9CBDE}" presName="thickLine" presStyleLbl="alignNode1" presStyleIdx="1" presStyleCnt="5"/>
      <dgm:spPr/>
    </dgm:pt>
    <dgm:pt modelId="{52614A2B-72F1-A74D-966B-382E8CE94E6E}" type="pres">
      <dgm:prSet presAssocID="{08182182-5F98-9743-A182-3A62C0B9CBDE}" presName="horz1" presStyleCnt="0"/>
      <dgm:spPr/>
    </dgm:pt>
    <dgm:pt modelId="{4295990A-C217-CE47-A283-8B4BA7DFE437}" type="pres">
      <dgm:prSet presAssocID="{08182182-5F98-9743-A182-3A62C0B9CBDE}" presName="tx1" presStyleLbl="revTx" presStyleIdx="1" presStyleCnt="5"/>
      <dgm:spPr/>
    </dgm:pt>
    <dgm:pt modelId="{86B5BAD5-70D5-1943-9F0C-C54D9F048263}" type="pres">
      <dgm:prSet presAssocID="{08182182-5F98-9743-A182-3A62C0B9CBDE}" presName="vert1" presStyleCnt="0"/>
      <dgm:spPr/>
    </dgm:pt>
    <dgm:pt modelId="{4A5B3BC0-2AEC-A443-AA07-95B71AB1E040}" type="pres">
      <dgm:prSet presAssocID="{B1C3A6CA-9D8A-6142-8E0F-B2E300193243}" presName="thickLine" presStyleLbl="alignNode1" presStyleIdx="2" presStyleCnt="5"/>
      <dgm:spPr/>
    </dgm:pt>
    <dgm:pt modelId="{D74C892A-82A9-CC4E-8CDD-05D710CF212F}" type="pres">
      <dgm:prSet presAssocID="{B1C3A6CA-9D8A-6142-8E0F-B2E300193243}" presName="horz1" presStyleCnt="0"/>
      <dgm:spPr/>
    </dgm:pt>
    <dgm:pt modelId="{A1BC2120-173D-E24B-BACB-B76DFD52ACA7}" type="pres">
      <dgm:prSet presAssocID="{B1C3A6CA-9D8A-6142-8E0F-B2E300193243}" presName="tx1" presStyleLbl="revTx" presStyleIdx="2" presStyleCnt="5"/>
      <dgm:spPr/>
    </dgm:pt>
    <dgm:pt modelId="{421F03CD-C507-8C47-9914-734836E2B8AA}" type="pres">
      <dgm:prSet presAssocID="{B1C3A6CA-9D8A-6142-8E0F-B2E300193243}" presName="vert1" presStyleCnt="0"/>
      <dgm:spPr/>
    </dgm:pt>
    <dgm:pt modelId="{3BF91E6D-8415-4F4D-8973-82BF0915135F}" type="pres">
      <dgm:prSet presAssocID="{514CBE54-5099-9D44-A700-C98F93F94634}" presName="thickLine" presStyleLbl="alignNode1" presStyleIdx="3" presStyleCnt="5"/>
      <dgm:spPr/>
    </dgm:pt>
    <dgm:pt modelId="{5C84C77D-591B-DC4C-8C71-7F63533654F2}" type="pres">
      <dgm:prSet presAssocID="{514CBE54-5099-9D44-A700-C98F93F94634}" presName="horz1" presStyleCnt="0"/>
      <dgm:spPr/>
    </dgm:pt>
    <dgm:pt modelId="{9E5442C7-5DF5-4443-BF09-4444E358F88A}" type="pres">
      <dgm:prSet presAssocID="{514CBE54-5099-9D44-A700-C98F93F94634}" presName="tx1" presStyleLbl="revTx" presStyleIdx="3" presStyleCnt="5"/>
      <dgm:spPr/>
    </dgm:pt>
    <dgm:pt modelId="{9319E2B6-0773-9340-BDA7-162F54B6DF43}" type="pres">
      <dgm:prSet presAssocID="{514CBE54-5099-9D44-A700-C98F93F94634}" presName="vert1" presStyleCnt="0"/>
      <dgm:spPr/>
    </dgm:pt>
    <dgm:pt modelId="{12DA61B7-7508-0C4D-970A-CE3F6DD3A313}" type="pres">
      <dgm:prSet presAssocID="{87AA83A2-87A9-BB4C-85BB-D982B437DEF8}" presName="thickLine" presStyleLbl="alignNode1" presStyleIdx="4" presStyleCnt="5"/>
      <dgm:spPr/>
    </dgm:pt>
    <dgm:pt modelId="{CCC01C51-20BE-1846-B6FF-13B7B13AD892}" type="pres">
      <dgm:prSet presAssocID="{87AA83A2-87A9-BB4C-85BB-D982B437DEF8}" presName="horz1" presStyleCnt="0"/>
      <dgm:spPr/>
    </dgm:pt>
    <dgm:pt modelId="{9F843EB2-BE55-2941-80F4-92E073F62BB6}" type="pres">
      <dgm:prSet presAssocID="{87AA83A2-87A9-BB4C-85BB-D982B437DEF8}" presName="tx1" presStyleLbl="revTx" presStyleIdx="4" presStyleCnt="5"/>
      <dgm:spPr/>
    </dgm:pt>
    <dgm:pt modelId="{7673D5E4-975E-934F-9BB6-3B2F8741FB85}" type="pres">
      <dgm:prSet presAssocID="{87AA83A2-87A9-BB4C-85BB-D982B437DEF8}" presName="vert1" presStyleCnt="0"/>
      <dgm:spPr/>
    </dgm:pt>
  </dgm:ptLst>
  <dgm:cxnLst>
    <dgm:cxn modelId="{9732C810-EDCA-6842-AC4E-4BC99D2DC94B}" type="presOf" srcId="{87AA83A2-87A9-BB4C-85BB-D982B437DEF8}" destId="{9F843EB2-BE55-2941-80F4-92E073F62BB6}" srcOrd="0" destOrd="0" presId="urn:microsoft.com/office/officeart/2008/layout/LinedList"/>
    <dgm:cxn modelId="{725D9A1B-155E-AF47-81AE-742A6077F80B}" type="presOf" srcId="{08182182-5F98-9743-A182-3A62C0B9CBDE}" destId="{4295990A-C217-CE47-A283-8B4BA7DFE437}" srcOrd="0" destOrd="0" presId="urn:microsoft.com/office/officeart/2008/layout/LinedList"/>
    <dgm:cxn modelId="{69AB474F-8C3A-0947-A2B8-7F4489E23359}" srcId="{A2BA5C49-E6EC-40BB-A6BD-6C6B5262B85E}" destId="{514CBE54-5099-9D44-A700-C98F93F94634}" srcOrd="3" destOrd="0" parTransId="{28BEF92B-A305-9943-A4E7-F6A0F781B928}" sibTransId="{537D058A-6CB4-5E44-89B4-3C07452140AD}"/>
    <dgm:cxn modelId="{D636F96E-C56C-1E4C-B6DC-9081CE7F8472}" type="presOf" srcId="{B1C3A6CA-9D8A-6142-8E0F-B2E300193243}" destId="{A1BC2120-173D-E24B-BACB-B76DFD52ACA7}" srcOrd="0" destOrd="0" presId="urn:microsoft.com/office/officeart/2008/layout/LinedList"/>
    <dgm:cxn modelId="{CC7706A5-A756-2444-ADDB-83DA4AE8752A}" type="presOf" srcId="{514CBE54-5099-9D44-A700-C98F93F94634}" destId="{9E5442C7-5DF5-4443-BF09-4444E358F88A}" srcOrd="0" destOrd="0" presId="urn:microsoft.com/office/officeart/2008/layout/LinedList"/>
    <dgm:cxn modelId="{4A3BC9A6-0C0A-184D-BC83-12CEA61B23EC}" srcId="{A2BA5C49-E6EC-40BB-A6BD-6C6B5262B85E}" destId="{87AA83A2-87A9-BB4C-85BB-D982B437DEF8}" srcOrd="4" destOrd="0" parTransId="{F4386824-F70E-F540-B383-AAB4C57D23E5}" sibTransId="{BD1405AD-4975-8747-8421-A1AE339C54C1}"/>
    <dgm:cxn modelId="{5A9ED6AE-3D9E-3049-99B1-ADFCD153D90C}" type="presOf" srcId="{A2BA5C49-E6EC-40BB-A6BD-6C6B5262B85E}" destId="{36446200-1FE1-C64B-935F-CA78B04BCD0A}" srcOrd="0" destOrd="0" presId="urn:microsoft.com/office/officeart/2008/layout/LinedList"/>
    <dgm:cxn modelId="{630D03C4-922B-A44E-8189-5B7CEDB4882A}" srcId="{A2BA5C49-E6EC-40BB-A6BD-6C6B5262B85E}" destId="{08182182-5F98-9743-A182-3A62C0B9CBDE}" srcOrd="1" destOrd="0" parTransId="{9B68F3C0-1B37-0743-BCDF-32C05063EFA5}" sibTransId="{D0807F26-9C2E-584E-8CE4-FED82372E376}"/>
    <dgm:cxn modelId="{F7CA4CC4-F5EF-F149-958D-34EA3F25D333}" type="presOf" srcId="{24381CB1-100D-46D5-80CC-CEFA1DF68E4C}" destId="{A98EE48F-43C0-1249-AC9D-ACC78EC20AC7}" srcOrd="0" destOrd="0" presId="urn:microsoft.com/office/officeart/2008/layout/LinedList"/>
    <dgm:cxn modelId="{5AC0CCE7-091F-1847-BB10-38058209697D}" srcId="{A2BA5C49-E6EC-40BB-A6BD-6C6B5262B85E}" destId="{B1C3A6CA-9D8A-6142-8E0F-B2E300193243}" srcOrd="2" destOrd="0" parTransId="{97D3BAA7-A41C-E645-B4BA-049E95BA4A32}" sibTransId="{05A152BA-1A44-6B41-859D-5D1177CFDBAE}"/>
    <dgm:cxn modelId="{A6A339FF-639A-4B54-9422-D4863923FEA9}" srcId="{A2BA5C49-E6EC-40BB-A6BD-6C6B5262B85E}" destId="{24381CB1-100D-46D5-80CC-CEFA1DF68E4C}" srcOrd="0" destOrd="0" parTransId="{4FA00070-2324-4BE5-A358-0A2459F10BA3}" sibTransId="{444015E8-382F-45FE-BC81-340576F6CB6F}"/>
    <dgm:cxn modelId="{4178FAD3-836B-4844-A421-E4E7AC587AAC}" type="presParOf" srcId="{36446200-1FE1-C64B-935F-CA78B04BCD0A}" destId="{CA5CAF5E-F394-C946-A28D-663A5CFD2E2C}" srcOrd="0" destOrd="0" presId="urn:microsoft.com/office/officeart/2008/layout/LinedList"/>
    <dgm:cxn modelId="{F4598D64-CC67-9D41-87C4-0FC4BC5CB835}" type="presParOf" srcId="{36446200-1FE1-C64B-935F-CA78B04BCD0A}" destId="{839D8666-E8D0-CC46-BC3A-072F80FC5578}" srcOrd="1" destOrd="0" presId="urn:microsoft.com/office/officeart/2008/layout/LinedList"/>
    <dgm:cxn modelId="{85DC38C6-0736-2846-B1EF-1B140856CEFF}" type="presParOf" srcId="{839D8666-E8D0-CC46-BC3A-072F80FC5578}" destId="{A98EE48F-43C0-1249-AC9D-ACC78EC20AC7}" srcOrd="0" destOrd="0" presId="urn:microsoft.com/office/officeart/2008/layout/LinedList"/>
    <dgm:cxn modelId="{0F9C3B46-0B60-A346-A59C-7BE9486BA847}" type="presParOf" srcId="{839D8666-E8D0-CC46-BC3A-072F80FC5578}" destId="{56E14B69-8041-2141-AEDC-E8E2BB5529B0}" srcOrd="1" destOrd="0" presId="urn:microsoft.com/office/officeart/2008/layout/LinedList"/>
    <dgm:cxn modelId="{1DAEFD8B-7E46-4B45-84E9-99FF4E255492}" type="presParOf" srcId="{36446200-1FE1-C64B-935F-CA78B04BCD0A}" destId="{2C3850B1-AF26-3C4C-85BE-BE6DF98B273E}" srcOrd="2" destOrd="0" presId="urn:microsoft.com/office/officeart/2008/layout/LinedList"/>
    <dgm:cxn modelId="{DA3CD88A-217C-6D48-B6D2-CD1E5869692D}" type="presParOf" srcId="{36446200-1FE1-C64B-935F-CA78B04BCD0A}" destId="{52614A2B-72F1-A74D-966B-382E8CE94E6E}" srcOrd="3" destOrd="0" presId="urn:microsoft.com/office/officeart/2008/layout/LinedList"/>
    <dgm:cxn modelId="{C9F3C318-4540-4446-A185-210F36E21FA0}" type="presParOf" srcId="{52614A2B-72F1-A74D-966B-382E8CE94E6E}" destId="{4295990A-C217-CE47-A283-8B4BA7DFE437}" srcOrd="0" destOrd="0" presId="urn:microsoft.com/office/officeart/2008/layout/LinedList"/>
    <dgm:cxn modelId="{32A5744B-0E19-EE42-B91F-9890C1451D33}" type="presParOf" srcId="{52614A2B-72F1-A74D-966B-382E8CE94E6E}" destId="{86B5BAD5-70D5-1943-9F0C-C54D9F048263}" srcOrd="1" destOrd="0" presId="urn:microsoft.com/office/officeart/2008/layout/LinedList"/>
    <dgm:cxn modelId="{EC063F9C-30DD-7848-A929-5822FB8A9BC6}" type="presParOf" srcId="{36446200-1FE1-C64B-935F-CA78B04BCD0A}" destId="{4A5B3BC0-2AEC-A443-AA07-95B71AB1E040}" srcOrd="4" destOrd="0" presId="urn:microsoft.com/office/officeart/2008/layout/LinedList"/>
    <dgm:cxn modelId="{69426F02-8626-0841-9B94-AA626A5BE153}" type="presParOf" srcId="{36446200-1FE1-C64B-935F-CA78B04BCD0A}" destId="{D74C892A-82A9-CC4E-8CDD-05D710CF212F}" srcOrd="5" destOrd="0" presId="urn:microsoft.com/office/officeart/2008/layout/LinedList"/>
    <dgm:cxn modelId="{454F8179-D4C2-DF48-8DA9-AF4FD183AB2C}" type="presParOf" srcId="{D74C892A-82A9-CC4E-8CDD-05D710CF212F}" destId="{A1BC2120-173D-E24B-BACB-B76DFD52ACA7}" srcOrd="0" destOrd="0" presId="urn:microsoft.com/office/officeart/2008/layout/LinedList"/>
    <dgm:cxn modelId="{FC835013-CD8C-844C-B30A-074B49BBD563}" type="presParOf" srcId="{D74C892A-82A9-CC4E-8CDD-05D710CF212F}" destId="{421F03CD-C507-8C47-9914-734836E2B8AA}" srcOrd="1" destOrd="0" presId="urn:microsoft.com/office/officeart/2008/layout/LinedList"/>
    <dgm:cxn modelId="{87C095C6-1A83-AF4C-87A3-AFD07D5DD4FA}" type="presParOf" srcId="{36446200-1FE1-C64B-935F-CA78B04BCD0A}" destId="{3BF91E6D-8415-4F4D-8973-82BF0915135F}" srcOrd="6" destOrd="0" presId="urn:microsoft.com/office/officeart/2008/layout/LinedList"/>
    <dgm:cxn modelId="{C5496078-D355-154B-96B6-F884DC2F3DDE}" type="presParOf" srcId="{36446200-1FE1-C64B-935F-CA78B04BCD0A}" destId="{5C84C77D-591B-DC4C-8C71-7F63533654F2}" srcOrd="7" destOrd="0" presId="urn:microsoft.com/office/officeart/2008/layout/LinedList"/>
    <dgm:cxn modelId="{0358D871-0D30-2C47-8F9B-4F4342451B93}" type="presParOf" srcId="{5C84C77D-591B-DC4C-8C71-7F63533654F2}" destId="{9E5442C7-5DF5-4443-BF09-4444E358F88A}" srcOrd="0" destOrd="0" presId="urn:microsoft.com/office/officeart/2008/layout/LinedList"/>
    <dgm:cxn modelId="{C3609770-4383-FE44-B6E2-5CDA0DDCA101}" type="presParOf" srcId="{5C84C77D-591B-DC4C-8C71-7F63533654F2}" destId="{9319E2B6-0773-9340-BDA7-162F54B6DF43}" srcOrd="1" destOrd="0" presId="urn:microsoft.com/office/officeart/2008/layout/LinedList"/>
    <dgm:cxn modelId="{BF729568-B9F7-1542-9DAC-27518D1AC86F}" type="presParOf" srcId="{36446200-1FE1-C64B-935F-CA78B04BCD0A}" destId="{12DA61B7-7508-0C4D-970A-CE3F6DD3A313}" srcOrd="8" destOrd="0" presId="urn:microsoft.com/office/officeart/2008/layout/LinedList"/>
    <dgm:cxn modelId="{E284ED6B-A4FE-E84D-A51B-C17C7F4C111C}" type="presParOf" srcId="{36446200-1FE1-C64B-935F-CA78B04BCD0A}" destId="{CCC01C51-20BE-1846-B6FF-13B7B13AD892}" srcOrd="9" destOrd="0" presId="urn:microsoft.com/office/officeart/2008/layout/LinedList"/>
    <dgm:cxn modelId="{97AEE557-BCB8-F447-B4E9-8EE19BFCDCE6}" type="presParOf" srcId="{CCC01C51-20BE-1846-B6FF-13B7B13AD892}" destId="{9F843EB2-BE55-2941-80F4-92E073F62BB6}" srcOrd="0" destOrd="0" presId="urn:microsoft.com/office/officeart/2008/layout/LinedList"/>
    <dgm:cxn modelId="{D32F54E1-1912-154C-8CCB-E20C3751894E}" type="presParOf" srcId="{CCC01C51-20BE-1846-B6FF-13B7B13AD892}" destId="{7673D5E4-975E-934F-9BB6-3B2F8741FB8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35900-AD60-DE4C-B573-A9E8AD11468B}">
      <dsp:nvSpPr>
        <dsp:cNvPr id="0" name=""/>
        <dsp:cNvSpPr/>
      </dsp:nvSpPr>
      <dsp:spPr>
        <a:xfrm>
          <a:off x="0" y="643710"/>
          <a:ext cx="6900512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C14CE-8BF4-1D43-9938-86A51034BC4D}">
      <dsp:nvSpPr>
        <dsp:cNvPr id="0" name=""/>
        <dsp:cNvSpPr/>
      </dsp:nvSpPr>
      <dsp:spPr>
        <a:xfrm>
          <a:off x="345025" y="23790"/>
          <a:ext cx="4830358" cy="1239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Follow-Up Topics</a:t>
          </a:r>
          <a:endParaRPr lang="en-US" sz="4200" kern="1200" dirty="0"/>
        </a:p>
      </dsp:txBody>
      <dsp:txXfrm>
        <a:off x="405549" y="84314"/>
        <a:ext cx="4709310" cy="1118792"/>
      </dsp:txXfrm>
    </dsp:sp>
    <dsp:sp modelId="{66496DFB-66C2-6E45-8D5B-6BFA1A76BFDB}">
      <dsp:nvSpPr>
        <dsp:cNvPr id="0" name=""/>
        <dsp:cNvSpPr/>
      </dsp:nvSpPr>
      <dsp:spPr>
        <a:xfrm>
          <a:off x="0" y="2548830"/>
          <a:ext cx="6900512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8704932"/>
              <a:satOff val="3846"/>
              <a:lumOff val="-4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3B4784-4A43-2140-9708-2A13F4185B7F}">
      <dsp:nvSpPr>
        <dsp:cNvPr id="0" name=""/>
        <dsp:cNvSpPr/>
      </dsp:nvSpPr>
      <dsp:spPr>
        <a:xfrm>
          <a:off x="345025" y="1928910"/>
          <a:ext cx="4830358" cy="1239840"/>
        </a:xfrm>
        <a:prstGeom prst="roundRect">
          <a:avLst/>
        </a:prstGeom>
        <a:solidFill>
          <a:schemeClr val="accent5">
            <a:hueOff val="8704932"/>
            <a:satOff val="3846"/>
            <a:lumOff val="-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New Topics</a:t>
          </a:r>
          <a:endParaRPr lang="en-US" sz="4200" kern="1200" dirty="0"/>
        </a:p>
      </dsp:txBody>
      <dsp:txXfrm>
        <a:off x="405549" y="1989434"/>
        <a:ext cx="4709310" cy="1118792"/>
      </dsp:txXfrm>
    </dsp:sp>
    <dsp:sp modelId="{2D32DEF3-A942-BC43-8678-DFB1CCAF9ED3}">
      <dsp:nvSpPr>
        <dsp:cNvPr id="0" name=""/>
        <dsp:cNvSpPr/>
      </dsp:nvSpPr>
      <dsp:spPr>
        <a:xfrm>
          <a:off x="0" y="4453950"/>
          <a:ext cx="6900512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7409864"/>
              <a:satOff val="7692"/>
              <a:lumOff val="-84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3E04C-BA85-B148-B520-D9CE87EEEEAF}">
      <dsp:nvSpPr>
        <dsp:cNvPr id="0" name=""/>
        <dsp:cNvSpPr/>
      </dsp:nvSpPr>
      <dsp:spPr>
        <a:xfrm>
          <a:off x="345025" y="3834030"/>
          <a:ext cx="4830358" cy="1239840"/>
        </a:xfrm>
        <a:prstGeom prst="roundRect">
          <a:avLst/>
        </a:prstGeom>
        <a:solidFill>
          <a:schemeClr val="accent5">
            <a:hueOff val="17409864"/>
            <a:satOff val="7692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Q &amp; A</a:t>
          </a:r>
          <a:endParaRPr lang="en-US" sz="4200" kern="1200" dirty="0"/>
        </a:p>
      </dsp:txBody>
      <dsp:txXfrm>
        <a:off x="405549" y="3894554"/>
        <a:ext cx="4709310" cy="1118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CAF5E-F394-C946-A28D-663A5CFD2E2C}">
      <dsp:nvSpPr>
        <dsp:cNvPr id="0" name=""/>
        <dsp:cNvSpPr/>
      </dsp:nvSpPr>
      <dsp:spPr>
        <a:xfrm>
          <a:off x="0" y="693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EE48F-43C0-1249-AC9D-ACC78EC20AC7}">
      <dsp:nvSpPr>
        <dsp:cNvPr id="0" name=""/>
        <dsp:cNvSpPr/>
      </dsp:nvSpPr>
      <dsp:spPr>
        <a:xfrm>
          <a:off x="0" y="693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Concourse Update</a:t>
          </a:r>
          <a:endParaRPr lang="en-US" sz="3800" kern="1200" dirty="0"/>
        </a:p>
      </dsp:txBody>
      <dsp:txXfrm>
        <a:off x="0" y="693"/>
        <a:ext cx="5811128" cy="810976"/>
      </dsp:txXfrm>
    </dsp:sp>
    <dsp:sp modelId="{270D39F6-4191-6D4E-AC9E-664DCD702430}">
      <dsp:nvSpPr>
        <dsp:cNvPr id="0" name=""/>
        <dsp:cNvSpPr/>
      </dsp:nvSpPr>
      <dsp:spPr>
        <a:xfrm>
          <a:off x="0" y="811669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CA032-A585-E448-BD58-178D4FAE9563}">
      <dsp:nvSpPr>
        <dsp:cNvPr id="0" name=""/>
        <dsp:cNvSpPr/>
      </dsp:nvSpPr>
      <dsp:spPr>
        <a:xfrm>
          <a:off x="0" y="811669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Adjunct Faculty Evaluations</a:t>
          </a:r>
          <a:endParaRPr lang="en-US" sz="3800" kern="1200" dirty="0"/>
        </a:p>
      </dsp:txBody>
      <dsp:txXfrm>
        <a:off x="0" y="811669"/>
        <a:ext cx="5811128" cy="810976"/>
      </dsp:txXfrm>
    </dsp:sp>
    <dsp:sp modelId="{5510EAC8-3010-2F4B-869B-96CE89E8609A}">
      <dsp:nvSpPr>
        <dsp:cNvPr id="0" name=""/>
        <dsp:cNvSpPr/>
      </dsp:nvSpPr>
      <dsp:spPr>
        <a:xfrm>
          <a:off x="0" y="1622645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8ADD7-C8E6-1C41-8163-95D788CE6BD2}">
      <dsp:nvSpPr>
        <dsp:cNvPr id="0" name=""/>
        <dsp:cNvSpPr/>
      </dsp:nvSpPr>
      <dsp:spPr>
        <a:xfrm>
          <a:off x="0" y="1622645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Student Evaluations</a:t>
          </a:r>
          <a:endParaRPr lang="en-US" sz="3800" kern="1200" dirty="0"/>
        </a:p>
      </dsp:txBody>
      <dsp:txXfrm>
        <a:off x="0" y="1622645"/>
        <a:ext cx="5811128" cy="810976"/>
      </dsp:txXfrm>
    </dsp:sp>
    <dsp:sp modelId="{F88A09BD-A893-6E48-AE3F-3C398DBD3BF2}">
      <dsp:nvSpPr>
        <dsp:cNvPr id="0" name=""/>
        <dsp:cNvSpPr/>
      </dsp:nvSpPr>
      <dsp:spPr>
        <a:xfrm>
          <a:off x="0" y="2433621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F988F-7473-8E46-8C1C-AF68065DCA68}">
      <dsp:nvSpPr>
        <dsp:cNvPr id="0" name=""/>
        <dsp:cNvSpPr/>
      </dsp:nvSpPr>
      <dsp:spPr>
        <a:xfrm>
          <a:off x="0" y="2433621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OER Update</a:t>
          </a:r>
          <a:endParaRPr lang="en-US" sz="3800" kern="1200" dirty="0"/>
        </a:p>
      </dsp:txBody>
      <dsp:txXfrm>
        <a:off x="0" y="2433621"/>
        <a:ext cx="5811128" cy="810976"/>
      </dsp:txXfrm>
    </dsp:sp>
    <dsp:sp modelId="{8EFF7ECF-3CE3-6047-8EB6-DF1A7F9858EB}">
      <dsp:nvSpPr>
        <dsp:cNvPr id="0" name=""/>
        <dsp:cNvSpPr/>
      </dsp:nvSpPr>
      <dsp:spPr>
        <a:xfrm>
          <a:off x="0" y="3244597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472AC-D39D-694D-8684-305508DCC30F}">
      <dsp:nvSpPr>
        <dsp:cNvPr id="0" name=""/>
        <dsp:cNvSpPr/>
      </dsp:nvSpPr>
      <dsp:spPr>
        <a:xfrm>
          <a:off x="0" y="3244597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Academic Integrity</a:t>
          </a:r>
          <a:endParaRPr lang="en-US" sz="3800" kern="1200" dirty="0"/>
        </a:p>
      </dsp:txBody>
      <dsp:txXfrm>
        <a:off x="0" y="3244597"/>
        <a:ext cx="5811128" cy="810976"/>
      </dsp:txXfrm>
    </dsp:sp>
    <dsp:sp modelId="{96190BE5-F82A-8F42-B312-CB948F0A949D}">
      <dsp:nvSpPr>
        <dsp:cNvPr id="0" name=""/>
        <dsp:cNvSpPr/>
      </dsp:nvSpPr>
      <dsp:spPr>
        <a:xfrm>
          <a:off x="0" y="4055573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098B1-163A-C844-A5C3-426723F9BB99}">
      <dsp:nvSpPr>
        <dsp:cNvPr id="0" name=""/>
        <dsp:cNvSpPr/>
      </dsp:nvSpPr>
      <dsp:spPr>
        <a:xfrm>
          <a:off x="0" y="4055573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Ally</a:t>
          </a:r>
          <a:endParaRPr lang="en-US" sz="3800" kern="1200" dirty="0"/>
        </a:p>
      </dsp:txBody>
      <dsp:txXfrm>
        <a:off x="0" y="4055573"/>
        <a:ext cx="5811128" cy="810976"/>
      </dsp:txXfrm>
    </dsp:sp>
    <dsp:sp modelId="{724A44F5-6258-A349-8CE2-495D5FCA77D6}">
      <dsp:nvSpPr>
        <dsp:cNvPr id="0" name=""/>
        <dsp:cNvSpPr/>
      </dsp:nvSpPr>
      <dsp:spPr>
        <a:xfrm>
          <a:off x="0" y="4866549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55A57-72BD-7F4D-9668-39F445ED09D9}">
      <dsp:nvSpPr>
        <dsp:cNvPr id="0" name=""/>
        <dsp:cNvSpPr/>
      </dsp:nvSpPr>
      <dsp:spPr>
        <a:xfrm>
          <a:off x="0" y="4866549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The Center</a:t>
          </a:r>
          <a:endParaRPr lang="en-US" sz="3800" kern="1200" dirty="0"/>
        </a:p>
      </dsp:txBody>
      <dsp:txXfrm>
        <a:off x="0" y="4866549"/>
        <a:ext cx="5811128" cy="8109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CAF5E-F394-C946-A28D-663A5CFD2E2C}">
      <dsp:nvSpPr>
        <dsp:cNvPr id="0" name=""/>
        <dsp:cNvSpPr/>
      </dsp:nvSpPr>
      <dsp:spPr>
        <a:xfrm>
          <a:off x="0" y="693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EE48F-43C0-1249-AC9D-ACC78EC20AC7}">
      <dsp:nvSpPr>
        <dsp:cNvPr id="0" name=""/>
        <dsp:cNvSpPr/>
      </dsp:nvSpPr>
      <dsp:spPr>
        <a:xfrm>
          <a:off x="0" y="693"/>
          <a:ext cx="5811128" cy="1135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Instructional Technology Fair</a:t>
          </a:r>
        </a:p>
      </dsp:txBody>
      <dsp:txXfrm>
        <a:off x="0" y="693"/>
        <a:ext cx="5811128" cy="1135366"/>
      </dsp:txXfrm>
    </dsp:sp>
    <dsp:sp modelId="{2C3850B1-AF26-3C4C-85BE-BE6DF98B273E}">
      <dsp:nvSpPr>
        <dsp:cNvPr id="0" name=""/>
        <dsp:cNvSpPr/>
      </dsp:nvSpPr>
      <dsp:spPr>
        <a:xfrm>
          <a:off x="0" y="1136059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5990A-C217-CE47-A283-8B4BA7DFE437}">
      <dsp:nvSpPr>
        <dsp:cNvPr id="0" name=""/>
        <dsp:cNvSpPr/>
      </dsp:nvSpPr>
      <dsp:spPr>
        <a:xfrm>
          <a:off x="0" y="1136059"/>
          <a:ext cx="5811128" cy="1135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BARTonline Instructor Updated Addendum of Expectations</a:t>
          </a:r>
        </a:p>
      </dsp:txBody>
      <dsp:txXfrm>
        <a:off x="0" y="1136059"/>
        <a:ext cx="5811128" cy="1135366"/>
      </dsp:txXfrm>
    </dsp:sp>
    <dsp:sp modelId="{4A5B3BC0-2AEC-A443-AA07-95B71AB1E040}">
      <dsp:nvSpPr>
        <dsp:cNvPr id="0" name=""/>
        <dsp:cNvSpPr/>
      </dsp:nvSpPr>
      <dsp:spPr>
        <a:xfrm>
          <a:off x="0" y="2271426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BC2120-173D-E24B-BACB-B76DFD52ACA7}">
      <dsp:nvSpPr>
        <dsp:cNvPr id="0" name=""/>
        <dsp:cNvSpPr/>
      </dsp:nvSpPr>
      <dsp:spPr>
        <a:xfrm>
          <a:off x="0" y="2271426"/>
          <a:ext cx="5811128" cy="1135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Update to Online Course Development Agreement</a:t>
          </a:r>
        </a:p>
      </dsp:txBody>
      <dsp:txXfrm>
        <a:off x="0" y="2271426"/>
        <a:ext cx="5811128" cy="1135366"/>
      </dsp:txXfrm>
    </dsp:sp>
    <dsp:sp modelId="{3BF91E6D-8415-4F4D-8973-82BF0915135F}">
      <dsp:nvSpPr>
        <dsp:cNvPr id="0" name=""/>
        <dsp:cNvSpPr/>
      </dsp:nvSpPr>
      <dsp:spPr>
        <a:xfrm>
          <a:off x="0" y="3406792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442C7-5DF5-4443-BF09-4444E358F88A}">
      <dsp:nvSpPr>
        <dsp:cNvPr id="0" name=""/>
        <dsp:cNvSpPr/>
      </dsp:nvSpPr>
      <dsp:spPr>
        <a:xfrm>
          <a:off x="0" y="3406792"/>
          <a:ext cx="5811128" cy="1135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Revisions to the BARTonline Schedule &amp; Attendance Guidelines</a:t>
          </a:r>
        </a:p>
      </dsp:txBody>
      <dsp:txXfrm>
        <a:off x="0" y="3406792"/>
        <a:ext cx="5811128" cy="1135366"/>
      </dsp:txXfrm>
    </dsp:sp>
    <dsp:sp modelId="{12DA61B7-7508-0C4D-970A-CE3F6DD3A313}">
      <dsp:nvSpPr>
        <dsp:cNvPr id="0" name=""/>
        <dsp:cNvSpPr/>
      </dsp:nvSpPr>
      <dsp:spPr>
        <a:xfrm>
          <a:off x="0" y="4542159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43EB2-BE55-2941-80F4-92E073F62BB6}">
      <dsp:nvSpPr>
        <dsp:cNvPr id="0" name=""/>
        <dsp:cNvSpPr/>
      </dsp:nvSpPr>
      <dsp:spPr>
        <a:xfrm>
          <a:off x="0" y="4542159"/>
          <a:ext cx="5811128" cy="1135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Quick Reminders/Information</a:t>
          </a:r>
        </a:p>
      </dsp:txBody>
      <dsp:txXfrm>
        <a:off x="0" y="4542159"/>
        <a:ext cx="5811128" cy="1135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5A229-CACD-504D-A0A1-CC4DA02FC5A3}" type="datetimeFigureOut">
              <a:rPr lang="en-US" smtClean="0"/>
              <a:t>1/2/21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EFF53-BDC8-D24B-BE66-E8F4995B2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501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FF53-BDC8-D24B-BE66-E8F4995B2AD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82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FF53-BDC8-D24B-BE66-E8F4995B2AD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7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96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0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0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1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7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2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77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5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3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9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11" r:id="rId6"/>
    <p:sldLayoutId id="2147483906" r:id="rId7"/>
    <p:sldLayoutId id="2147483907" r:id="rId8"/>
    <p:sldLayoutId id="2147483908" r:id="rId9"/>
    <p:sldLayoutId id="2147483910" r:id="rId10"/>
    <p:sldLayoutId id="214748390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internal.bartonccc.edu/center/innov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bartonccc.edu/procedures/2502-academicintegrity.pdf" TargetMode="External"/><Relationship Id="rId2" Type="http://schemas.openxmlformats.org/officeDocument/2006/relationships/hyperlink" Target="https://cm.maxient.com/reportingform.php?BartonCCC&amp;layout_id=6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vidgrid.com/view/kyWf6A2Rtv4r/?sr=BVDEFv&amp;autoplay=tru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../Downloads/Updated%20Addendum%20of%20Expectations%20of%20BARTonline(1)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../Downloads/Revised%20Online%20Course%20Development%20Agreement2.docx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artonccc.edu/online/programs/calendar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al.bartonccc.edu/faculty/licc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457344D1-E597-42B3-8E85-6D7036E54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592B0-E29C-9B47-8633-824CEB436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94" y="4777739"/>
            <a:ext cx="3663776" cy="14121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Papyrus" panose="020B0602040200020303" pitchFamily="34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Wednesday, Jan 6</a:t>
            </a:r>
            <a:r>
              <a:rPr lang="en-US" sz="2000" b="1" baseline="30000" dirty="0">
                <a:latin typeface="Papyrus" panose="020B0602040200020303" pitchFamily="34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</a:t>
            </a:r>
            <a:r>
              <a:rPr lang="en-US" sz="2000" b="1" dirty="0">
                <a:latin typeface="Papyrus" panose="020B0602040200020303" pitchFamily="34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@7am </a:t>
            </a:r>
            <a:br>
              <a:rPr lang="en-US" sz="2000" b="1" dirty="0">
                <a:latin typeface="Papyrus" panose="020B0602040200020303" pitchFamily="34" charset="77"/>
                <a:ea typeface="Brush Script MT" panose="03060802040406070304" pitchFamily="66" charset="-122"/>
                <a:cs typeface="Brush Script MT" panose="03060802040406070304" pitchFamily="66" charset="-122"/>
              </a:rPr>
            </a:br>
            <a:r>
              <a:rPr lang="en-US" sz="2000" b="1" dirty="0">
                <a:latin typeface="Papyrus" panose="020B0602040200020303" pitchFamily="34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and</a:t>
            </a:r>
            <a:br>
              <a:rPr lang="en-US" sz="2000" b="1" dirty="0">
                <a:latin typeface="Papyrus" panose="020B0602040200020303" pitchFamily="34" charset="77"/>
                <a:ea typeface="Brush Script MT" panose="03060802040406070304" pitchFamily="66" charset="-122"/>
                <a:cs typeface="Brush Script MT" panose="03060802040406070304" pitchFamily="66" charset="-122"/>
              </a:rPr>
            </a:br>
            <a:r>
              <a:rPr lang="en-US" sz="2000" b="1" dirty="0">
                <a:latin typeface="Papyrus" panose="020B0602040200020303" pitchFamily="34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Thursday, Jan 7</a:t>
            </a:r>
            <a:r>
              <a:rPr lang="en-US" sz="2000" b="1" baseline="30000" dirty="0">
                <a:latin typeface="Papyrus" panose="020B0602040200020303" pitchFamily="34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</a:t>
            </a:r>
            <a:r>
              <a:rPr lang="en-US" sz="2000" b="1" dirty="0">
                <a:latin typeface="Papyrus" panose="020B0602040200020303" pitchFamily="34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@ 7pm</a:t>
            </a:r>
          </a:p>
        </p:txBody>
      </p:sp>
      <p:pic>
        <p:nvPicPr>
          <p:cNvPr id="4" name="Picture 3" descr="A close - up of some marijuana&#10;&#10;Description automatically generated with low confidence">
            <a:extLst>
              <a:ext uri="{FF2B5EF4-FFF2-40B4-BE49-F238E27FC236}">
                <a16:creationId xmlns:a16="http://schemas.microsoft.com/office/drawing/2014/main" id="{635A59A9-9CFE-428C-BEDD-017758E16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06" b="6936"/>
          <a:stretch/>
        </p:blipFill>
        <p:spPr>
          <a:xfrm>
            <a:off x="20" y="6374"/>
            <a:ext cx="12191980" cy="4408344"/>
          </a:xfrm>
          <a:custGeom>
            <a:avLst/>
            <a:gdLst/>
            <a:ahLst/>
            <a:cxnLst/>
            <a:rect l="l" t="t" r="r" b="b"/>
            <a:pathLst>
              <a:path w="12192000" h="4408344">
                <a:moveTo>
                  <a:pt x="0" y="0"/>
                </a:moveTo>
                <a:lnTo>
                  <a:pt x="12192000" y="0"/>
                </a:lnTo>
                <a:lnTo>
                  <a:pt x="12192000" y="4381821"/>
                </a:lnTo>
                <a:lnTo>
                  <a:pt x="11986461" y="4386473"/>
                </a:lnTo>
                <a:cubicBezTo>
                  <a:pt x="11912297" y="4385498"/>
                  <a:pt x="11838168" y="4381870"/>
                  <a:pt x="11764214" y="4375593"/>
                </a:cubicBezTo>
                <a:cubicBezTo>
                  <a:pt x="11656850" y="4367589"/>
                  <a:pt x="11548596" y="4356535"/>
                  <a:pt x="11441995" y="4376864"/>
                </a:cubicBezTo>
                <a:cubicBezTo>
                  <a:pt x="11324975" y="4399353"/>
                  <a:pt x="11208081" y="4399480"/>
                  <a:pt x="11090044" y="4393763"/>
                </a:cubicBezTo>
                <a:cubicBezTo>
                  <a:pt x="10989160" y="4388935"/>
                  <a:pt x="10888657" y="4363523"/>
                  <a:pt x="10787011" y="4390332"/>
                </a:cubicBezTo>
                <a:cubicBezTo>
                  <a:pt x="10776897" y="4391806"/>
                  <a:pt x="10766592" y="4391374"/>
                  <a:pt x="10756643" y="4389062"/>
                </a:cubicBezTo>
                <a:cubicBezTo>
                  <a:pt x="10645468" y="4373688"/>
                  <a:pt x="10533530" y="4386266"/>
                  <a:pt x="10421973" y="4381946"/>
                </a:cubicBezTo>
                <a:cubicBezTo>
                  <a:pt x="10370515" y="4379913"/>
                  <a:pt x="10318040" y="4381057"/>
                  <a:pt x="10267216" y="4375593"/>
                </a:cubicBezTo>
                <a:cubicBezTo>
                  <a:pt x="10150577" y="4363142"/>
                  <a:pt x="10034192" y="4356535"/>
                  <a:pt x="9918824" y="4385885"/>
                </a:cubicBezTo>
                <a:cubicBezTo>
                  <a:pt x="9885153" y="4393801"/>
                  <a:pt x="9850745" y="4398057"/>
                  <a:pt x="9816160" y="4398591"/>
                </a:cubicBezTo>
                <a:cubicBezTo>
                  <a:pt x="9703206" y="4402657"/>
                  <a:pt x="9590632" y="4394906"/>
                  <a:pt x="9478059" y="4388553"/>
                </a:cubicBezTo>
                <a:cubicBezTo>
                  <a:pt x="9399918" y="4384106"/>
                  <a:pt x="9321904" y="4374450"/>
                  <a:pt x="9243637" y="4382582"/>
                </a:cubicBezTo>
                <a:cubicBezTo>
                  <a:pt x="9198150" y="4387283"/>
                  <a:pt x="9152282" y="4387283"/>
                  <a:pt x="9106795" y="4382582"/>
                </a:cubicBezTo>
                <a:cubicBezTo>
                  <a:pt x="9022962" y="4372760"/>
                  <a:pt x="8938380" y="4370930"/>
                  <a:pt x="8854204" y="4377118"/>
                </a:cubicBezTo>
                <a:cubicBezTo>
                  <a:pt x="8728543" y="4387918"/>
                  <a:pt x="8603010" y="4396939"/>
                  <a:pt x="8476969" y="4379786"/>
                </a:cubicBezTo>
                <a:cubicBezTo>
                  <a:pt x="8405486" y="4368554"/>
                  <a:pt x="8332808" y="4367233"/>
                  <a:pt x="8260970" y="4375848"/>
                </a:cubicBezTo>
                <a:cubicBezTo>
                  <a:pt x="8089823" y="4399862"/>
                  <a:pt x="7918295" y="4392111"/>
                  <a:pt x="7746767" y="4382201"/>
                </a:cubicBezTo>
                <a:cubicBezTo>
                  <a:pt x="7632160" y="4375466"/>
                  <a:pt x="7517046" y="4363142"/>
                  <a:pt x="7402693" y="4379405"/>
                </a:cubicBezTo>
                <a:cubicBezTo>
                  <a:pt x="7256831" y="4399734"/>
                  <a:pt x="7110841" y="4393000"/>
                  <a:pt x="6964597" y="4387029"/>
                </a:cubicBezTo>
                <a:cubicBezTo>
                  <a:pt x="6857233" y="4382582"/>
                  <a:pt x="6749742" y="4369113"/>
                  <a:pt x="6642124" y="4385758"/>
                </a:cubicBezTo>
                <a:cubicBezTo>
                  <a:pt x="6631045" y="4387270"/>
                  <a:pt x="6619775" y="4386139"/>
                  <a:pt x="6609216" y="4382455"/>
                </a:cubicBezTo>
                <a:cubicBezTo>
                  <a:pt x="6568379" y="4369012"/>
                  <a:pt x="6524595" y="4367208"/>
                  <a:pt x="6482793" y="4377245"/>
                </a:cubicBezTo>
                <a:cubicBezTo>
                  <a:pt x="6405669" y="4394144"/>
                  <a:pt x="6328672" y="4401513"/>
                  <a:pt x="6250150" y="4386139"/>
                </a:cubicBezTo>
                <a:cubicBezTo>
                  <a:pt x="6217254" y="4379253"/>
                  <a:pt x="6183521" y="4377245"/>
                  <a:pt x="6150028" y="4380168"/>
                </a:cubicBezTo>
                <a:cubicBezTo>
                  <a:pt x="6020175" y="4393128"/>
                  <a:pt x="5890068" y="4388045"/>
                  <a:pt x="5760087" y="4385504"/>
                </a:cubicBezTo>
                <a:cubicBezTo>
                  <a:pt x="5521345" y="4381057"/>
                  <a:pt x="5282477" y="4385504"/>
                  <a:pt x="5044242" y="4362761"/>
                </a:cubicBezTo>
                <a:cubicBezTo>
                  <a:pt x="4979506" y="4356599"/>
                  <a:pt x="4914326" y="4352659"/>
                  <a:pt x="4849272" y="4353438"/>
                </a:cubicBezTo>
                <a:cubicBezTo>
                  <a:pt x="4784218" y="4354216"/>
                  <a:pt x="4719291" y="4359711"/>
                  <a:pt x="4655063" y="4372417"/>
                </a:cubicBezTo>
                <a:cubicBezTo>
                  <a:pt x="4447578" y="4412694"/>
                  <a:pt x="4239457" y="4415236"/>
                  <a:pt x="4029811" y="4398972"/>
                </a:cubicBezTo>
                <a:cubicBezTo>
                  <a:pt x="3943792" y="4392238"/>
                  <a:pt x="3857774" y="4381057"/>
                  <a:pt x="3771375" y="4383217"/>
                </a:cubicBezTo>
                <a:cubicBezTo>
                  <a:pt x="3623225" y="4387156"/>
                  <a:pt x="3474948" y="4379151"/>
                  <a:pt x="3326672" y="4381184"/>
                </a:cubicBezTo>
                <a:cubicBezTo>
                  <a:pt x="3322669" y="4381756"/>
                  <a:pt x="3318578" y="4381222"/>
                  <a:pt x="3314855" y="4379659"/>
                </a:cubicBezTo>
                <a:cubicBezTo>
                  <a:pt x="3278008" y="4354375"/>
                  <a:pt x="3237604" y="4364158"/>
                  <a:pt x="3199487" y="4370765"/>
                </a:cubicBezTo>
                <a:cubicBezTo>
                  <a:pt x="3072810" y="4392746"/>
                  <a:pt x="2946260" y="4403546"/>
                  <a:pt x="2817550" y="4386520"/>
                </a:cubicBezTo>
                <a:cubicBezTo>
                  <a:pt x="2694647" y="4368694"/>
                  <a:pt x="2569990" y="4366471"/>
                  <a:pt x="2446541" y="4379913"/>
                </a:cubicBezTo>
                <a:cubicBezTo>
                  <a:pt x="2276791" y="4399734"/>
                  <a:pt x="2107677" y="4395541"/>
                  <a:pt x="1938308" y="4379913"/>
                </a:cubicBezTo>
                <a:cubicBezTo>
                  <a:pt x="1869570" y="4373561"/>
                  <a:pt x="1799815" y="4362761"/>
                  <a:pt x="1731712" y="4378643"/>
                </a:cubicBezTo>
                <a:cubicBezTo>
                  <a:pt x="1647854" y="4398083"/>
                  <a:pt x="1564250" y="4391730"/>
                  <a:pt x="1480137" y="4387410"/>
                </a:cubicBezTo>
                <a:cubicBezTo>
                  <a:pt x="1373663" y="4381819"/>
                  <a:pt x="1267442" y="4365683"/>
                  <a:pt x="1160586" y="4378389"/>
                </a:cubicBezTo>
                <a:cubicBezTo>
                  <a:pt x="1111161" y="4384233"/>
                  <a:pt x="1062116" y="4393509"/>
                  <a:pt x="1012055" y="4391095"/>
                </a:cubicBezTo>
                <a:cubicBezTo>
                  <a:pt x="873562" y="4384742"/>
                  <a:pt x="735196" y="4377245"/>
                  <a:pt x="596449" y="4378389"/>
                </a:cubicBezTo>
                <a:cubicBezTo>
                  <a:pt x="538383" y="4378770"/>
                  <a:pt x="480699" y="4380676"/>
                  <a:pt x="422887" y="4384869"/>
                </a:cubicBezTo>
                <a:cubicBezTo>
                  <a:pt x="315015" y="4392746"/>
                  <a:pt x="207524" y="4382073"/>
                  <a:pt x="100033" y="4378262"/>
                </a:cubicBezTo>
                <a:lnTo>
                  <a:pt x="0" y="4382743"/>
                </a:lnTo>
                <a:close/>
              </a:path>
            </a:pathLst>
          </a:custGeom>
          <a:solidFill>
            <a:srgbClr val="0070C0"/>
          </a:solidFill>
        </p:spPr>
      </p:pic>
      <p:sp>
        <p:nvSpPr>
          <p:cNvPr id="103" name="Rectangle 6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FC5F38"/>
          </a:solidFill>
          <a:ln w="38100" cap="rnd">
            <a:solidFill>
              <a:srgbClr val="FC5F3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36C4-BA5A-8D44-9FC9-BE2A165F5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4" y="4540469"/>
            <a:ext cx="6897626" cy="18393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b="1" spc="700" dirty="0"/>
              <a:t>Welcome to the Spring 2021 BARTonline Division Meeting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2278404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8BDB4-06A4-FF4D-904D-88C92BDB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pyrus" panose="020B0602040200020303" pitchFamily="34" charset="77"/>
              </a:rPr>
              <a:t>OER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5A84E-E620-BD4E-903D-ADD07C367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563491"/>
          </a:xfrm>
        </p:spPr>
        <p:txBody>
          <a:bodyPr>
            <a:normAutofit fontScale="47500" lnSpcReduction="20000"/>
          </a:bodyPr>
          <a:lstStyle/>
          <a:p>
            <a:r>
              <a:rPr lang="en-US" sz="5900" b="1" dirty="0"/>
              <a:t>Let me know or ask for an initial meeting</a:t>
            </a:r>
          </a:p>
          <a:p>
            <a:pPr lvl="1">
              <a:buFont typeface="Wingdings" pitchFamily="2" charset="2"/>
              <a:buChar char="§"/>
            </a:pPr>
            <a:r>
              <a:rPr lang="en-US" sz="5900" b="1" dirty="0"/>
              <a:t>Discuss your goals and options for your class</a:t>
            </a:r>
          </a:p>
          <a:p>
            <a:pPr lvl="1">
              <a:buFont typeface="Wingdings" pitchFamily="2" charset="2"/>
              <a:buChar char="§"/>
            </a:pPr>
            <a:r>
              <a:rPr lang="en-US" sz="5900" b="1" dirty="0"/>
              <a:t>Clarify information about OER</a:t>
            </a:r>
          </a:p>
          <a:p>
            <a:r>
              <a:rPr lang="en-US" sz="5900" b="1" dirty="0"/>
              <a:t>Request an OER dev course shell</a:t>
            </a:r>
          </a:p>
          <a:p>
            <a:r>
              <a:rPr lang="en-US" sz="5900" b="1" dirty="0"/>
              <a:t>Recommend to assess syllabus to your own goals for your class</a:t>
            </a:r>
          </a:p>
          <a:p>
            <a:r>
              <a:rPr lang="en-US" sz="5900" b="1" dirty="0"/>
              <a:t>Find textbook</a:t>
            </a:r>
          </a:p>
          <a:p>
            <a:r>
              <a:rPr lang="en-US" sz="5900" b="1" dirty="0"/>
              <a:t>Build course</a:t>
            </a:r>
          </a:p>
          <a:p>
            <a:r>
              <a:rPr lang="en-US" sz="5900" b="1" dirty="0"/>
              <a:t>Maintain communication and let us know what you need or questions you have</a:t>
            </a:r>
          </a:p>
          <a:p>
            <a:r>
              <a:rPr lang="en-US" sz="5900" b="1" dirty="0"/>
              <a:t>Keep in mind ADA compliance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54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0642-6E7C-DB47-8207-543CF329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pyrus" panose="020B0602040200020303" pitchFamily="34" charset="77"/>
              </a:rPr>
              <a:t>OER 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9707A-45B7-EE4D-A8A3-7D4E7FAED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498848"/>
          </a:xfrm>
        </p:spPr>
        <p:txBody>
          <a:bodyPr>
            <a:normAutofit/>
          </a:bodyPr>
          <a:lstStyle/>
          <a:p>
            <a:r>
              <a:rPr lang="en-US" b="1" dirty="0"/>
              <a:t>Grey Area option: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Build and pilot your course when you feel the material/course is ready to be implemented into the class.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This can be before/during the OER certification process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Advantage: Allows faculty to find holes/ideas to address and adjust during the OER certification process that can become a part of the conversation.</a:t>
            </a:r>
          </a:p>
          <a:p>
            <a:r>
              <a:rPr lang="en-US" b="1" dirty="0"/>
              <a:t>Post Grey Area option: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Build OER course in dev course shell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Once it is OER certified it can be transferred to your live course shell to the next sessions course.</a:t>
            </a:r>
          </a:p>
        </p:txBody>
      </p:sp>
    </p:spTree>
    <p:extLst>
      <p:ext uri="{BB962C8B-B14F-4D97-AF65-F5344CB8AC3E}">
        <p14:creationId xmlns:p14="http://schemas.microsoft.com/office/powerpoint/2010/main" val="220778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dirty="0">
                <a:latin typeface="Papyrus" panose="020B0602040200020303" pitchFamily="34" charset="77"/>
              </a:rPr>
              <a:t>Academic Integrity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6139" y="1655064"/>
            <a:ext cx="3647661" cy="36027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sz="3900" b="1" dirty="0">
                <a:solidFill>
                  <a:schemeClr val="bg1"/>
                </a:solidFill>
              </a:rPr>
              <a:t>Campaign</a:t>
            </a:r>
          </a:p>
          <a:p>
            <a:pPr>
              <a:buSzPct val="50000"/>
              <a:buFont typeface="Wingdings" pitchFamily="2" charset="2"/>
              <a:buChar char="v"/>
            </a:pPr>
            <a:r>
              <a:rPr lang="en-US" sz="3900" b="1" dirty="0">
                <a:solidFill>
                  <a:schemeClr val="bg1"/>
                </a:solidFill>
              </a:rPr>
              <a:t>Resources &amp; Participation</a:t>
            </a:r>
          </a:p>
          <a:p>
            <a:pPr>
              <a:buSzPct val="50000"/>
              <a:buFont typeface="Wingdings" pitchFamily="2" charset="2"/>
              <a:buChar char="v"/>
            </a:pPr>
            <a:r>
              <a:rPr lang="en-US" sz="3900" b="1" dirty="0">
                <a:solidFill>
                  <a:schemeClr val="bg1"/>
                </a:solidFill>
              </a:rPr>
              <a:t>Addressing Violations &amp; Investigations</a:t>
            </a:r>
          </a:p>
          <a:p>
            <a:pPr algn="ctr">
              <a:buSzPct val="50000"/>
              <a:buFont typeface="Wingdings" pitchFamily="2" charset="2"/>
              <a:buChar char="v"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31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250A2-9F25-6A45-85B3-AB71CB84E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pyrus" panose="020B0602040200020303" pitchFamily="34" charset="77"/>
              </a:rPr>
              <a:t>AI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A4F7E-2C56-DC40-8DE2-0130BD83C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6546448" cy="4563491"/>
          </a:xfrm>
        </p:spPr>
        <p:txBody>
          <a:bodyPr>
            <a:normAutofit/>
          </a:bodyPr>
          <a:lstStyle/>
          <a:p>
            <a:r>
              <a:rPr lang="en-US" b="1" dirty="0"/>
              <a:t>Fall 2020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A series of posters that can be used to start a conversation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The “Because I Choose” campaign highlights students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Military and Barton Value posters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Find them here: </a:t>
            </a:r>
            <a:r>
              <a:rPr lang="en-US" sz="2800" b="1" dirty="0">
                <a:hlinkClick r:id="rId2"/>
              </a:rPr>
              <a:t>https://internal.bartonccc.edu/center/innovation</a:t>
            </a:r>
            <a:endParaRPr lang="en-US" sz="2800" b="1" dirty="0"/>
          </a:p>
          <a:p>
            <a:r>
              <a:rPr lang="en-US" b="1" dirty="0"/>
              <a:t>Spring 2021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2 Articles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Video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94D9D-CB64-6B42-BCDA-F48E309B5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21" y="1929383"/>
            <a:ext cx="3259813" cy="3259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05CA7F-9CBD-8A43-82B5-13E6634CF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692" y="5827239"/>
            <a:ext cx="3588328" cy="665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26A443-BFF2-8041-BF58-5B7F10ADF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246" y="5825923"/>
            <a:ext cx="2784765" cy="66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88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3E75A-D4B7-3247-B297-206F6DCB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pyrus" panose="020B0602040200020303" pitchFamily="34" charset="77"/>
              </a:rPr>
              <a:t>Where Faculty Can Participate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5D9C4-2FFB-814C-91B7-EA5ECD44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1949"/>
            <a:ext cx="10515600" cy="464092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Discuss academic integrity with your students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Integrity as a whole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Where it fits into the academic setting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Where it fits in with their specific major/careers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Make it a part of the curriculum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How it could impact their life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Inform students about the SAD shell </a:t>
            </a:r>
          </a:p>
          <a:p>
            <a:pPr lvl="2"/>
            <a:r>
              <a:rPr lang="en-US" sz="2800" b="1" dirty="0"/>
              <a:t>Academic integrity information and other academic needs</a:t>
            </a:r>
          </a:p>
          <a:p>
            <a:pPr lvl="2"/>
            <a:r>
              <a:rPr lang="en-US" sz="2800" b="1" dirty="0"/>
              <a:t>Material will be updated in the SAD shell throughout the Spring semester for academic integrity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60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0CFFC-C535-AE49-AA8E-09DF8633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apyrus" panose="020B0602040200020303" pitchFamily="34" charset="77"/>
              </a:rPr>
              <a:t>Report Academic Integrity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4B006-BF2C-CE4A-9C67-C699BD7F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Important to document all cases</a:t>
            </a:r>
          </a:p>
          <a:p>
            <a:r>
              <a:rPr lang="en-US" b="1" dirty="0"/>
              <a:t>Capital Violations – create an open investigation</a:t>
            </a:r>
          </a:p>
          <a:p>
            <a:r>
              <a:rPr lang="en-US" b="1" dirty="0"/>
              <a:t>Documentation and early notice are vital</a:t>
            </a:r>
          </a:p>
          <a:p>
            <a:r>
              <a:rPr lang="en-US" b="1" dirty="0"/>
              <a:t>Academic Integrity Violation Reporting Form (AIVR)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>
                <a:hlinkClick r:id="rId2"/>
              </a:rPr>
              <a:t>https://cm.maxient.com/reportingform.php?BartonCCC&amp;layout_id=60</a:t>
            </a:r>
            <a:r>
              <a:rPr lang="en-US" sz="2800" b="1" dirty="0"/>
              <a:t> </a:t>
            </a:r>
          </a:p>
          <a:p>
            <a:r>
              <a:rPr lang="en-US" b="1" dirty="0"/>
              <a:t>Policy with additional links and information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 </a:t>
            </a:r>
            <a:r>
              <a:rPr lang="en-US" sz="2800" b="1" dirty="0">
                <a:hlinkClick r:id="rId3"/>
              </a:rPr>
              <a:t>https://docs.bartonccc.edu/procedures/2502-academicintegrity.pdf</a:t>
            </a:r>
            <a:r>
              <a:rPr lang="en-US" sz="2800" b="1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04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500" dirty="0">
                <a:latin typeface="Papyrus" panose="020B0602040200020303" pitchFamily="34" charset="77"/>
              </a:rPr>
              <a:t>Ally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4183" y="1232452"/>
            <a:ext cx="3422821" cy="38509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Usage &amp; Utilization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17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500" dirty="0">
                <a:latin typeface="Papyrus" panose="020B0602040200020303" pitchFamily="34" charset="77"/>
              </a:rPr>
              <a:t>The Center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4183" y="1232452"/>
            <a:ext cx="3422821" cy="38509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Professional Development Support</a:t>
            </a:r>
          </a:p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Instructional Excellence Academy </a:t>
            </a:r>
            <a:r>
              <a:rPr lang="en-US" sz="40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(Video)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46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4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705E9-3805-834D-BAC4-23A393E9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bg1"/>
                </a:solidFill>
                <a:latin typeface="Papyrus" panose="020B0602040200020303" pitchFamily="34" charset="77"/>
              </a:rPr>
              <a:t>New Topics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40E316-F77C-4E7C-84C5-21452134F9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895615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328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500" dirty="0">
                <a:latin typeface="Papyrus" panose="020B0602040200020303" pitchFamily="34" charset="77"/>
              </a:rPr>
              <a:t>Instructional Technology Fair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4183" y="1232452"/>
            <a:ext cx="3422821" cy="38509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Instructional Technology Awareness &amp; Understanding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59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F8EE4DF-7D55-4C30-AF69-A177EA1A3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C37A1CD-D381-4AD7-BDE8-22220E4C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342702"/>
          </a:xfrm>
          <a:custGeom>
            <a:avLst/>
            <a:gdLst>
              <a:gd name="connsiteX0" fmla="*/ 6788003 w 12188952"/>
              <a:gd name="connsiteY0" fmla="*/ 6274493 h 6342702"/>
              <a:gd name="connsiteX1" fmla="*/ 6787005 w 12188952"/>
              <a:gd name="connsiteY1" fmla="*/ 6274571 h 6342702"/>
              <a:gd name="connsiteX2" fmla="*/ 6786779 w 12188952"/>
              <a:gd name="connsiteY2" fmla="*/ 6275105 h 6342702"/>
              <a:gd name="connsiteX3" fmla="*/ 0 w 12188952"/>
              <a:gd name="connsiteY3" fmla="*/ 0 h 6342702"/>
              <a:gd name="connsiteX4" fmla="*/ 12188952 w 12188952"/>
              <a:gd name="connsiteY4" fmla="*/ 0 h 6342702"/>
              <a:gd name="connsiteX5" fmla="*/ 12188952 w 12188952"/>
              <a:gd name="connsiteY5" fmla="*/ 5380258 h 6342702"/>
              <a:gd name="connsiteX6" fmla="*/ 12058081 w 12188952"/>
              <a:gd name="connsiteY6" fmla="*/ 5419298 h 6342702"/>
              <a:gd name="connsiteX7" fmla="*/ 11673881 w 12188952"/>
              <a:gd name="connsiteY7" fmla="*/ 5522873 h 6342702"/>
              <a:gd name="connsiteX8" fmla="*/ 10422749 w 12188952"/>
              <a:gd name="connsiteY8" fmla="*/ 5806412 h 6342702"/>
              <a:gd name="connsiteX9" fmla="*/ 9421666 w 12188952"/>
              <a:gd name="connsiteY9" fmla="*/ 5981574 h 6342702"/>
              <a:gd name="connsiteX10" fmla="*/ 8456304 w 12188952"/>
              <a:gd name="connsiteY10" fmla="*/ 6115275 h 6342702"/>
              <a:gd name="connsiteX11" fmla="*/ 7714041 w 12188952"/>
              <a:gd name="connsiteY11" fmla="*/ 6195222 h 6342702"/>
              <a:gd name="connsiteX12" fmla="*/ 6949978 w 12188952"/>
              <a:gd name="connsiteY12" fmla="*/ 6261002 h 6342702"/>
              <a:gd name="connsiteX13" fmla="*/ 6934569 w 12188952"/>
              <a:gd name="connsiteY13" fmla="*/ 6263073 h 6342702"/>
              <a:gd name="connsiteX14" fmla="*/ 6788750 w 12188952"/>
              <a:gd name="connsiteY14" fmla="*/ 6274434 h 6342702"/>
              <a:gd name="connsiteX15" fmla="*/ 6798241 w 12188952"/>
              <a:gd name="connsiteY15" fmla="*/ 6276254 h 6342702"/>
              <a:gd name="connsiteX16" fmla="*/ 6833723 w 12188952"/>
              <a:gd name="connsiteY16" fmla="*/ 6274547 h 6342702"/>
              <a:gd name="connsiteX17" fmla="*/ 6882282 w 12188952"/>
              <a:gd name="connsiteY17" fmla="*/ 6271569 h 6342702"/>
              <a:gd name="connsiteX18" fmla="*/ 7576876 w 12188952"/>
              <a:gd name="connsiteY18" fmla="*/ 6239042 h 6342702"/>
              <a:gd name="connsiteX19" fmla="*/ 8621689 w 12188952"/>
              <a:gd name="connsiteY19" fmla="*/ 6152145 h 6342702"/>
              <a:gd name="connsiteX20" fmla="*/ 9477600 w 12188952"/>
              <a:gd name="connsiteY20" fmla="*/ 6048239 h 6342702"/>
              <a:gd name="connsiteX21" fmla="*/ 10626651 w 12188952"/>
              <a:gd name="connsiteY21" fmla="*/ 5854082 h 6342702"/>
              <a:gd name="connsiteX22" fmla="*/ 11995498 w 12188952"/>
              <a:gd name="connsiteY22" fmla="*/ 5528088 h 6342702"/>
              <a:gd name="connsiteX23" fmla="*/ 12188952 w 12188952"/>
              <a:gd name="connsiteY23" fmla="*/ 5471089 h 6342702"/>
              <a:gd name="connsiteX24" fmla="*/ 12188952 w 12188952"/>
              <a:gd name="connsiteY24" fmla="*/ 5525826 h 6342702"/>
              <a:gd name="connsiteX25" fmla="*/ 11826300 w 12188952"/>
              <a:gd name="connsiteY25" fmla="*/ 5631125 h 6342702"/>
              <a:gd name="connsiteX26" fmla="*/ 10936448 w 12188952"/>
              <a:gd name="connsiteY26" fmla="*/ 5845640 h 6342702"/>
              <a:gd name="connsiteX27" fmla="*/ 9983034 w 12188952"/>
              <a:gd name="connsiteY27" fmla="*/ 6025645 h 6342702"/>
              <a:gd name="connsiteX28" fmla="*/ 9184585 w 12188952"/>
              <a:gd name="connsiteY28" fmla="*/ 6141592 h 6342702"/>
              <a:gd name="connsiteX29" fmla="*/ 8576053 w 12188952"/>
              <a:gd name="connsiteY29" fmla="*/ 6211111 h 6342702"/>
              <a:gd name="connsiteX30" fmla="*/ 7862392 w 12188952"/>
              <a:gd name="connsiteY30" fmla="*/ 6272562 h 6342702"/>
              <a:gd name="connsiteX31" fmla="*/ 6933768 w 12188952"/>
              <a:gd name="connsiteY31" fmla="*/ 6323956 h 6342702"/>
              <a:gd name="connsiteX32" fmla="*/ 6476130 w 12188952"/>
              <a:gd name="connsiteY32" fmla="*/ 6337859 h 6342702"/>
              <a:gd name="connsiteX33" fmla="*/ 6360703 w 12188952"/>
              <a:gd name="connsiteY33" fmla="*/ 6342702 h 6342702"/>
              <a:gd name="connsiteX34" fmla="*/ 6055614 w 12188952"/>
              <a:gd name="connsiteY34" fmla="*/ 6342702 h 6342702"/>
              <a:gd name="connsiteX35" fmla="*/ 5976289 w 12188952"/>
              <a:gd name="connsiteY35" fmla="*/ 6338108 h 6342702"/>
              <a:gd name="connsiteX36" fmla="*/ 5263770 w 12188952"/>
              <a:gd name="connsiteY36" fmla="*/ 6301859 h 6342702"/>
              <a:gd name="connsiteX37" fmla="*/ 4345190 w 12188952"/>
              <a:gd name="connsiteY37" fmla="*/ 6239789 h 6342702"/>
              <a:gd name="connsiteX38" fmla="*/ 3372201 w 12188952"/>
              <a:gd name="connsiteY38" fmla="*/ 6141220 h 6342702"/>
              <a:gd name="connsiteX39" fmla="*/ 2361582 w 12188952"/>
              <a:gd name="connsiteY39" fmla="*/ 6022293 h 6342702"/>
              <a:gd name="connsiteX40" fmla="*/ 1232869 w 12188952"/>
              <a:gd name="connsiteY40" fmla="*/ 5849117 h 6342702"/>
              <a:gd name="connsiteX41" fmla="*/ 68483 w 12188952"/>
              <a:gd name="connsiteY41" fmla="*/ 5609410 h 6342702"/>
              <a:gd name="connsiteX42" fmla="*/ 0 w 12188952"/>
              <a:gd name="connsiteY42" fmla="*/ 5592055 h 6342702"/>
              <a:gd name="connsiteX43" fmla="*/ 0 w 12188952"/>
              <a:gd name="connsiteY43" fmla="*/ 5535566 h 6342702"/>
              <a:gd name="connsiteX44" fmla="*/ 72423 w 12188952"/>
              <a:gd name="connsiteY44" fmla="*/ 5554343 h 6342702"/>
              <a:gd name="connsiteX45" fmla="*/ 600566 w 12188952"/>
              <a:gd name="connsiteY45" fmla="*/ 5672713 h 6342702"/>
              <a:gd name="connsiteX46" fmla="*/ 1769069 w 12188952"/>
              <a:gd name="connsiteY46" fmla="*/ 5882881 h 6342702"/>
              <a:gd name="connsiteX47" fmla="*/ 2612900 w 12188952"/>
              <a:gd name="connsiteY47" fmla="*/ 5999823 h 6342702"/>
              <a:gd name="connsiteX48" fmla="*/ 2580488 w 12188952"/>
              <a:gd name="connsiteY48" fmla="*/ 5989892 h 6342702"/>
              <a:gd name="connsiteX49" fmla="*/ 1112357 w 12188952"/>
              <a:gd name="connsiteY49" fmla="*/ 5657195 h 6342702"/>
              <a:gd name="connsiteX50" fmla="*/ 420307 w 12188952"/>
              <a:gd name="connsiteY50" fmla="*/ 5457762 h 6342702"/>
              <a:gd name="connsiteX51" fmla="*/ 0 w 12188952"/>
              <a:gd name="connsiteY51" fmla="*/ 5318845 h 634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342702">
                <a:moveTo>
                  <a:pt x="6788003" y="6274493"/>
                </a:moveTo>
                <a:lnTo>
                  <a:pt x="6787005" y="6274571"/>
                </a:lnTo>
                <a:lnTo>
                  <a:pt x="6786779" y="6275105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380258"/>
                </a:lnTo>
                <a:lnTo>
                  <a:pt x="12058081" y="5419298"/>
                </a:lnTo>
                <a:cubicBezTo>
                  <a:pt x="11930517" y="5455512"/>
                  <a:pt x="11802439" y="5490041"/>
                  <a:pt x="11673881" y="5522873"/>
                </a:cubicBezTo>
                <a:cubicBezTo>
                  <a:pt x="11259973" y="5630380"/>
                  <a:pt x="10842632" y="5723982"/>
                  <a:pt x="10422749" y="5806412"/>
                </a:cubicBezTo>
                <a:cubicBezTo>
                  <a:pt x="10090287" y="5871623"/>
                  <a:pt x="9756593" y="5930020"/>
                  <a:pt x="9421666" y="5981574"/>
                </a:cubicBezTo>
                <a:cubicBezTo>
                  <a:pt x="9100721" y="6031231"/>
                  <a:pt x="8778938" y="6075798"/>
                  <a:pt x="8456304" y="6115275"/>
                </a:cubicBezTo>
                <a:cubicBezTo>
                  <a:pt x="8209307" y="6145441"/>
                  <a:pt x="7961801" y="6171014"/>
                  <a:pt x="7714041" y="6195222"/>
                </a:cubicBezTo>
                <a:lnTo>
                  <a:pt x="6949978" y="6261002"/>
                </a:lnTo>
                <a:lnTo>
                  <a:pt x="6934569" y="6263073"/>
                </a:lnTo>
                <a:lnTo>
                  <a:pt x="6788750" y="6274434"/>
                </a:lnTo>
                <a:lnTo>
                  <a:pt x="6798241" y="6276254"/>
                </a:lnTo>
                <a:cubicBezTo>
                  <a:pt x="6809920" y="6276720"/>
                  <a:pt x="6822028" y="6274547"/>
                  <a:pt x="6833723" y="6274547"/>
                </a:cubicBezTo>
                <a:cubicBezTo>
                  <a:pt x="6849867" y="6274547"/>
                  <a:pt x="6866012" y="6271940"/>
                  <a:pt x="6882282" y="6271569"/>
                </a:cubicBezTo>
                <a:cubicBezTo>
                  <a:pt x="7114026" y="6266107"/>
                  <a:pt x="7345514" y="6253940"/>
                  <a:pt x="7576876" y="6239042"/>
                </a:cubicBezTo>
                <a:cubicBezTo>
                  <a:pt x="7925570" y="6216574"/>
                  <a:pt x="8274011" y="6188395"/>
                  <a:pt x="8621689" y="6152145"/>
                </a:cubicBezTo>
                <a:cubicBezTo>
                  <a:pt x="8907712" y="6122847"/>
                  <a:pt x="9193011" y="6088212"/>
                  <a:pt x="9477600" y="6048239"/>
                </a:cubicBezTo>
                <a:cubicBezTo>
                  <a:pt x="9862435" y="5993865"/>
                  <a:pt x="10245452" y="5929151"/>
                  <a:pt x="10626651" y="5854082"/>
                </a:cubicBezTo>
                <a:cubicBezTo>
                  <a:pt x="11087341" y="5762962"/>
                  <a:pt x="11544088" y="5655456"/>
                  <a:pt x="11995498" y="5528088"/>
                </a:cubicBezTo>
                <a:lnTo>
                  <a:pt x="12188952" y="5471089"/>
                </a:lnTo>
                <a:lnTo>
                  <a:pt x="12188952" y="5525826"/>
                </a:lnTo>
                <a:lnTo>
                  <a:pt x="11826300" y="5631125"/>
                </a:lnTo>
                <a:cubicBezTo>
                  <a:pt x="11531885" y="5710822"/>
                  <a:pt x="11235310" y="5781708"/>
                  <a:pt x="10936448" y="5845640"/>
                </a:cubicBezTo>
                <a:cubicBezTo>
                  <a:pt x="10620168" y="5913422"/>
                  <a:pt x="10302365" y="5973419"/>
                  <a:pt x="9983034" y="6025645"/>
                </a:cubicBezTo>
                <a:cubicBezTo>
                  <a:pt x="9717606" y="6069094"/>
                  <a:pt x="9451451" y="6107739"/>
                  <a:pt x="9184585" y="6141592"/>
                </a:cubicBezTo>
                <a:cubicBezTo>
                  <a:pt x="8981951" y="6167166"/>
                  <a:pt x="8779319" y="6191249"/>
                  <a:pt x="8576053" y="6211111"/>
                </a:cubicBezTo>
                <a:cubicBezTo>
                  <a:pt x="8338462" y="6233831"/>
                  <a:pt x="8100618" y="6255306"/>
                  <a:pt x="7862392" y="6272562"/>
                </a:cubicBezTo>
                <a:cubicBezTo>
                  <a:pt x="7553105" y="6294906"/>
                  <a:pt x="7243690" y="6312784"/>
                  <a:pt x="6933768" y="6323956"/>
                </a:cubicBezTo>
                <a:cubicBezTo>
                  <a:pt x="6781221" y="6329419"/>
                  <a:pt x="6628676" y="6333267"/>
                  <a:pt x="6476130" y="6337859"/>
                </a:cubicBezTo>
                <a:cubicBezTo>
                  <a:pt x="6437585" y="6335775"/>
                  <a:pt x="6398929" y="6337400"/>
                  <a:pt x="6360703" y="6342702"/>
                </a:cubicBezTo>
                <a:lnTo>
                  <a:pt x="6055614" y="6342702"/>
                </a:lnTo>
                <a:lnTo>
                  <a:pt x="5976289" y="6338108"/>
                </a:lnTo>
                <a:cubicBezTo>
                  <a:pt x="5738826" y="6325695"/>
                  <a:pt x="5501363" y="6311916"/>
                  <a:pt x="5263770" y="6301859"/>
                </a:cubicBezTo>
                <a:cubicBezTo>
                  <a:pt x="4957027" y="6289443"/>
                  <a:pt x="4650663" y="6268963"/>
                  <a:pt x="4345190" y="6239789"/>
                </a:cubicBezTo>
                <a:cubicBezTo>
                  <a:pt x="4020648" y="6208877"/>
                  <a:pt x="3696870" y="6174242"/>
                  <a:pt x="3372201" y="6141220"/>
                </a:cubicBezTo>
                <a:cubicBezTo>
                  <a:pt x="3034653" y="6106958"/>
                  <a:pt x="2697781" y="6067319"/>
                  <a:pt x="2361582" y="6022293"/>
                </a:cubicBezTo>
                <a:cubicBezTo>
                  <a:pt x="1984196" y="5972140"/>
                  <a:pt x="1607962" y="5914414"/>
                  <a:pt x="1232869" y="5849117"/>
                </a:cubicBezTo>
                <a:cubicBezTo>
                  <a:pt x="841970" y="5780404"/>
                  <a:pt x="453644" y="5701916"/>
                  <a:pt x="68483" y="5609410"/>
                </a:cubicBezTo>
                <a:lnTo>
                  <a:pt x="0" y="5592055"/>
                </a:lnTo>
                <a:lnTo>
                  <a:pt x="0" y="5535566"/>
                </a:lnTo>
                <a:lnTo>
                  <a:pt x="72423" y="5554343"/>
                </a:lnTo>
                <a:cubicBezTo>
                  <a:pt x="247899" y="5596521"/>
                  <a:pt x="424058" y="5635781"/>
                  <a:pt x="600566" y="5672713"/>
                </a:cubicBezTo>
                <a:cubicBezTo>
                  <a:pt x="988032" y="5753527"/>
                  <a:pt x="1377788" y="5822425"/>
                  <a:pt x="1769069" y="5882881"/>
                </a:cubicBezTo>
                <a:cubicBezTo>
                  <a:pt x="2051913" y="5926457"/>
                  <a:pt x="2335141" y="5966554"/>
                  <a:pt x="2612900" y="5999823"/>
                </a:cubicBezTo>
                <a:cubicBezTo>
                  <a:pt x="2604892" y="6002430"/>
                  <a:pt x="2593962" y="5992374"/>
                  <a:pt x="2580488" y="5989892"/>
                </a:cubicBezTo>
                <a:cubicBezTo>
                  <a:pt x="2086656" y="5897940"/>
                  <a:pt x="1597284" y="5787047"/>
                  <a:pt x="1112357" y="5657195"/>
                </a:cubicBezTo>
                <a:cubicBezTo>
                  <a:pt x="880233" y="5595124"/>
                  <a:pt x="649550" y="5528646"/>
                  <a:pt x="420307" y="5457762"/>
                </a:cubicBezTo>
                <a:lnTo>
                  <a:pt x="0" y="53188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76921-E055-0D4C-8432-794F90D1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21" y="1073888"/>
            <a:ext cx="3993931" cy="3359889"/>
          </a:xfrm>
        </p:spPr>
        <p:txBody>
          <a:bodyPr anchor="t"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  <a:latin typeface="Papyrus" panose="020B0602040200020303" pitchFamily="34" charset="77"/>
              </a:rPr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940E4-2BF4-2646-8FC8-2E997CB33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109" y="1073887"/>
            <a:ext cx="6547945" cy="4455043"/>
          </a:xfrm>
        </p:spPr>
        <p:txBody>
          <a:bodyPr anchor="t">
            <a:normAutofit fontScale="92500"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rgbClr val="FFFFFF"/>
                </a:solidFill>
              </a:rPr>
              <a:t>Hosts</a:t>
            </a:r>
          </a:p>
          <a:p>
            <a:pPr lvl="1"/>
            <a:r>
              <a:rPr lang="en-US" sz="3600" b="1" dirty="0">
                <a:solidFill>
                  <a:srgbClr val="FFFFFF"/>
                </a:solidFill>
              </a:rPr>
              <a:t>Erin Eggers &amp; Claudia Mather</a:t>
            </a:r>
          </a:p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rgbClr val="FFFFFF"/>
                </a:solidFill>
              </a:rPr>
              <a:t>Joining Us</a:t>
            </a:r>
          </a:p>
          <a:p>
            <a:pPr lvl="1"/>
            <a:r>
              <a:rPr lang="en-US" sz="3600" b="1" dirty="0">
                <a:solidFill>
                  <a:srgbClr val="FFFFFF"/>
                </a:solidFill>
              </a:rPr>
              <a:t>Elaine Simmons, Kathy Kottas, Brian Howe &amp; Kurt Teal</a:t>
            </a:r>
          </a:p>
          <a:p>
            <a:pPr>
              <a:buSzPct val="50000"/>
              <a:buFont typeface="Wingdings" pitchFamily="2" charset="2"/>
              <a:buChar char="v"/>
            </a:pPr>
            <a:r>
              <a:rPr lang="en-US" sz="4300" b="1" dirty="0">
                <a:solidFill>
                  <a:srgbClr val="FFFFFF"/>
                </a:solidFill>
              </a:rPr>
              <a:t>Special Guests</a:t>
            </a:r>
          </a:p>
          <a:p>
            <a:pPr lvl="1"/>
            <a:r>
              <a:rPr lang="en-US" sz="3600" b="1" dirty="0">
                <a:solidFill>
                  <a:srgbClr val="FFFFFF"/>
                </a:solidFill>
              </a:rPr>
              <a:t>Lee Miller &amp; Todd Mobray</a:t>
            </a:r>
          </a:p>
        </p:txBody>
      </p:sp>
    </p:spTree>
    <p:extLst>
      <p:ext uri="{BB962C8B-B14F-4D97-AF65-F5344CB8AC3E}">
        <p14:creationId xmlns:p14="http://schemas.microsoft.com/office/powerpoint/2010/main" val="3615822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495288" cy="413543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000" dirty="0">
                <a:latin typeface="Papyrus" panose="020B0602040200020303" pitchFamily="34" charset="77"/>
              </a:rPr>
              <a:t>BARTonline Instructor Updated Addendum of Expectations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4183" y="1232452"/>
            <a:ext cx="3422821" cy="38509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Updated Form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81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000" dirty="0">
                <a:latin typeface="Papyrus" panose="020B0602040200020303" pitchFamily="34" charset="77"/>
              </a:rPr>
              <a:t>Update to Online Course Development Agreement 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4183" y="1232452"/>
            <a:ext cx="3422821" cy="38509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Updated Form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33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Papyrus" panose="020B0602040200020303" pitchFamily="34" charset="77"/>
              </a:rPr>
              <a:t>Revisions to the BARTonline Schedule &amp; Attendance Guideline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6139" y="1122362"/>
            <a:ext cx="3647661" cy="4317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SzPct val="50000"/>
              <a:buFont typeface="Wingdings" pitchFamily="2" charset="2"/>
              <a:buChar char="v"/>
            </a:pPr>
            <a:r>
              <a:rPr lang="en-US" sz="2500" b="1" dirty="0">
                <a:solidFill>
                  <a:schemeClr val="bg1"/>
                </a:solidFill>
              </a:rPr>
              <a:t>Modified Withdraw Date (effective Spring 2021)</a:t>
            </a:r>
          </a:p>
          <a:p>
            <a:pPr>
              <a:lnSpc>
                <a:spcPct val="100000"/>
              </a:lnSpc>
              <a:buSzPct val="50000"/>
              <a:buFont typeface="Wingdings" pitchFamily="2" charset="2"/>
              <a:buChar char="v"/>
            </a:pPr>
            <a:r>
              <a:rPr lang="en-US" sz="2500" b="1" dirty="0">
                <a:solidFill>
                  <a:schemeClr val="bg1"/>
                </a:solidFill>
              </a:rPr>
              <a:t>Session 1 Date Changes for Fall &amp; Spring (effective Fall 2021)</a:t>
            </a:r>
          </a:p>
          <a:p>
            <a:pPr>
              <a:lnSpc>
                <a:spcPct val="100000"/>
              </a:lnSpc>
              <a:buSzPct val="50000"/>
              <a:buFont typeface="Wingdings" pitchFamily="2" charset="2"/>
              <a:buChar char="v"/>
            </a:pPr>
            <a:r>
              <a:rPr lang="en-US" sz="2500" b="1" dirty="0">
                <a:solidFill>
                  <a:schemeClr val="bg1"/>
                </a:solidFill>
              </a:rPr>
              <a:t>Changes to Past-due Balance &amp; Activity/Attendance (effective Spring 2021)</a:t>
            </a:r>
          </a:p>
          <a:p>
            <a:pPr lvl="1">
              <a:lnSpc>
                <a:spcPct val="100000"/>
              </a:lnSpc>
              <a:buSzPct val="75000"/>
            </a:pPr>
            <a:r>
              <a:rPr lang="en-US" sz="2500" b="1" dirty="0">
                <a:solidFill>
                  <a:schemeClr val="bg1"/>
                </a:solidFill>
              </a:rPr>
              <a:t>Deadline Change</a:t>
            </a:r>
          </a:p>
          <a:p>
            <a:pPr lvl="1">
              <a:lnSpc>
                <a:spcPct val="100000"/>
              </a:lnSpc>
              <a:buSzPct val="75000"/>
            </a:pPr>
            <a:r>
              <a:rPr lang="en-US" sz="2500" b="1" dirty="0">
                <a:solidFill>
                  <a:schemeClr val="bg1"/>
                </a:solidFill>
              </a:rPr>
              <a:t>Attendance Access</a:t>
            </a:r>
          </a:p>
          <a:p>
            <a:pPr>
              <a:lnSpc>
                <a:spcPct val="100000"/>
              </a:lnSpc>
              <a:buSzPct val="50000"/>
              <a:buFont typeface="Wingdings" pitchFamily="2" charset="2"/>
              <a:buChar char="v"/>
            </a:pPr>
            <a:r>
              <a:rPr lang="en-US" sz="25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7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7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>
                <a:latin typeface="Papyrus" panose="020B0602040200020303" pitchFamily="34" charset="77"/>
              </a:rPr>
              <a:t>Quick Reminders/Information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6139" y="1122362"/>
            <a:ext cx="3647661" cy="4317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SzPct val="50000"/>
              <a:buFont typeface="Wingdings" pitchFamily="2" charset="2"/>
              <a:buChar char="v"/>
            </a:pPr>
            <a:r>
              <a:rPr lang="en-US" sz="2500" b="1" dirty="0">
                <a:solidFill>
                  <a:schemeClr val="bg1"/>
                </a:solidFill>
              </a:rPr>
              <a:t>Please send Final Grade Reports &amp; Syllabi to Erin</a:t>
            </a:r>
          </a:p>
          <a:p>
            <a:pPr>
              <a:lnSpc>
                <a:spcPct val="100000"/>
              </a:lnSpc>
              <a:buSzPct val="50000"/>
              <a:buFont typeface="Wingdings" pitchFamily="2" charset="2"/>
              <a:buChar char="v"/>
            </a:pPr>
            <a:r>
              <a:rPr lang="en-US" sz="2500" b="1" dirty="0">
                <a:solidFill>
                  <a:schemeClr val="bg1"/>
                </a:solidFill>
              </a:rPr>
              <a:t>Utilize the BOLT 101/103 shell for reference</a:t>
            </a:r>
          </a:p>
          <a:p>
            <a:pPr>
              <a:lnSpc>
                <a:spcPct val="100000"/>
              </a:lnSpc>
              <a:buSzPct val="50000"/>
              <a:buFont typeface="Wingdings" pitchFamily="2" charset="2"/>
              <a:buChar char="v"/>
            </a:pPr>
            <a:r>
              <a:rPr lang="en-US" sz="2500" b="1" dirty="0">
                <a:solidFill>
                  <a:schemeClr val="bg1"/>
                </a:solidFill>
              </a:rPr>
              <a:t>Upcoming Newsletter</a:t>
            </a:r>
          </a:p>
          <a:p>
            <a:pPr>
              <a:lnSpc>
                <a:spcPct val="100000"/>
              </a:lnSpc>
              <a:buSzPct val="50000"/>
              <a:buFont typeface="Wingdings" pitchFamily="2" charset="2"/>
              <a:buChar char="v"/>
            </a:pPr>
            <a:r>
              <a:rPr lang="en-US" sz="2500" b="1" dirty="0">
                <a:solidFill>
                  <a:schemeClr val="bg1"/>
                </a:solidFill>
              </a:rPr>
              <a:t>Updating the Online Education Tab on The Center website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97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2E39B7-17D8-4009-A8BA-9E8D8EC1B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967EEEC4-6120-428D-8FB5-916920AEC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2EDF7-9C14-8D4F-8DE2-D28C7ADE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483" y="1644121"/>
            <a:ext cx="6809014" cy="1688369"/>
          </a:xfrm>
        </p:spPr>
        <p:txBody>
          <a:bodyPr anchor="b">
            <a:noAutofit/>
          </a:bodyPr>
          <a:lstStyle/>
          <a:p>
            <a:pPr algn="ctr"/>
            <a:r>
              <a:rPr lang="en-US" sz="8500" b="1" dirty="0">
                <a:solidFill>
                  <a:srgbClr val="FFFFFF"/>
                </a:solidFill>
                <a:latin typeface="Papyrus" panose="020B0602040200020303" pitchFamily="34" charset="77"/>
              </a:rPr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DD07D-05EB-BE4F-9A22-B206666ED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125" y="4729723"/>
            <a:ext cx="6809014" cy="11028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</a:rPr>
              <a:t>Thanks for joining us and THANK YOU for all you do!</a:t>
            </a:r>
          </a:p>
        </p:txBody>
      </p:sp>
    </p:spTree>
    <p:extLst>
      <p:ext uri="{BB962C8B-B14F-4D97-AF65-F5344CB8AC3E}">
        <p14:creationId xmlns:p14="http://schemas.microsoft.com/office/powerpoint/2010/main" val="3755853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1D887-C209-FE4D-A88A-3FA344CD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Papyrus" panose="020B0602040200020303" pitchFamily="34" charset="77"/>
              </a:rPr>
              <a:t>Meeting 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E19A4D-4CA5-4236-B2A3-13FD476DEE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054407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987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4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705E9-3805-834D-BAC4-23A393E9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bg1"/>
                </a:solidFill>
                <a:latin typeface="Papyrus" panose="020B0602040200020303" pitchFamily="34" charset="77"/>
              </a:rPr>
              <a:t>Follow-Up Topics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40E316-F77C-4E7C-84C5-21452134F9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383110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830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dirty="0">
                <a:latin typeface="Papyrus" panose="020B0602040200020303" pitchFamily="34" charset="77"/>
              </a:rPr>
              <a:t>Concourse Update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6540" y="1264620"/>
            <a:ext cx="3497345" cy="38509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sz="3600" b="1" dirty="0">
                <a:solidFill>
                  <a:schemeClr val="bg1"/>
                </a:solidFill>
              </a:rPr>
              <a:t>Information &amp; Training Videos on </a:t>
            </a:r>
            <a:r>
              <a:rPr lang="en-US" sz="36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endParaRPr lang="en-US" sz="3600" b="1" dirty="0">
              <a:solidFill>
                <a:schemeClr val="bg1"/>
              </a:solidFill>
            </a:endParaRPr>
          </a:p>
          <a:p>
            <a:pPr marL="0" indent="0" algn="ctr">
              <a:buSzPct val="50000"/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6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500" dirty="0">
                <a:latin typeface="Papyrus" panose="020B0602040200020303" pitchFamily="34" charset="77"/>
              </a:rPr>
              <a:t>Adjunct Faculty Evaluations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8114" y="1232452"/>
            <a:ext cx="3200400" cy="38509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Review of Agile Process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98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dirty="0">
                <a:latin typeface="Papyrus" panose="020B0602040200020303" pitchFamily="34" charset="77"/>
              </a:rPr>
              <a:t>Student Evaluations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4183" y="1232452"/>
            <a:ext cx="3422821" cy="38509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Review Student Feedback</a:t>
            </a:r>
          </a:p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Integration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5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6B76-25DF-4340-9061-C703ED6A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dirty="0">
                <a:latin typeface="Papyrus" panose="020B0602040200020303" pitchFamily="34" charset="77"/>
              </a:rPr>
              <a:t>OER </a:t>
            </a:r>
            <a:br>
              <a:rPr lang="en-US" sz="7000" dirty="0">
                <a:latin typeface="Papyrus" panose="020B0602040200020303" pitchFamily="34" charset="77"/>
              </a:rPr>
            </a:br>
            <a:r>
              <a:rPr lang="en-US" sz="7000" dirty="0">
                <a:latin typeface="Papyrus" panose="020B0602040200020303" pitchFamily="34" charset="77"/>
              </a:rPr>
              <a:t>Update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FA4E4-97B3-1744-B775-58B55A5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4183" y="1682496"/>
            <a:ext cx="3422821" cy="3400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Update on 3-yr plan</a:t>
            </a:r>
          </a:p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Process</a:t>
            </a:r>
          </a:p>
          <a:p>
            <a:pPr>
              <a:buSzPct val="50000"/>
              <a:buFont typeface="Wingdings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Grey Area</a:t>
            </a:r>
          </a:p>
          <a:p>
            <a:pPr algn="ctr">
              <a:buSzPct val="50000"/>
              <a:buFont typeface="Wingdings" pitchFamily="2" charset="2"/>
              <a:buChar char="v"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27432"/>
          </a:xfrm>
          <a:custGeom>
            <a:avLst/>
            <a:gdLst>
              <a:gd name="connsiteX0" fmla="*/ 0 w 6281928"/>
              <a:gd name="connsiteY0" fmla="*/ 0 h 27432"/>
              <a:gd name="connsiteX1" fmla="*/ 572353 w 6281928"/>
              <a:gd name="connsiteY1" fmla="*/ 0 h 27432"/>
              <a:gd name="connsiteX2" fmla="*/ 1207526 w 6281928"/>
              <a:gd name="connsiteY2" fmla="*/ 0 h 27432"/>
              <a:gd name="connsiteX3" fmla="*/ 1779880 w 6281928"/>
              <a:gd name="connsiteY3" fmla="*/ 0 h 27432"/>
              <a:gd name="connsiteX4" fmla="*/ 2540691 w 6281928"/>
              <a:gd name="connsiteY4" fmla="*/ 0 h 27432"/>
              <a:gd name="connsiteX5" fmla="*/ 3238683 w 6281928"/>
              <a:gd name="connsiteY5" fmla="*/ 0 h 27432"/>
              <a:gd name="connsiteX6" fmla="*/ 3936675 w 6281928"/>
              <a:gd name="connsiteY6" fmla="*/ 0 h 27432"/>
              <a:gd name="connsiteX7" fmla="*/ 4760305 w 6281928"/>
              <a:gd name="connsiteY7" fmla="*/ 0 h 27432"/>
              <a:gd name="connsiteX8" fmla="*/ 5521117 w 6281928"/>
              <a:gd name="connsiteY8" fmla="*/ 0 h 27432"/>
              <a:gd name="connsiteX9" fmla="*/ 6281928 w 6281928"/>
              <a:gd name="connsiteY9" fmla="*/ 0 h 27432"/>
              <a:gd name="connsiteX10" fmla="*/ 6281928 w 6281928"/>
              <a:gd name="connsiteY10" fmla="*/ 27432 h 27432"/>
              <a:gd name="connsiteX11" fmla="*/ 5772394 w 6281928"/>
              <a:gd name="connsiteY11" fmla="*/ 27432 h 27432"/>
              <a:gd name="connsiteX12" fmla="*/ 5200040 w 6281928"/>
              <a:gd name="connsiteY12" fmla="*/ 27432 h 27432"/>
              <a:gd name="connsiteX13" fmla="*/ 4439229 w 6281928"/>
              <a:gd name="connsiteY13" fmla="*/ 27432 h 27432"/>
              <a:gd name="connsiteX14" fmla="*/ 3615599 w 6281928"/>
              <a:gd name="connsiteY14" fmla="*/ 27432 h 27432"/>
              <a:gd name="connsiteX15" fmla="*/ 2980426 w 6281928"/>
              <a:gd name="connsiteY15" fmla="*/ 27432 h 27432"/>
              <a:gd name="connsiteX16" fmla="*/ 2156795 w 6281928"/>
              <a:gd name="connsiteY16" fmla="*/ 27432 h 27432"/>
              <a:gd name="connsiteX17" fmla="*/ 1584442 w 6281928"/>
              <a:gd name="connsiteY17" fmla="*/ 27432 h 27432"/>
              <a:gd name="connsiteX18" fmla="*/ 1074908 w 6281928"/>
              <a:gd name="connsiteY18" fmla="*/ 27432 h 27432"/>
              <a:gd name="connsiteX19" fmla="*/ 0 w 6281928"/>
              <a:gd name="connsiteY19" fmla="*/ 27432 h 27432"/>
              <a:gd name="connsiteX20" fmla="*/ 0 w 6281928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27432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764" y="13055"/>
                  <a:pt x="6281755" y="18641"/>
                  <a:pt x="6281928" y="27432"/>
                </a:cubicBezTo>
                <a:cubicBezTo>
                  <a:pt x="6078981" y="17572"/>
                  <a:pt x="5961061" y="11434"/>
                  <a:pt x="5772394" y="27432"/>
                </a:cubicBezTo>
                <a:cubicBezTo>
                  <a:pt x="5583727" y="43430"/>
                  <a:pt x="5329968" y="33352"/>
                  <a:pt x="5200040" y="27432"/>
                </a:cubicBezTo>
                <a:cubicBezTo>
                  <a:pt x="5070112" y="21512"/>
                  <a:pt x="4793288" y="30214"/>
                  <a:pt x="4439229" y="27432"/>
                </a:cubicBezTo>
                <a:cubicBezTo>
                  <a:pt x="4085170" y="24650"/>
                  <a:pt x="3813765" y="-7322"/>
                  <a:pt x="3615599" y="27432"/>
                </a:cubicBezTo>
                <a:cubicBezTo>
                  <a:pt x="3417433" y="62186"/>
                  <a:pt x="3133643" y="29871"/>
                  <a:pt x="2980426" y="27432"/>
                </a:cubicBezTo>
                <a:cubicBezTo>
                  <a:pt x="2827209" y="24993"/>
                  <a:pt x="2380685" y="60994"/>
                  <a:pt x="2156795" y="27432"/>
                </a:cubicBezTo>
                <a:cubicBezTo>
                  <a:pt x="1932905" y="-6130"/>
                  <a:pt x="1716744" y="7746"/>
                  <a:pt x="1584442" y="27432"/>
                </a:cubicBezTo>
                <a:cubicBezTo>
                  <a:pt x="1452140" y="47118"/>
                  <a:pt x="1280887" y="21894"/>
                  <a:pt x="1074908" y="27432"/>
                </a:cubicBezTo>
                <a:cubicBezTo>
                  <a:pt x="868929" y="32970"/>
                  <a:pt x="318124" y="-8734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6281928" h="27432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725" y="11634"/>
                  <a:pt x="6283131" y="16994"/>
                  <a:pt x="6281928" y="27432"/>
                </a:cubicBezTo>
                <a:cubicBezTo>
                  <a:pt x="6036108" y="24483"/>
                  <a:pt x="5743611" y="19559"/>
                  <a:pt x="5583936" y="27432"/>
                </a:cubicBezTo>
                <a:cubicBezTo>
                  <a:pt x="5424261" y="35305"/>
                  <a:pt x="5250533" y="8965"/>
                  <a:pt x="4948763" y="27432"/>
                </a:cubicBezTo>
                <a:cubicBezTo>
                  <a:pt x="4646993" y="45899"/>
                  <a:pt x="4354673" y="16709"/>
                  <a:pt x="4125133" y="27432"/>
                </a:cubicBezTo>
                <a:cubicBezTo>
                  <a:pt x="3895593" y="38156"/>
                  <a:pt x="3570246" y="38353"/>
                  <a:pt x="3301502" y="27432"/>
                </a:cubicBezTo>
                <a:cubicBezTo>
                  <a:pt x="3032758" y="16511"/>
                  <a:pt x="2955340" y="21049"/>
                  <a:pt x="2729149" y="27432"/>
                </a:cubicBezTo>
                <a:cubicBezTo>
                  <a:pt x="2502958" y="33815"/>
                  <a:pt x="2269423" y="12286"/>
                  <a:pt x="2031157" y="27432"/>
                </a:cubicBezTo>
                <a:cubicBezTo>
                  <a:pt x="1792891" y="42578"/>
                  <a:pt x="1484731" y="31266"/>
                  <a:pt x="1207526" y="27432"/>
                </a:cubicBezTo>
                <a:cubicBezTo>
                  <a:pt x="930321" y="23598"/>
                  <a:pt x="560231" y="-24258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4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6D45-55B1-C648-BD31-3D60A94D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pyrus" panose="020B0602040200020303" pitchFamily="34" charset="77"/>
              </a:rPr>
              <a:t>OER 3-Year-Plan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38ED-672F-DA4C-87ED-CD142E3DF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808" y="1849950"/>
            <a:ext cx="4888992" cy="4486850"/>
          </a:xfrm>
        </p:spPr>
        <p:txBody>
          <a:bodyPr>
            <a:normAutofit fontScale="85000" lnSpcReduction="20000"/>
          </a:bodyPr>
          <a:lstStyle/>
          <a:p>
            <a:pPr marL="285750" indent="-285750"/>
            <a:r>
              <a:rPr lang="en-US" sz="3300" b="1" dirty="0"/>
              <a:t>Anticipate 1-2 more classes completed by the end of Jan. </a:t>
            </a:r>
          </a:p>
          <a:p>
            <a:pPr lvl="1">
              <a:buFont typeface="Wingdings" pitchFamily="2" charset="2"/>
              <a:buChar char="§"/>
            </a:pPr>
            <a:r>
              <a:rPr lang="en-US" sz="3300" b="1" dirty="0"/>
              <a:t>Completing Fall 2020</a:t>
            </a:r>
          </a:p>
          <a:p>
            <a:pPr lvl="1">
              <a:buFont typeface="Wingdings" pitchFamily="2" charset="2"/>
              <a:buChar char="§"/>
            </a:pPr>
            <a:r>
              <a:rPr lang="en-US" sz="3300" b="1" dirty="0"/>
              <a:t>Beginning on the 10 we need to complete for Spring 2021</a:t>
            </a:r>
          </a:p>
          <a:p>
            <a:pPr marL="285750" indent="-285750"/>
            <a:r>
              <a:rPr lang="en-US" sz="3300" b="1" dirty="0"/>
              <a:t>Exploring opportunities for low-cost degrees – first in BOL</a:t>
            </a:r>
          </a:p>
          <a:p>
            <a:pPr marL="285750" indent="-285750"/>
            <a:r>
              <a:rPr lang="en-US" sz="3300" b="1" dirty="0"/>
              <a:t>Currently the ”grey area” deadline for OER classes is Fall 2021 </a:t>
            </a:r>
          </a:p>
          <a:p>
            <a:pPr lvl="1">
              <a:buFont typeface="Wingdings" pitchFamily="2" charset="2"/>
              <a:buChar char="§"/>
            </a:pPr>
            <a:r>
              <a:rPr lang="en-US" sz="3300" b="1" dirty="0"/>
              <a:t>What does that mean?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C59CDA-4929-AF4B-B1AE-875B2D4BF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569290"/>
              </p:ext>
            </p:extLst>
          </p:nvPr>
        </p:nvGraphicFramePr>
        <p:xfrm>
          <a:off x="969263" y="1849950"/>
          <a:ext cx="5266945" cy="4486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1013">
                  <a:extLst>
                    <a:ext uri="{9D8B030D-6E8A-4147-A177-3AD203B41FA5}">
                      <a16:colId xmlns:a16="http://schemas.microsoft.com/office/drawing/2014/main" val="406039700"/>
                    </a:ext>
                  </a:extLst>
                </a:gridCol>
                <a:gridCol w="1325800">
                  <a:extLst>
                    <a:ext uri="{9D8B030D-6E8A-4147-A177-3AD203B41FA5}">
                      <a16:colId xmlns:a16="http://schemas.microsoft.com/office/drawing/2014/main" val="3636567642"/>
                    </a:ext>
                  </a:extLst>
                </a:gridCol>
                <a:gridCol w="1015066">
                  <a:extLst>
                    <a:ext uri="{9D8B030D-6E8A-4147-A177-3AD203B41FA5}">
                      <a16:colId xmlns:a16="http://schemas.microsoft.com/office/drawing/2014/main" val="1342044058"/>
                    </a:ext>
                  </a:extLst>
                </a:gridCol>
                <a:gridCol w="1015066">
                  <a:extLst>
                    <a:ext uri="{9D8B030D-6E8A-4147-A177-3AD203B41FA5}">
                      <a16:colId xmlns:a16="http://schemas.microsoft.com/office/drawing/2014/main" val="2288240601"/>
                    </a:ext>
                  </a:extLst>
                </a:gridCol>
              </a:tblGrid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Melissa Rigney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ENGL 1204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8993383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Angela Lewis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COMM 1230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1110604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Alissa Duncan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COMM 1230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7649454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Ange Davied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MATH 1828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113391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Mark Knapp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PSYC 1000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5068241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Oleg Ravitskiy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LIFE 1412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F2F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7567967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Janet Balk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HIST 1409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4974445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Emily Cowles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DIET 1637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9502792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Stephanie Schottel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LANG 1900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6920875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Oleg Ravitskiy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LIFE 1410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F2F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5340899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Daniel Buller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HIST 1400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4217779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Daniel Buller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HIST 1460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6907762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Daniel Buller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HIST 1461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2018295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Daniel Buller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HIST 1408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822051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Carol Brooks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PHED 1270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4613088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Stephanie Schottel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LANG 1902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168464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John Mack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PHIL 1605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0459760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Carol Brooks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HLTH 1248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8526659"/>
                  </a:ext>
                </a:extLst>
              </a:tr>
              <a:tr h="236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Mark Knapp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PSYC 1016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NC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BOL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1303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09756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14283</TotalTime>
  <Words>797</Words>
  <Application>Microsoft Macintosh PowerPoint</Application>
  <PresentationFormat>Widescreen</PresentationFormat>
  <Paragraphs>197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Modern Love</vt:lpstr>
      <vt:lpstr>Papyrus</vt:lpstr>
      <vt:lpstr>The Hand</vt:lpstr>
      <vt:lpstr>Wingdings</vt:lpstr>
      <vt:lpstr>SketchyVTI</vt:lpstr>
      <vt:lpstr>Wednesday, Jan 6th @7am  and Thursday, Jan 7th @ 7pm</vt:lpstr>
      <vt:lpstr>Introductions</vt:lpstr>
      <vt:lpstr>Meeting Agenda</vt:lpstr>
      <vt:lpstr>Follow-Up Topics</vt:lpstr>
      <vt:lpstr>Concourse Update</vt:lpstr>
      <vt:lpstr>Adjunct Faculty Evaluations</vt:lpstr>
      <vt:lpstr>Student Evaluations</vt:lpstr>
      <vt:lpstr>OER  Update</vt:lpstr>
      <vt:lpstr>OER 3-Year-Plan Update</vt:lpstr>
      <vt:lpstr>OER Process</vt:lpstr>
      <vt:lpstr>OER Recommendation</vt:lpstr>
      <vt:lpstr>Academic Integrity</vt:lpstr>
      <vt:lpstr>AI Campaign</vt:lpstr>
      <vt:lpstr>Where Faculty Can Participate</vt:lpstr>
      <vt:lpstr>Report Academic Integrity Violations</vt:lpstr>
      <vt:lpstr>Ally</vt:lpstr>
      <vt:lpstr>The Center</vt:lpstr>
      <vt:lpstr>New Topics</vt:lpstr>
      <vt:lpstr>Instructional Technology Fair</vt:lpstr>
      <vt:lpstr>BARTonline Instructor Updated Addendum of Expectations</vt:lpstr>
      <vt:lpstr>Update to Online Course Development Agreement </vt:lpstr>
      <vt:lpstr>Revisions to the BARTonline Schedule &amp; Attendance Guideline</vt:lpstr>
      <vt:lpstr>Quick Reminders/Information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Wednesday, Jan 6th @7am  and Thursday, Jan 7th @ 7pm</dc:title>
  <dc:creator>Eggers, Erin</dc:creator>
  <cp:lastModifiedBy>Eggers, Erin</cp:lastModifiedBy>
  <cp:revision>25</cp:revision>
  <cp:lastPrinted>2021-01-06T01:07:43Z</cp:lastPrinted>
  <dcterms:created xsi:type="dcterms:W3CDTF">2020-12-29T17:45:00Z</dcterms:created>
  <dcterms:modified xsi:type="dcterms:W3CDTF">2021-01-08T15:54:11Z</dcterms:modified>
</cp:coreProperties>
</file>