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45"/>
  </p:notesMasterIdLst>
  <p:sldIdLst>
    <p:sldId id="256" r:id="rId2"/>
    <p:sldId id="271" r:id="rId3"/>
    <p:sldId id="318" r:id="rId4"/>
    <p:sldId id="268" r:id="rId5"/>
    <p:sldId id="269" r:id="rId6"/>
    <p:sldId id="259" r:id="rId7"/>
    <p:sldId id="267" r:id="rId8"/>
    <p:sldId id="260" r:id="rId9"/>
    <p:sldId id="261" r:id="rId10"/>
    <p:sldId id="312" r:id="rId11"/>
    <p:sldId id="262" r:id="rId12"/>
    <p:sldId id="270" r:id="rId13"/>
    <p:sldId id="264" r:id="rId14"/>
    <p:sldId id="286" r:id="rId15"/>
    <p:sldId id="287" r:id="rId16"/>
    <p:sldId id="304" r:id="rId17"/>
    <p:sldId id="275" r:id="rId18"/>
    <p:sldId id="276" r:id="rId19"/>
    <p:sldId id="277" r:id="rId20"/>
    <p:sldId id="278" r:id="rId21"/>
    <p:sldId id="283" r:id="rId22"/>
    <p:sldId id="279" r:id="rId23"/>
    <p:sldId id="280" r:id="rId24"/>
    <p:sldId id="281" r:id="rId25"/>
    <p:sldId id="306" r:id="rId26"/>
    <p:sldId id="282" r:id="rId27"/>
    <p:sldId id="307" r:id="rId28"/>
    <p:sldId id="297" r:id="rId29"/>
    <p:sldId id="313" r:id="rId30"/>
    <p:sldId id="292" r:id="rId31"/>
    <p:sldId id="293" r:id="rId32"/>
    <p:sldId id="294" r:id="rId33"/>
    <p:sldId id="301" r:id="rId34"/>
    <p:sldId id="308" r:id="rId35"/>
    <p:sldId id="309" r:id="rId36"/>
    <p:sldId id="311" r:id="rId37"/>
    <p:sldId id="295" r:id="rId38"/>
    <p:sldId id="316" r:id="rId39"/>
    <p:sldId id="317" r:id="rId40"/>
    <p:sldId id="284" r:id="rId41"/>
    <p:sldId id="302" r:id="rId42"/>
    <p:sldId id="303" r:id="rId43"/>
    <p:sldId id="28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21"/>
  </p:normalViewPr>
  <p:slideViewPr>
    <p:cSldViewPr snapToGrid="0" snapToObjects="1">
      <p:cViewPr varScale="1">
        <p:scale>
          <a:sx n="108" d="100"/>
          <a:sy n="108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hyperlink" Target="https://pollev.com/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vimeo.com/create" TargetMode="Externa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3.png"/><Relationship Id="rId5" Type="http://schemas.openxmlformats.org/officeDocument/2006/relationships/hyperlink" Target="https://pollev.com/" TargetMode="External"/><Relationship Id="rId4" Type="http://schemas.openxmlformats.org/officeDocument/2006/relationships/image" Target="../media/image52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vimeo.com/create" TargetMode="External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696928-73C3-4ABE-84FF-C990398EFBF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0924CC7-7540-4F9D-98B9-F079474F58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It ﻿will ensure that your carefully designed course demonstrates to students that you have created meaningful goals for them</a:t>
          </a:r>
          <a:r>
            <a:rPr lang="en-US" sz="1900" b="1" dirty="0"/>
            <a:t>, </a:t>
          </a:r>
        </a:p>
      </dgm:t>
    </dgm:pt>
    <dgm:pt modelId="{946825AB-38FA-4CFA-A675-BE9A9C6B6E45}" type="parTrans" cxnId="{21C706D0-2105-479F-B8F6-59904C3F9E41}">
      <dgm:prSet/>
      <dgm:spPr/>
      <dgm:t>
        <a:bodyPr/>
        <a:lstStyle/>
        <a:p>
          <a:endParaRPr lang="en-US"/>
        </a:p>
      </dgm:t>
    </dgm:pt>
    <dgm:pt modelId="{78B40F93-96A4-4B49-959E-8BE22BFA80DB}" type="sibTrans" cxnId="{21C706D0-2105-479F-B8F6-59904C3F9E41}">
      <dgm:prSet/>
      <dgm:spPr/>
      <dgm:t>
        <a:bodyPr/>
        <a:lstStyle/>
        <a:p>
          <a:endParaRPr lang="en-US"/>
        </a:p>
      </dgm:t>
    </dgm:pt>
    <dgm:pt modelId="{B28644CA-D099-4A41-8DDB-114BB983E9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Reveals to them </a:t>
          </a:r>
          <a:r>
            <a:rPr lang="en-US" sz="2000" b="1" dirty="0"/>
            <a:t>how the assessments will help them achieve those goals.</a:t>
          </a:r>
        </a:p>
      </dgm:t>
    </dgm:pt>
    <dgm:pt modelId="{C83CDDE3-7CEE-4A3F-AD4F-BC9C71D784A3}" type="parTrans" cxnId="{13298D51-E595-4E83-8992-07D9617352C7}">
      <dgm:prSet/>
      <dgm:spPr/>
      <dgm:t>
        <a:bodyPr/>
        <a:lstStyle/>
        <a:p>
          <a:endParaRPr lang="en-US"/>
        </a:p>
      </dgm:t>
    </dgm:pt>
    <dgm:pt modelId="{9960D6A7-E098-4318-A7F6-FF556ABE99EE}" type="sibTrans" cxnId="{13298D51-E595-4E83-8992-07D9617352C7}">
      <dgm:prSet/>
      <dgm:spPr/>
      <dgm:t>
        <a:bodyPr/>
        <a:lstStyle/>
        <a:p>
          <a:endParaRPr lang="en-US"/>
        </a:p>
      </dgm:t>
    </dgm:pt>
    <dgm:pt modelId="{79E2BE2E-5CC3-4A4B-96C0-DB20404E3C8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Ensures – both for you and for them – that </a:t>
          </a:r>
          <a:r>
            <a:rPr lang="en-US" sz="2000" b="1" dirty="0"/>
            <a:t>all of the course content has been created to match those goals</a:t>
          </a:r>
        </a:p>
      </dgm:t>
    </dgm:pt>
    <dgm:pt modelId="{41C5FBDB-4A23-409A-839F-12FBFD032633}" type="parTrans" cxnId="{C577A77E-5AF6-4800-8F70-780FA214A6BD}">
      <dgm:prSet/>
      <dgm:spPr/>
      <dgm:t>
        <a:bodyPr/>
        <a:lstStyle/>
        <a:p>
          <a:endParaRPr lang="en-US"/>
        </a:p>
      </dgm:t>
    </dgm:pt>
    <dgm:pt modelId="{0ACF09FD-6BA8-4835-9119-C0F0C0464E2B}" type="sibTrans" cxnId="{C577A77E-5AF6-4800-8F70-780FA214A6BD}">
      <dgm:prSet/>
      <dgm:spPr/>
      <dgm:t>
        <a:bodyPr/>
        <a:lstStyle/>
        <a:p>
          <a:endParaRPr lang="en-US"/>
        </a:p>
      </dgm:t>
    </dgm:pt>
    <dgm:pt modelId="{47A0EF76-8F64-4C98-8271-A94CBA7491BE}" type="pres">
      <dgm:prSet presAssocID="{FE696928-73C3-4ABE-84FF-C990398EFBFB}" presName="root" presStyleCnt="0">
        <dgm:presLayoutVars>
          <dgm:dir/>
          <dgm:resizeHandles val="exact"/>
        </dgm:presLayoutVars>
      </dgm:prSet>
      <dgm:spPr/>
    </dgm:pt>
    <dgm:pt modelId="{3DC1DDC3-D1CE-494E-8C3D-C5BC7AD2583D}" type="pres">
      <dgm:prSet presAssocID="{40924CC7-7540-4F9D-98B9-F079474F5852}" presName="compNode" presStyleCnt="0"/>
      <dgm:spPr/>
    </dgm:pt>
    <dgm:pt modelId="{69EAEBDE-3156-4068-9D49-1811EFEE9C23}" type="pres">
      <dgm:prSet presAssocID="{40924CC7-7540-4F9D-98B9-F079474F5852}" presName="bgRect" presStyleLbl="bgShp" presStyleIdx="0" presStyleCnt="3" custScaleY="189882"/>
      <dgm:spPr/>
    </dgm:pt>
    <dgm:pt modelId="{F20D9529-6753-4F04-A993-2A99FB6D0EB7}" type="pres">
      <dgm:prSet presAssocID="{40924CC7-7540-4F9D-98B9-F079474F585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8B4875E-04F9-4EF7-A435-FD8804E42E45}" type="pres">
      <dgm:prSet presAssocID="{40924CC7-7540-4F9D-98B9-F079474F5852}" presName="spaceRect" presStyleCnt="0"/>
      <dgm:spPr/>
    </dgm:pt>
    <dgm:pt modelId="{7322FFBD-AFF7-4272-875E-2B9754C01707}" type="pres">
      <dgm:prSet presAssocID="{40924CC7-7540-4F9D-98B9-F079474F5852}" presName="parTx" presStyleLbl="revTx" presStyleIdx="0" presStyleCnt="3" custLinFactNeighborX="-496" custLinFactNeighborY="-26021">
        <dgm:presLayoutVars>
          <dgm:chMax val="0"/>
          <dgm:chPref val="0"/>
        </dgm:presLayoutVars>
      </dgm:prSet>
      <dgm:spPr/>
    </dgm:pt>
    <dgm:pt modelId="{A6D74CE6-99C1-460A-B684-36DF667BF67B}" type="pres">
      <dgm:prSet presAssocID="{78B40F93-96A4-4B49-959E-8BE22BFA80DB}" presName="sibTrans" presStyleCnt="0"/>
      <dgm:spPr/>
    </dgm:pt>
    <dgm:pt modelId="{47E5C4F2-F783-4E15-A397-863A4F7946AD}" type="pres">
      <dgm:prSet presAssocID="{B28644CA-D099-4A41-8DDB-114BB983E940}" presName="compNode" presStyleCnt="0"/>
      <dgm:spPr/>
    </dgm:pt>
    <dgm:pt modelId="{01BC9AF1-CEFC-4222-995E-8368514D05D5}" type="pres">
      <dgm:prSet presAssocID="{B28644CA-D099-4A41-8DDB-114BB983E940}" presName="bgRect" presStyleLbl="bgShp" presStyleIdx="1" presStyleCnt="3" custScaleY="138783"/>
      <dgm:spPr/>
    </dgm:pt>
    <dgm:pt modelId="{BEB56720-ECA4-4F8E-AE0E-848B459C530F}" type="pres">
      <dgm:prSet presAssocID="{B28644CA-D099-4A41-8DDB-114BB983E94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804BF5AA-EEF1-4126-8051-C158D52D7A4E}" type="pres">
      <dgm:prSet presAssocID="{B28644CA-D099-4A41-8DDB-114BB983E940}" presName="spaceRect" presStyleCnt="0"/>
      <dgm:spPr/>
    </dgm:pt>
    <dgm:pt modelId="{A7A842EC-03BF-4CB2-B0F3-BD39DD275FF3}" type="pres">
      <dgm:prSet presAssocID="{B28644CA-D099-4A41-8DDB-114BB983E940}" presName="parTx" presStyleLbl="revTx" presStyleIdx="1" presStyleCnt="3" custLinFactNeighborX="-216" custLinFactNeighborY="-11986">
        <dgm:presLayoutVars>
          <dgm:chMax val="0"/>
          <dgm:chPref val="0"/>
        </dgm:presLayoutVars>
      </dgm:prSet>
      <dgm:spPr/>
    </dgm:pt>
    <dgm:pt modelId="{458F6968-CACA-4719-B144-1F2E00D9F78E}" type="pres">
      <dgm:prSet presAssocID="{9960D6A7-E098-4318-A7F6-FF556ABE99EE}" presName="sibTrans" presStyleCnt="0"/>
      <dgm:spPr/>
    </dgm:pt>
    <dgm:pt modelId="{756723E0-2687-477F-AA95-932D0A112ECB}" type="pres">
      <dgm:prSet presAssocID="{79E2BE2E-5CC3-4A4B-96C0-DB20404E3C8C}" presName="compNode" presStyleCnt="0"/>
      <dgm:spPr/>
    </dgm:pt>
    <dgm:pt modelId="{58B4EDD2-7501-4274-B7FD-9FE6B10B58AE}" type="pres">
      <dgm:prSet presAssocID="{79E2BE2E-5CC3-4A4B-96C0-DB20404E3C8C}" presName="bgRect" presStyleLbl="bgShp" presStyleIdx="2" presStyleCnt="3" custScaleY="138024"/>
      <dgm:spPr/>
    </dgm:pt>
    <dgm:pt modelId="{5B79B7AC-E712-474E-A3A1-60FC9D8ED888}" type="pres">
      <dgm:prSet presAssocID="{79E2BE2E-5CC3-4A4B-96C0-DB20404E3C8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8A025B36-6A4E-43F3-BF13-571D74F5DC4A}" type="pres">
      <dgm:prSet presAssocID="{79E2BE2E-5CC3-4A4B-96C0-DB20404E3C8C}" presName="spaceRect" presStyleCnt="0"/>
      <dgm:spPr/>
    </dgm:pt>
    <dgm:pt modelId="{A0506F38-7ED6-4281-AB1B-FE49E21967F1}" type="pres">
      <dgm:prSet presAssocID="{79E2BE2E-5CC3-4A4B-96C0-DB20404E3C8C}" presName="parTx" presStyleLbl="revTx" presStyleIdx="2" presStyleCnt="3" custLinFactNeighborX="-315" custLinFactNeighborY="-12668">
        <dgm:presLayoutVars>
          <dgm:chMax val="0"/>
          <dgm:chPref val="0"/>
        </dgm:presLayoutVars>
      </dgm:prSet>
      <dgm:spPr/>
    </dgm:pt>
  </dgm:ptLst>
  <dgm:cxnLst>
    <dgm:cxn modelId="{C319A94B-3357-F44D-9C05-C28173AEF77E}" type="presOf" srcId="{40924CC7-7540-4F9D-98B9-F079474F5852}" destId="{7322FFBD-AFF7-4272-875E-2B9754C01707}" srcOrd="0" destOrd="0" presId="urn:microsoft.com/office/officeart/2018/2/layout/IconVerticalSolidList"/>
    <dgm:cxn modelId="{13298D51-E595-4E83-8992-07D9617352C7}" srcId="{FE696928-73C3-4ABE-84FF-C990398EFBFB}" destId="{B28644CA-D099-4A41-8DDB-114BB983E940}" srcOrd="1" destOrd="0" parTransId="{C83CDDE3-7CEE-4A3F-AD4F-BC9C71D784A3}" sibTransId="{9960D6A7-E098-4318-A7F6-FF556ABE99EE}"/>
    <dgm:cxn modelId="{C577A77E-5AF6-4800-8F70-780FA214A6BD}" srcId="{FE696928-73C3-4ABE-84FF-C990398EFBFB}" destId="{79E2BE2E-5CC3-4A4B-96C0-DB20404E3C8C}" srcOrd="2" destOrd="0" parTransId="{41C5FBDB-4A23-409A-839F-12FBFD032633}" sibTransId="{0ACF09FD-6BA8-4835-9119-C0F0C0464E2B}"/>
    <dgm:cxn modelId="{AC698289-E9B7-7C4B-B5EE-76C27953CBCB}" type="presOf" srcId="{79E2BE2E-5CC3-4A4B-96C0-DB20404E3C8C}" destId="{A0506F38-7ED6-4281-AB1B-FE49E21967F1}" srcOrd="0" destOrd="0" presId="urn:microsoft.com/office/officeart/2018/2/layout/IconVerticalSolidList"/>
    <dgm:cxn modelId="{6CB691AA-C459-024C-AAAD-6F5E81E477F9}" type="presOf" srcId="{B28644CA-D099-4A41-8DDB-114BB983E940}" destId="{A7A842EC-03BF-4CB2-B0F3-BD39DD275FF3}" srcOrd="0" destOrd="0" presId="urn:microsoft.com/office/officeart/2018/2/layout/IconVerticalSolidList"/>
    <dgm:cxn modelId="{21C706D0-2105-479F-B8F6-59904C3F9E41}" srcId="{FE696928-73C3-4ABE-84FF-C990398EFBFB}" destId="{40924CC7-7540-4F9D-98B9-F079474F5852}" srcOrd="0" destOrd="0" parTransId="{946825AB-38FA-4CFA-A675-BE9A9C6B6E45}" sibTransId="{78B40F93-96A4-4B49-959E-8BE22BFA80DB}"/>
    <dgm:cxn modelId="{425F55DB-155F-1F45-A0FE-88082C5046A8}" type="presOf" srcId="{FE696928-73C3-4ABE-84FF-C990398EFBFB}" destId="{47A0EF76-8F64-4C98-8271-A94CBA7491BE}" srcOrd="0" destOrd="0" presId="urn:microsoft.com/office/officeart/2018/2/layout/IconVerticalSolidList"/>
    <dgm:cxn modelId="{0AC30687-BF43-344F-9E51-DF1D8CB8EE17}" type="presParOf" srcId="{47A0EF76-8F64-4C98-8271-A94CBA7491BE}" destId="{3DC1DDC3-D1CE-494E-8C3D-C5BC7AD2583D}" srcOrd="0" destOrd="0" presId="urn:microsoft.com/office/officeart/2018/2/layout/IconVerticalSolidList"/>
    <dgm:cxn modelId="{91F9DC51-CB1C-CB41-9E77-6D0F3E75691A}" type="presParOf" srcId="{3DC1DDC3-D1CE-494E-8C3D-C5BC7AD2583D}" destId="{69EAEBDE-3156-4068-9D49-1811EFEE9C23}" srcOrd="0" destOrd="0" presId="urn:microsoft.com/office/officeart/2018/2/layout/IconVerticalSolidList"/>
    <dgm:cxn modelId="{08110D18-DADD-454C-9C34-0AE07B74118B}" type="presParOf" srcId="{3DC1DDC3-D1CE-494E-8C3D-C5BC7AD2583D}" destId="{F20D9529-6753-4F04-A993-2A99FB6D0EB7}" srcOrd="1" destOrd="0" presId="urn:microsoft.com/office/officeart/2018/2/layout/IconVerticalSolidList"/>
    <dgm:cxn modelId="{54695A27-7170-854D-88EA-86FDD3DF3741}" type="presParOf" srcId="{3DC1DDC3-D1CE-494E-8C3D-C5BC7AD2583D}" destId="{48B4875E-04F9-4EF7-A435-FD8804E42E45}" srcOrd="2" destOrd="0" presId="urn:microsoft.com/office/officeart/2018/2/layout/IconVerticalSolidList"/>
    <dgm:cxn modelId="{F9FB17F0-9149-4544-A1E0-542FDD800215}" type="presParOf" srcId="{3DC1DDC3-D1CE-494E-8C3D-C5BC7AD2583D}" destId="{7322FFBD-AFF7-4272-875E-2B9754C01707}" srcOrd="3" destOrd="0" presId="urn:microsoft.com/office/officeart/2018/2/layout/IconVerticalSolidList"/>
    <dgm:cxn modelId="{202A90DA-8322-0F44-BAEA-1D22A5143A24}" type="presParOf" srcId="{47A0EF76-8F64-4C98-8271-A94CBA7491BE}" destId="{A6D74CE6-99C1-460A-B684-36DF667BF67B}" srcOrd="1" destOrd="0" presId="urn:microsoft.com/office/officeart/2018/2/layout/IconVerticalSolidList"/>
    <dgm:cxn modelId="{14B56EAC-B929-0846-A6C6-5413846B0532}" type="presParOf" srcId="{47A0EF76-8F64-4C98-8271-A94CBA7491BE}" destId="{47E5C4F2-F783-4E15-A397-863A4F7946AD}" srcOrd="2" destOrd="0" presId="urn:microsoft.com/office/officeart/2018/2/layout/IconVerticalSolidList"/>
    <dgm:cxn modelId="{E7DB16E2-2663-9B47-87F3-4D9CB720287C}" type="presParOf" srcId="{47E5C4F2-F783-4E15-A397-863A4F7946AD}" destId="{01BC9AF1-CEFC-4222-995E-8368514D05D5}" srcOrd="0" destOrd="0" presId="urn:microsoft.com/office/officeart/2018/2/layout/IconVerticalSolidList"/>
    <dgm:cxn modelId="{13A14460-2D2D-3F42-9CA3-928B9F269443}" type="presParOf" srcId="{47E5C4F2-F783-4E15-A397-863A4F7946AD}" destId="{BEB56720-ECA4-4F8E-AE0E-848B459C530F}" srcOrd="1" destOrd="0" presId="urn:microsoft.com/office/officeart/2018/2/layout/IconVerticalSolidList"/>
    <dgm:cxn modelId="{07BBEB49-0720-CC44-8C33-A93D6AA819E7}" type="presParOf" srcId="{47E5C4F2-F783-4E15-A397-863A4F7946AD}" destId="{804BF5AA-EEF1-4126-8051-C158D52D7A4E}" srcOrd="2" destOrd="0" presId="urn:microsoft.com/office/officeart/2018/2/layout/IconVerticalSolidList"/>
    <dgm:cxn modelId="{232B4B76-9395-0047-A68F-8905CE7D816F}" type="presParOf" srcId="{47E5C4F2-F783-4E15-A397-863A4F7946AD}" destId="{A7A842EC-03BF-4CB2-B0F3-BD39DD275FF3}" srcOrd="3" destOrd="0" presId="urn:microsoft.com/office/officeart/2018/2/layout/IconVerticalSolidList"/>
    <dgm:cxn modelId="{89456E0A-2CE1-EA45-9A56-2B40A20EDF5E}" type="presParOf" srcId="{47A0EF76-8F64-4C98-8271-A94CBA7491BE}" destId="{458F6968-CACA-4719-B144-1F2E00D9F78E}" srcOrd="3" destOrd="0" presId="urn:microsoft.com/office/officeart/2018/2/layout/IconVerticalSolidList"/>
    <dgm:cxn modelId="{EC01B741-BC4C-6246-A519-16263500B833}" type="presParOf" srcId="{47A0EF76-8F64-4C98-8271-A94CBA7491BE}" destId="{756723E0-2687-477F-AA95-932D0A112ECB}" srcOrd="4" destOrd="0" presId="urn:microsoft.com/office/officeart/2018/2/layout/IconVerticalSolidList"/>
    <dgm:cxn modelId="{A2C0C2BB-AF23-EC49-8DF9-DA1DBBECB809}" type="presParOf" srcId="{756723E0-2687-477F-AA95-932D0A112ECB}" destId="{58B4EDD2-7501-4274-B7FD-9FE6B10B58AE}" srcOrd="0" destOrd="0" presId="urn:microsoft.com/office/officeart/2018/2/layout/IconVerticalSolidList"/>
    <dgm:cxn modelId="{884B44B0-C597-754A-B5D4-29A9430BC4AD}" type="presParOf" srcId="{756723E0-2687-477F-AA95-932D0A112ECB}" destId="{5B79B7AC-E712-474E-A3A1-60FC9D8ED888}" srcOrd="1" destOrd="0" presId="urn:microsoft.com/office/officeart/2018/2/layout/IconVerticalSolidList"/>
    <dgm:cxn modelId="{A0C4CDF8-1060-7046-9912-5A5BCC848BFB}" type="presParOf" srcId="{756723E0-2687-477F-AA95-932D0A112ECB}" destId="{8A025B36-6A4E-43F3-BF13-571D74F5DC4A}" srcOrd="2" destOrd="0" presId="urn:microsoft.com/office/officeart/2018/2/layout/IconVerticalSolidList"/>
    <dgm:cxn modelId="{E46E106E-C18D-244A-91D1-8645050AB28B}" type="presParOf" srcId="{756723E0-2687-477F-AA95-932D0A112ECB}" destId="{A0506F38-7ED6-4281-AB1B-FE49E21967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B75745-4D4F-46AF-A140-7F1CAD9D20F4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8FD5E197-909F-48DD-9E43-94E5BF6A76ED}">
      <dgm:prSet/>
      <dgm:spPr/>
      <dgm:t>
        <a:bodyPr/>
        <a:lstStyle/>
        <a:p>
          <a:r>
            <a:rPr lang="en-US" b="1" dirty="0"/>
            <a:t>﻿Use Zoom to </a:t>
          </a:r>
          <a:r>
            <a:rPr lang="en-US" b="0" dirty="0"/>
            <a:t>help your students understand complex concepts.</a:t>
          </a:r>
        </a:p>
      </dgm:t>
    </dgm:pt>
    <dgm:pt modelId="{8DA6B5A7-54B7-451F-B845-D4BABB6F16A6}" type="parTrans" cxnId="{0CA057B1-79A3-4999-8DF5-24FF0B61795B}">
      <dgm:prSet/>
      <dgm:spPr/>
      <dgm:t>
        <a:bodyPr/>
        <a:lstStyle/>
        <a:p>
          <a:endParaRPr lang="en-US"/>
        </a:p>
      </dgm:t>
    </dgm:pt>
    <dgm:pt modelId="{86A59D83-8219-4B11-8E62-C26F87BE9E2D}" type="sibTrans" cxnId="{0CA057B1-79A3-4999-8DF5-24FF0B61795B}">
      <dgm:prSet/>
      <dgm:spPr/>
      <dgm:t>
        <a:bodyPr/>
        <a:lstStyle/>
        <a:p>
          <a:endParaRPr lang="en-US"/>
        </a:p>
      </dgm:t>
    </dgm:pt>
    <dgm:pt modelId="{03B814FC-7EDD-4A94-9B06-83E4B0748BC4}">
      <dgm:prSet/>
      <dgm:spPr/>
      <dgm:t>
        <a:bodyPr/>
        <a:lstStyle/>
        <a:p>
          <a:r>
            <a:rPr lang="en-US" b="1" dirty="0"/>
            <a:t>﻿Quizlet </a:t>
          </a:r>
          <a:r>
            <a:rPr lang="en-US" b="0" dirty="0"/>
            <a:t>can help students remember facts</a:t>
          </a:r>
        </a:p>
      </dgm:t>
    </dgm:pt>
    <dgm:pt modelId="{4F9480B0-0607-43E6-9512-44C2B7C2BFB1}" type="parTrans" cxnId="{2E53EABD-C206-406D-9083-1B3ED6B7CE92}">
      <dgm:prSet/>
      <dgm:spPr/>
      <dgm:t>
        <a:bodyPr/>
        <a:lstStyle/>
        <a:p>
          <a:endParaRPr lang="en-US"/>
        </a:p>
      </dgm:t>
    </dgm:pt>
    <dgm:pt modelId="{39958E8E-6BCF-40D1-9142-83038702B438}" type="sibTrans" cxnId="{2E53EABD-C206-406D-9083-1B3ED6B7CE92}">
      <dgm:prSet/>
      <dgm:spPr/>
      <dgm:t>
        <a:bodyPr/>
        <a:lstStyle/>
        <a:p>
          <a:endParaRPr lang="en-US"/>
        </a:p>
      </dgm:t>
    </dgm:pt>
    <dgm:pt modelId="{038C9FC5-81F9-47C6-9E4C-1B2D3283BA78}">
      <dgm:prSet/>
      <dgm:spPr/>
      <dgm:t>
        <a:bodyPr/>
        <a:lstStyle/>
        <a:p>
          <a:r>
            <a:rPr lang="en-US" b="1" dirty="0"/>
            <a:t>﻿Hypothesis </a:t>
          </a:r>
          <a:r>
            <a:rPr lang="en-US" b="0" dirty="0"/>
            <a:t>helps students analyze</a:t>
          </a:r>
          <a:r>
            <a:rPr lang="en-US" b="1" dirty="0"/>
            <a:t>.</a:t>
          </a:r>
          <a:endParaRPr lang="en-US" dirty="0"/>
        </a:p>
      </dgm:t>
    </dgm:pt>
    <dgm:pt modelId="{8263E9B1-02CC-4F54-86FC-BD1BE6A75224}" type="parTrans" cxnId="{9BA94B52-E917-4839-88B1-16889FFE4DA2}">
      <dgm:prSet/>
      <dgm:spPr/>
      <dgm:t>
        <a:bodyPr/>
        <a:lstStyle/>
        <a:p>
          <a:endParaRPr lang="en-US"/>
        </a:p>
      </dgm:t>
    </dgm:pt>
    <dgm:pt modelId="{68E01D98-EE3E-4C26-9AC3-3185470923C3}" type="sibTrans" cxnId="{9BA94B52-E917-4839-88B1-16889FFE4DA2}">
      <dgm:prSet/>
      <dgm:spPr/>
      <dgm:t>
        <a:bodyPr/>
        <a:lstStyle/>
        <a:p>
          <a:endParaRPr lang="en-US"/>
        </a:p>
      </dgm:t>
    </dgm:pt>
    <dgm:pt modelId="{27D23836-8EA4-44D1-A8C2-A1A276D12413}">
      <dgm:prSet/>
      <dgm:spPr/>
      <dgm:t>
        <a:bodyPr/>
        <a:lstStyle/>
        <a:p>
          <a:r>
            <a:rPr lang="en-US" b="1" dirty="0"/>
            <a:t>﻿Google Docs and Slides </a:t>
          </a:r>
          <a:r>
            <a:rPr lang="en-US" b="0" dirty="0"/>
            <a:t>help students synthesize and create.</a:t>
          </a:r>
        </a:p>
      </dgm:t>
    </dgm:pt>
    <dgm:pt modelId="{D7996F70-CC05-46C0-9CC2-7D81533E7A85}" type="parTrans" cxnId="{D548D67A-05B6-4BC2-ABE3-74CE015A807D}">
      <dgm:prSet/>
      <dgm:spPr/>
      <dgm:t>
        <a:bodyPr/>
        <a:lstStyle/>
        <a:p>
          <a:endParaRPr lang="en-US"/>
        </a:p>
      </dgm:t>
    </dgm:pt>
    <dgm:pt modelId="{47319F33-B309-4BFA-8B72-4ED0C1789545}" type="sibTrans" cxnId="{D548D67A-05B6-4BC2-ABE3-74CE015A807D}">
      <dgm:prSet/>
      <dgm:spPr/>
      <dgm:t>
        <a:bodyPr/>
        <a:lstStyle/>
        <a:p>
          <a:endParaRPr lang="en-US"/>
        </a:p>
      </dgm:t>
    </dgm:pt>
    <dgm:pt modelId="{0F3BF562-EAB8-43CD-A854-24BDABAA2EEA}">
      <dgm:prSet/>
      <dgm:spPr/>
      <dgm:t>
        <a:bodyPr/>
        <a:lstStyle/>
        <a:p>
          <a:r>
            <a:rPr lang="en-US" b="1"/>
            <a:t>﻿</a:t>
          </a:r>
          <a:endParaRPr lang="en-US"/>
        </a:p>
      </dgm:t>
    </dgm:pt>
    <dgm:pt modelId="{7BC9F299-0E63-4552-B27C-9B9F8C28C076}" type="parTrans" cxnId="{30D58570-CEEE-462B-BC75-A0E946B77D2E}">
      <dgm:prSet/>
      <dgm:spPr/>
      <dgm:t>
        <a:bodyPr/>
        <a:lstStyle/>
        <a:p>
          <a:endParaRPr lang="en-US"/>
        </a:p>
      </dgm:t>
    </dgm:pt>
    <dgm:pt modelId="{39B44CAE-816C-47DC-A080-96947CEE1F41}" type="sibTrans" cxnId="{30D58570-CEEE-462B-BC75-A0E946B77D2E}">
      <dgm:prSet/>
      <dgm:spPr/>
      <dgm:t>
        <a:bodyPr/>
        <a:lstStyle/>
        <a:p>
          <a:endParaRPr lang="en-US"/>
        </a:p>
      </dgm:t>
    </dgm:pt>
    <dgm:pt modelId="{F120CA3A-ADA2-2247-977B-4B73BB494B6A}" type="pres">
      <dgm:prSet presAssocID="{1AB75745-4D4F-46AF-A140-7F1CAD9D20F4}" presName="vert0" presStyleCnt="0">
        <dgm:presLayoutVars>
          <dgm:dir/>
          <dgm:animOne val="branch"/>
          <dgm:animLvl val="lvl"/>
        </dgm:presLayoutVars>
      </dgm:prSet>
      <dgm:spPr/>
    </dgm:pt>
    <dgm:pt modelId="{689A745B-FDC1-1143-A970-5A2412D57F39}" type="pres">
      <dgm:prSet presAssocID="{8FD5E197-909F-48DD-9E43-94E5BF6A76ED}" presName="thickLine" presStyleLbl="alignNode1" presStyleIdx="0" presStyleCnt="5"/>
      <dgm:spPr/>
    </dgm:pt>
    <dgm:pt modelId="{41469C2C-9B18-DE43-BFC2-3451F5321BDA}" type="pres">
      <dgm:prSet presAssocID="{8FD5E197-909F-48DD-9E43-94E5BF6A76ED}" presName="horz1" presStyleCnt="0"/>
      <dgm:spPr/>
    </dgm:pt>
    <dgm:pt modelId="{E65A118F-195F-7446-ADE0-CA361E5B4AAB}" type="pres">
      <dgm:prSet presAssocID="{8FD5E197-909F-48DD-9E43-94E5BF6A76ED}" presName="tx1" presStyleLbl="revTx" presStyleIdx="0" presStyleCnt="5"/>
      <dgm:spPr/>
    </dgm:pt>
    <dgm:pt modelId="{4BC3891B-CCD5-9E4F-B2F4-0468B3A68ED8}" type="pres">
      <dgm:prSet presAssocID="{8FD5E197-909F-48DD-9E43-94E5BF6A76ED}" presName="vert1" presStyleCnt="0"/>
      <dgm:spPr/>
    </dgm:pt>
    <dgm:pt modelId="{3BAD9B4B-0F35-684B-83DF-71997879B86F}" type="pres">
      <dgm:prSet presAssocID="{03B814FC-7EDD-4A94-9B06-83E4B0748BC4}" presName="thickLine" presStyleLbl="alignNode1" presStyleIdx="1" presStyleCnt="5"/>
      <dgm:spPr/>
    </dgm:pt>
    <dgm:pt modelId="{322C9E1C-047B-134F-9570-E75506B9EE96}" type="pres">
      <dgm:prSet presAssocID="{03B814FC-7EDD-4A94-9B06-83E4B0748BC4}" presName="horz1" presStyleCnt="0"/>
      <dgm:spPr/>
    </dgm:pt>
    <dgm:pt modelId="{A6E24DAD-B974-8645-B603-2839BE763769}" type="pres">
      <dgm:prSet presAssocID="{03B814FC-7EDD-4A94-9B06-83E4B0748BC4}" presName="tx1" presStyleLbl="revTx" presStyleIdx="1" presStyleCnt="5"/>
      <dgm:spPr/>
    </dgm:pt>
    <dgm:pt modelId="{888AFA69-3EDB-2F45-84BD-479995C2AE1A}" type="pres">
      <dgm:prSet presAssocID="{03B814FC-7EDD-4A94-9B06-83E4B0748BC4}" presName="vert1" presStyleCnt="0"/>
      <dgm:spPr/>
    </dgm:pt>
    <dgm:pt modelId="{6E4F897C-3C41-874D-B775-C14113960D01}" type="pres">
      <dgm:prSet presAssocID="{038C9FC5-81F9-47C6-9E4C-1B2D3283BA78}" presName="thickLine" presStyleLbl="alignNode1" presStyleIdx="2" presStyleCnt="5"/>
      <dgm:spPr/>
    </dgm:pt>
    <dgm:pt modelId="{D5EAECA5-496C-EA43-9D6C-930D6E812E61}" type="pres">
      <dgm:prSet presAssocID="{038C9FC5-81F9-47C6-9E4C-1B2D3283BA78}" presName="horz1" presStyleCnt="0"/>
      <dgm:spPr/>
    </dgm:pt>
    <dgm:pt modelId="{8C04613A-C912-9540-9D83-32D09DB7F059}" type="pres">
      <dgm:prSet presAssocID="{038C9FC5-81F9-47C6-9E4C-1B2D3283BA78}" presName="tx1" presStyleLbl="revTx" presStyleIdx="2" presStyleCnt="5"/>
      <dgm:spPr/>
    </dgm:pt>
    <dgm:pt modelId="{8D810A50-5D07-EE42-9E17-E800C9C02804}" type="pres">
      <dgm:prSet presAssocID="{038C9FC5-81F9-47C6-9E4C-1B2D3283BA78}" presName="vert1" presStyleCnt="0"/>
      <dgm:spPr/>
    </dgm:pt>
    <dgm:pt modelId="{A6452ACA-B704-2045-AFB2-24F7C2F9B578}" type="pres">
      <dgm:prSet presAssocID="{27D23836-8EA4-44D1-A8C2-A1A276D12413}" presName="thickLine" presStyleLbl="alignNode1" presStyleIdx="3" presStyleCnt="5"/>
      <dgm:spPr/>
    </dgm:pt>
    <dgm:pt modelId="{FC742DD9-B0E3-F640-9B4F-2626B4142ACB}" type="pres">
      <dgm:prSet presAssocID="{27D23836-8EA4-44D1-A8C2-A1A276D12413}" presName="horz1" presStyleCnt="0"/>
      <dgm:spPr/>
    </dgm:pt>
    <dgm:pt modelId="{74BE141F-4D4C-9545-9119-B9A748F404F3}" type="pres">
      <dgm:prSet presAssocID="{27D23836-8EA4-44D1-A8C2-A1A276D12413}" presName="tx1" presStyleLbl="revTx" presStyleIdx="3" presStyleCnt="5"/>
      <dgm:spPr/>
    </dgm:pt>
    <dgm:pt modelId="{E29E4862-67DE-8247-B3E3-FD8D7648F2D7}" type="pres">
      <dgm:prSet presAssocID="{27D23836-8EA4-44D1-A8C2-A1A276D12413}" presName="vert1" presStyleCnt="0"/>
      <dgm:spPr/>
    </dgm:pt>
    <dgm:pt modelId="{A6CB40C1-32BA-BB44-8037-73CDF784AB09}" type="pres">
      <dgm:prSet presAssocID="{0F3BF562-EAB8-43CD-A854-24BDABAA2EEA}" presName="thickLine" presStyleLbl="alignNode1" presStyleIdx="4" presStyleCnt="5"/>
      <dgm:spPr/>
    </dgm:pt>
    <dgm:pt modelId="{360108B3-B80C-6F44-8ED1-B0CCFE3ED87A}" type="pres">
      <dgm:prSet presAssocID="{0F3BF562-EAB8-43CD-A854-24BDABAA2EEA}" presName="horz1" presStyleCnt="0"/>
      <dgm:spPr/>
    </dgm:pt>
    <dgm:pt modelId="{0EB2B843-EE84-4640-9C66-EA20F1418ABF}" type="pres">
      <dgm:prSet presAssocID="{0F3BF562-EAB8-43CD-A854-24BDABAA2EEA}" presName="tx1" presStyleLbl="revTx" presStyleIdx="4" presStyleCnt="5"/>
      <dgm:spPr/>
    </dgm:pt>
    <dgm:pt modelId="{3B6BAB6B-C466-1440-9244-76F7542DDCE5}" type="pres">
      <dgm:prSet presAssocID="{0F3BF562-EAB8-43CD-A854-24BDABAA2EEA}" presName="vert1" presStyleCnt="0"/>
      <dgm:spPr/>
    </dgm:pt>
  </dgm:ptLst>
  <dgm:cxnLst>
    <dgm:cxn modelId="{5516100D-4146-8540-B966-B9ADD8E88E73}" type="presOf" srcId="{0F3BF562-EAB8-43CD-A854-24BDABAA2EEA}" destId="{0EB2B843-EE84-4640-9C66-EA20F1418ABF}" srcOrd="0" destOrd="0" presId="urn:microsoft.com/office/officeart/2008/layout/LinedList"/>
    <dgm:cxn modelId="{F3D76018-8A55-3A49-B82C-B0F0486F5EBE}" type="presOf" srcId="{1AB75745-4D4F-46AF-A140-7F1CAD9D20F4}" destId="{F120CA3A-ADA2-2247-977B-4B73BB494B6A}" srcOrd="0" destOrd="0" presId="urn:microsoft.com/office/officeart/2008/layout/LinedList"/>
    <dgm:cxn modelId="{177D3449-2098-3C43-809C-58C24BB12AA1}" type="presOf" srcId="{8FD5E197-909F-48DD-9E43-94E5BF6A76ED}" destId="{E65A118F-195F-7446-ADE0-CA361E5B4AAB}" srcOrd="0" destOrd="0" presId="urn:microsoft.com/office/officeart/2008/layout/LinedList"/>
    <dgm:cxn modelId="{32E6194C-F0D5-234B-9935-CBDAC45C516C}" type="presOf" srcId="{27D23836-8EA4-44D1-A8C2-A1A276D12413}" destId="{74BE141F-4D4C-9545-9119-B9A748F404F3}" srcOrd="0" destOrd="0" presId="urn:microsoft.com/office/officeart/2008/layout/LinedList"/>
    <dgm:cxn modelId="{30D58570-CEEE-462B-BC75-A0E946B77D2E}" srcId="{1AB75745-4D4F-46AF-A140-7F1CAD9D20F4}" destId="{0F3BF562-EAB8-43CD-A854-24BDABAA2EEA}" srcOrd="4" destOrd="0" parTransId="{7BC9F299-0E63-4552-B27C-9B9F8C28C076}" sibTransId="{39B44CAE-816C-47DC-A080-96947CEE1F41}"/>
    <dgm:cxn modelId="{B63D2C72-F994-0C46-9FF7-C37CE9929DD1}" type="presOf" srcId="{03B814FC-7EDD-4A94-9B06-83E4B0748BC4}" destId="{A6E24DAD-B974-8645-B603-2839BE763769}" srcOrd="0" destOrd="0" presId="urn:microsoft.com/office/officeart/2008/layout/LinedList"/>
    <dgm:cxn modelId="{9BA94B52-E917-4839-88B1-16889FFE4DA2}" srcId="{1AB75745-4D4F-46AF-A140-7F1CAD9D20F4}" destId="{038C9FC5-81F9-47C6-9E4C-1B2D3283BA78}" srcOrd="2" destOrd="0" parTransId="{8263E9B1-02CC-4F54-86FC-BD1BE6A75224}" sibTransId="{68E01D98-EE3E-4C26-9AC3-3185470923C3}"/>
    <dgm:cxn modelId="{D548D67A-05B6-4BC2-ABE3-74CE015A807D}" srcId="{1AB75745-4D4F-46AF-A140-7F1CAD9D20F4}" destId="{27D23836-8EA4-44D1-A8C2-A1A276D12413}" srcOrd="3" destOrd="0" parTransId="{D7996F70-CC05-46C0-9CC2-7D81533E7A85}" sibTransId="{47319F33-B309-4BFA-8B72-4ED0C1789545}"/>
    <dgm:cxn modelId="{0CA057B1-79A3-4999-8DF5-24FF0B61795B}" srcId="{1AB75745-4D4F-46AF-A140-7F1CAD9D20F4}" destId="{8FD5E197-909F-48DD-9E43-94E5BF6A76ED}" srcOrd="0" destOrd="0" parTransId="{8DA6B5A7-54B7-451F-B845-D4BABB6F16A6}" sibTransId="{86A59D83-8219-4B11-8E62-C26F87BE9E2D}"/>
    <dgm:cxn modelId="{2E53EABD-C206-406D-9083-1B3ED6B7CE92}" srcId="{1AB75745-4D4F-46AF-A140-7F1CAD9D20F4}" destId="{03B814FC-7EDD-4A94-9B06-83E4B0748BC4}" srcOrd="1" destOrd="0" parTransId="{4F9480B0-0607-43E6-9512-44C2B7C2BFB1}" sibTransId="{39958E8E-6BCF-40D1-9142-83038702B438}"/>
    <dgm:cxn modelId="{5AF988D0-1F43-FD43-BBAF-365BF7CF529A}" type="presOf" srcId="{038C9FC5-81F9-47C6-9E4C-1B2D3283BA78}" destId="{8C04613A-C912-9540-9D83-32D09DB7F059}" srcOrd="0" destOrd="0" presId="urn:microsoft.com/office/officeart/2008/layout/LinedList"/>
    <dgm:cxn modelId="{06A6F1BF-E5CD-8A49-961B-2AAAD04CCDBA}" type="presParOf" srcId="{F120CA3A-ADA2-2247-977B-4B73BB494B6A}" destId="{689A745B-FDC1-1143-A970-5A2412D57F39}" srcOrd="0" destOrd="0" presId="urn:microsoft.com/office/officeart/2008/layout/LinedList"/>
    <dgm:cxn modelId="{48C7FED0-2CF0-194E-BD13-FE65215CE0BD}" type="presParOf" srcId="{F120CA3A-ADA2-2247-977B-4B73BB494B6A}" destId="{41469C2C-9B18-DE43-BFC2-3451F5321BDA}" srcOrd="1" destOrd="0" presId="urn:microsoft.com/office/officeart/2008/layout/LinedList"/>
    <dgm:cxn modelId="{C49D40EC-EADB-A243-83E6-DF5D646C6DBB}" type="presParOf" srcId="{41469C2C-9B18-DE43-BFC2-3451F5321BDA}" destId="{E65A118F-195F-7446-ADE0-CA361E5B4AAB}" srcOrd="0" destOrd="0" presId="urn:microsoft.com/office/officeart/2008/layout/LinedList"/>
    <dgm:cxn modelId="{FE16ECBE-CCA9-1D46-87FB-71AD5BE1CEA0}" type="presParOf" srcId="{41469C2C-9B18-DE43-BFC2-3451F5321BDA}" destId="{4BC3891B-CCD5-9E4F-B2F4-0468B3A68ED8}" srcOrd="1" destOrd="0" presId="urn:microsoft.com/office/officeart/2008/layout/LinedList"/>
    <dgm:cxn modelId="{B4FDB42B-EF33-B54D-A01C-92C19062F5E6}" type="presParOf" srcId="{F120CA3A-ADA2-2247-977B-4B73BB494B6A}" destId="{3BAD9B4B-0F35-684B-83DF-71997879B86F}" srcOrd="2" destOrd="0" presId="urn:microsoft.com/office/officeart/2008/layout/LinedList"/>
    <dgm:cxn modelId="{AFD786E5-5771-7F45-9FEA-A4C2C4A93C15}" type="presParOf" srcId="{F120CA3A-ADA2-2247-977B-4B73BB494B6A}" destId="{322C9E1C-047B-134F-9570-E75506B9EE96}" srcOrd="3" destOrd="0" presId="urn:microsoft.com/office/officeart/2008/layout/LinedList"/>
    <dgm:cxn modelId="{F61634A6-0C74-EB45-A12A-D7DE1730E399}" type="presParOf" srcId="{322C9E1C-047B-134F-9570-E75506B9EE96}" destId="{A6E24DAD-B974-8645-B603-2839BE763769}" srcOrd="0" destOrd="0" presId="urn:microsoft.com/office/officeart/2008/layout/LinedList"/>
    <dgm:cxn modelId="{C2DA5B79-2954-DC4D-B816-3933C13EA9D7}" type="presParOf" srcId="{322C9E1C-047B-134F-9570-E75506B9EE96}" destId="{888AFA69-3EDB-2F45-84BD-479995C2AE1A}" srcOrd="1" destOrd="0" presId="urn:microsoft.com/office/officeart/2008/layout/LinedList"/>
    <dgm:cxn modelId="{6EF3E893-EAD6-284A-887A-604D9A44832F}" type="presParOf" srcId="{F120CA3A-ADA2-2247-977B-4B73BB494B6A}" destId="{6E4F897C-3C41-874D-B775-C14113960D01}" srcOrd="4" destOrd="0" presId="urn:microsoft.com/office/officeart/2008/layout/LinedList"/>
    <dgm:cxn modelId="{B623AE9B-9637-2849-9A19-F76D90255AD6}" type="presParOf" srcId="{F120CA3A-ADA2-2247-977B-4B73BB494B6A}" destId="{D5EAECA5-496C-EA43-9D6C-930D6E812E61}" srcOrd="5" destOrd="0" presId="urn:microsoft.com/office/officeart/2008/layout/LinedList"/>
    <dgm:cxn modelId="{40FE0E34-6EE3-C84C-A5EA-3CD7B7D3EDF2}" type="presParOf" srcId="{D5EAECA5-496C-EA43-9D6C-930D6E812E61}" destId="{8C04613A-C912-9540-9D83-32D09DB7F059}" srcOrd="0" destOrd="0" presId="urn:microsoft.com/office/officeart/2008/layout/LinedList"/>
    <dgm:cxn modelId="{7A751FCA-93B3-1F4D-A1E1-5756F1C22F18}" type="presParOf" srcId="{D5EAECA5-496C-EA43-9D6C-930D6E812E61}" destId="{8D810A50-5D07-EE42-9E17-E800C9C02804}" srcOrd="1" destOrd="0" presId="urn:microsoft.com/office/officeart/2008/layout/LinedList"/>
    <dgm:cxn modelId="{C3D475C9-34E8-5640-A7F1-A17CEA6B6727}" type="presParOf" srcId="{F120CA3A-ADA2-2247-977B-4B73BB494B6A}" destId="{A6452ACA-B704-2045-AFB2-24F7C2F9B578}" srcOrd="6" destOrd="0" presId="urn:microsoft.com/office/officeart/2008/layout/LinedList"/>
    <dgm:cxn modelId="{F1FDDEB5-9A44-C44C-BB93-F1DAF227FDCD}" type="presParOf" srcId="{F120CA3A-ADA2-2247-977B-4B73BB494B6A}" destId="{FC742DD9-B0E3-F640-9B4F-2626B4142ACB}" srcOrd="7" destOrd="0" presId="urn:microsoft.com/office/officeart/2008/layout/LinedList"/>
    <dgm:cxn modelId="{FADB2933-64DC-6C4E-81E2-E87888E950EA}" type="presParOf" srcId="{FC742DD9-B0E3-F640-9B4F-2626B4142ACB}" destId="{74BE141F-4D4C-9545-9119-B9A748F404F3}" srcOrd="0" destOrd="0" presId="urn:microsoft.com/office/officeart/2008/layout/LinedList"/>
    <dgm:cxn modelId="{A2C9DF68-2C90-E045-802A-3581ED7DB5A0}" type="presParOf" srcId="{FC742DD9-B0E3-F640-9B4F-2626B4142ACB}" destId="{E29E4862-67DE-8247-B3E3-FD8D7648F2D7}" srcOrd="1" destOrd="0" presId="urn:microsoft.com/office/officeart/2008/layout/LinedList"/>
    <dgm:cxn modelId="{2FB74F82-2013-0145-B889-B29F0580FBAF}" type="presParOf" srcId="{F120CA3A-ADA2-2247-977B-4B73BB494B6A}" destId="{A6CB40C1-32BA-BB44-8037-73CDF784AB09}" srcOrd="8" destOrd="0" presId="urn:microsoft.com/office/officeart/2008/layout/LinedList"/>
    <dgm:cxn modelId="{3A6A898D-9E83-4742-99EF-94CC1715F2E7}" type="presParOf" srcId="{F120CA3A-ADA2-2247-977B-4B73BB494B6A}" destId="{360108B3-B80C-6F44-8ED1-B0CCFE3ED87A}" srcOrd="9" destOrd="0" presId="urn:microsoft.com/office/officeart/2008/layout/LinedList"/>
    <dgm:cxn modelId="{F363CB1D-7D64-9E48-9B68-C37326B06F83}" type="presParOf" srcId="{360108B3-B80C-6F44-8ED1-B0CCFE3ED87A}" destId="{0EB2B843-EE84-4640-9C66-EA20F1418ABF}" srcOrd="0" destOrd="0" presId="urn:microsoft.com/office/officeart/2008/layout/LinedList"/>
    <dgm:cxn modelId="{091184E3-C3AD-6440-979B-CC9147077366}" type="presParOf" srcId="{360108B3-B80C-6F44-8ED1-B0CCFE3ED87A}" destId="{3B6BAB6B-C466-1440-9244-76F7542DDC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C28218-EBF7-440B-B5C4-EAE15D70A2E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74EF94-D186-43AB-9420-4260EFEF5997}">
      <dgm:prSet/>
      <dgm:spPr/>
      <dgm:t>
        <a:bodyPr/>
        <a:lstStyle/>
        <a:p>
          <a:r>
            <a:rPr lang="en-US"/>
            <a:t>Use poll in any video conference</a:t>
          </a:r>
        </a:p>
      </dgm:t>
    </dgm:pt>
    <dgm:pt modelId="{9D6C59E1-4C8B-4CA8-A5C5-10B50F7DF662}" type="parTrans" cxnId="{82D1298C-6D51-4CAE-AF83-D801DE434945}">
      <dgm:prSet/>
      <dgm:spPr/>
      <dgm:t>
        <a:bodyPr/>
        <a:lstStyle/>
        <a:p>
          <a:endParaRPr lang="en-US"/>
        </a:p>
      </dgm:t>
    </dgm:pt>
    <dgm:pt modelId="{7B894EA8-07B9-49E7-A9A5-82310F9109EB}" type="sibTrans" cxnId="{82D1298C-6D51-4CAE-AF83-D801DE434945}">
      <dgm:prSet/>
      <dgm:spPr/>
      <dgm:t>
        <a:bodyPr/>
        <a:lstStyle/>
        <a:p>
          <a:endParaRPr lang="en-US"/>
        </a:p>
      </dgm:t>
    </dgm:pt>
    <dgm:pt modelId="{D9D241E1-776D-415A-8804-75898E91CBF7}">
      <dgm:prSet/>
      <dgm:spPr/>
      <dgm:t>
        <a:bodyPr/>
        <a:lstStyle/>
        <a:p>
          <a:r>
            <a:rPr lang="en-US"/>
            <a:t>Use </a:t>
          </a:r>
          <a:r>
            <a:rPr lang="en-US">
              <a:hlinkClick xmlns:r="http://schemas.openxmlformats.org/officeDocument/2006/relationships" r:id="rId1"/>
            </a:rPr>
            <a:t>https://pollev.com</a:t>
          </a:r>
          <a:r>
            <a:rPr lang="en-US"/>
            <a:t>. Create an account</a:t>
          </a:r>
        </a:p>
      </dgm:t>
    </dgm:pt>
    <dgm:pt modelId="{3230544B-616E-45C7-818E-02AB93365A0D}" type="parTrans" cxnId="{EA160666-BE3A-441C-AC93-70540D1FC65C}">
      <dgm:prSet/>
      <dgm:spPr/>
      <dgm:t>
        <a:bodyPr/>
        <a:lstStyle/>
        <a:p>
          <a:endParaRPr lang="en-US"/>
        </a:p>
      </dgm:t>
    </dgm:pt>
    <dgm:pt modelId="{8A665761-DAC5-4388-82B9-1BB2861F7276}" type="sibTrans" cxnId="{EA160666-BE3A-441C-AC93-70540D1FC65C}">
      <dgm:prSet/>
      <dgm:spPr/>
      <dgm:t>
        <a:bodyPr/>
        <a:lstStyle/>
        <a:p>
          <a:endParaRPr lang="en-US"/>
        </a:p>
      </dgm:t>
    </dgm:pt>
    <dgm:pt modelId="{9B2A08A7-7EF8-49F8-9D66-B497DD93F48B}">
      <dgm:prSet/>
      <dgm:spPr/>
      <dgm:t>
        <a:bodyPr/>
        <a:lstStyle/>
        <a:p>
          <a:r>
            <a:rPr lang="en-US"/>
            <a:t>Use whiteboard or word document on zoom or WebEx</a:t>
          </a:r>
        </a:p>
      </dgm:t>
    </dgm:pt>
    <dgm:pt modelId="{BE5EF22D-BCBD-4B97-B9AB-AF7F27A2253E}" type="parTrans" cxnId="{D9F10890-E160-4F0B-B259-219D7AB7CC70}">
      <dgm:prSet/>
      <dgm:spPr/>
      <dgm:t>
        <a:bodyPr/>
        <a:lstStyle/>
        <a:p>
          <a:endParaRPr lang="en-US"/>
        </a:p>
      </dgm:t>
    </dgm:pt>
    <dgm:pt modelId="{1544B38C-2028-462A-AFE2-DEECA356B8E0}" type="sibTrans" cxnId="{D9F10890-E160-4F0B-B259-219D7AB7CC70}">
      <dgm:prSet/>
      <dgm:spPr/>
      <dgm:t>
        <a:bodyPr/>
        <a:lstStyle/>
        <a:p>
          <a:endParaRPr lang="en-US"/>
        </a:p>
      </dgm:t>
    </dgm:pt>
    <dgm:pt modelId="{8B01F337-F80D-4933-8DDA-AB3C2EFE40DA}" type="pres">
      <dgm:prSet presAssocID="{53C28218-EBF7-440B-B5C4-EAE15D70A2E2}" presName="root" presStyleCnt="0">
        <dgm:presLayoutVars>
          <dgm:dir/>
          <dgm:resizeHandles val="exact"/>
        </dgm:presLayoutVars>
      </dgm:prSet>
      <dgm:spPr/>
    </dgm:pt>
    <dgm:pt modelId="{26F3F35B-2890-4055-A705-3C5095DA75F1}" type="pres">
      <dgm:prSet presAssocID="{D374EF94-D186-43AB-9420-4260EFEF5997}" presName="compNode" presStyleCnt="0"/>
      <dgm:spPr/>
    </dgm:pt>
    <dgm:pt modelId="{DA62C8E1-4DA8-4E11-A7D8-47394D533900}" type="pres">
      <dgm:prSet presAssocID="{D374EF94-D186-43AB-9420-4260EFEF5997}" presName="bgRect" presStyleLbl="bgShp" presStyleIdx="0" presStyleCnt="3"/>
      <dgm:spPr/>
    </dgm:pt>
    <dgm:pt modelId="{720B8C29-32E8-42E5-BD50-C35108AEA77A}" type="pres">
      <dgm:prSet presAssocID="{D374EF94-D186-43AB-9420-4260EFEF5997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9A15860B-7B57-40E5-B822-BC058DA52BE2}" type="pres">
      <dgm:prSet presAssocID="{D374EF94-D186-43AB-9420-4260EFEF5997}" presName="spaceRect" presStyleCnt="0"/>
      <dgm:spPr/>
    </dgm:pt>
    <dgm:pt modelId="{51102C06-EB35-47D3-A250-005CBA5A951D}" type="pres">
      <dgm:prSet presAssocID="{D374EF94-D186-43AB-9420-4260EFEF5997}" presName="parTx" presStyleLbl="revTx" presStyleIdx="0" presStyleCnt="3">
        <dgm:presLayoutVars>
          <dgm:chMax val="0"/>
          <dgm:chPref val="0"/>
        </dgm:presLayoutVars>
      </dgm:prSet>
      <dgm:spPr/>
    </dgm:pt>
    <dgm:pt modelId="{98719D09-CD0C-4227-A3BE-F5E9B5A8F7E8}" type="pres">
      <dgm:prSet presAssocID="{7B894EA8-07B9-49E7-A9A5-82310F9109EB}" presName="sibTrans" presStyleCnt="0"/>
      <dgm:spPr/>
    </dgm:pt>
    <dgm:pt modelId="{CF3D21CB-6107-46AA-953E-D4D553B791A6}" type="pres">
      <dgm:prSet presAssocID="{D9D241E1-776D-415A-8804-75898E91CBF7}" presName="compNode" presStyleCnt="0"/>
      <dgm:spPr/>
    </dgm:pt>
    <dgm:pt modelId="{87B8AEBE-1764-4415-9A2E-6CD6AE20F880}" type="pres">
      <dgm:prSet presAssocID="{D9D241E1-776D-415A-8804-75898E91CBF7}" presName="bgRect" presStyleLbl="bgShp" presStyleIdx="1" presStyleCnt="3"/>
      <dgm:spPr/>
    </dgm:pt>
    <dgm:pt modelId="{24FC5433-2B97-435E-8F35-AB1F176FE7D4}" type="pres">
      <dgm:prSet presAssocID="{D9D241E1-776D-415A-8804-75898E91CBF7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CA451685-D632-4A61-9B69-E29CB346D2BD}" type="pres">
      <dgm:prSet presAssocID="{D9D241E1-776D-415A-8804-75898E91CBF7}" presName="spaceRect" presStyleCnt="0"/>
      <dgm:spPr/>
    </dgm:pt>
    <dgm:pt modelId="{B6226020-9DFA-4A38-A8C4-8B12200938E2}" type="pres">
      <dgm:prSet presAssocID="{D9D241E1-776D-415A-8804-75898E91CBF7}" presName="parTx" presStyleLbl="revTx" presStyleIdx="1" presStyleCnt="3">
        <dgm:presLayoutVars>
          <dgm:chMax val="0"/>
          <dgm:chPref val="0"/>
        </dgm:presLayoutVars>
      </dgm:prSet>
      <dgm:spPr/>
    </dgm:pt>
    <dgm:pt modelId="{24124A9D-9846-422D-A3C3-ACB739B04007}" type="pres">
      <dgm:prSet presAssocID="{8A665761-DAC5-4388-82B9-1BB2861F7276}" presName="sibTrans" presStyleCnt="0"/>
      <dgm:spPr/>
    </dgm:pt>
    <dgm:pt modelId="{FE716EEF-DDFD-4AE7-8ABA-66C117BBF9B5}" type="pres">
      <dgm:prSet presAssocID="{9B2A08A7-7EF8-49F8-9D66-B497DD93F48B}" presName="compNode" presStyleCnt="0"/>
      <dgm:spPr/>
    </dgm:pt>
    <dgm:pt modelId="{1C30AC58-042B-4638-9478-2C2F64FA6A7C}" type="pres">
      <dgm:prSet presAssocID="{9B2A08A7-7EF8-49F8-9D66-B497DD93F48B}" presName="bgRect" presStyleLbl="bgShp" presStyleIdx="2" presStyleCnt="3"/>
      <dgm:spPr/>
    </dgm:pt>
    <dgm:pt modelId="{45B96F60-634D-4152-84E6-847968441FE6}" type="pres">
      <dgm:prSet presAssocID="{9B2A08A7-7EF8-49F8-9D66-B497DD93F48B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930ABD0B-A0E1-464C-B9DF-8AFBC1352F37}" type="pres">
      <dgm:prSet presAssocID="{9B2A08A7-7EF8-49F8-9D66-B497DD93F48B}" presName="spaceRect" presStyleCnt="0"/>
      <dgm:spPr/>
    </dgm:pt>
    <dgm:pt modelId="{835CDB99-87C7-45E8-B03D-31E305779D02}" type="pres">
      <dgm:prSet presAssocID="{9B2A08A7-7EF8-49F8-9D66-B497DD93F48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5A84314-8032-455B-A105-60873F402BD2}" type="presOf" srcId="{9B2A08A7-7EF8-49F8-9D66-B497DD93F48B}" destId="{835CDB99-87C7-45E8-B03D-31E305779D02}" srcOrd="0" destOrd="0" presId="urn:microsoft.com/office/officeart/2018/2/layout/IconVerticalSolidList"/>
    <dgm:cxn modelId="{EA160666-BE3A-441C-AC93-70540D1FC65C}" srcId="{53C28218-EBF7-440B-B5C4-EAE15D70A2E2}" destId="{D9D241E1-776D-415A-8804-75898E91CBF7}" srcOrd="1" destOrd="0" parTransId="{3230544B-616E-45C7-818E-02AB93365A0D}" sibTransId="{8A665761-DAC5-4388-82B9-1BB2861F7276}"/>
    <dgm:cxn modelId="{82D1298C-6D51-4CAE-AF83-D801DE434945}" srcId="{53C28218-EBF7-440B-B5C4-EAE15D70A2E2}" destId="{D374EF94-D186-43AB-9420-4260EFEF5997}" srcOrd="0" destOrd="0" parTransId="{9D6C59E1-4C8B-4CA8-A5C5-10B50F7DF662}" sibTransId="{7B894EA8-07B9-49E7-A9A5-82310F9109EB}"/>
    <dgm:cxn modelId="{D9F10890-E160-4F0B-B259-219D7AB7CC70}" srcId="{53C28218-EBF7-440B-B5C4-EAE15D70A2E2}" destId="{9B2A08A7-7EF8-49F8-9D66-B497DD93F48B}" srcOrd="2" destOrd="0" parTransId="{BE5EF22D-BCBD-4B97-B9AB-AF7F27A2253E}" sibTransId="{1544B38C-2028-462A-AFE2-DEECA356B8E0}"/>
    <dgm:cxn modelId="{2FB0BE9C-1F37-477C-B914-74ABD01C4DE9}" type="presOf" srcId="{D374EF94-D186-43AB-9420-4260EFEF5997}" destId="{51102C06-EB35-47D3-A250-005CBA5A951D}" srcOrd="0" destOrd="0" presId="urn:microsoft.com/office/officeart/2018/2/layout/IconVerticalSolidList"/>
    <dgm:cxn modelId="{4F6399B7-FC16-4B60-BE16-B30F14ED3A2A}" type="presOf" srcId="{D9D241E1-776D-415A-8804-75898E91CBF7}" destId="{B6226020-9DFA-4A38-A8C4-8B12200938E2}" srcOrd="0" destOrd="0" presId="urn:microsoft.com/office/officeart/2018/2/layout/IconVerticalSolidList"/>
    <dgm:cxn modelId="{1D9FF0DB-AFA9-4E08-B1CB-0B0561536AF9}" type="presOf" srcId="{53C28218-EBF7-440B-B5C4-EAE15D70A2E2}" destId="{8B01F337-F80D-4933-8DDA-AB3C2EFE40DA}" srcOrd="0" destOrd="0" presId="urn:microsoft.com/office/officeart/2018/2/layout/IconVerticalSolidList"/>
    <dgm:cxn modelId="{9B2AE75A-C1E5-4E25-8BA7-CC0E30692BEB}" type="presParOf" srcId="{8B01F337-F80D-4933-8DDA-AB3C2EFE40DA}" destId="{26F3F35B-2890-4055-A705-3C5095DA75F1}" srcOrd="0" destOrd="0" presId="urn:microsoft.com/office/officeart/2018/2/layout/IconVerticalSolidList"/>
    <dgm:cxn modelId="{28B5F635-A985-4937-AC8B-249F329F3B60}" type="presParOf" srcId="{26F3F35B-2890-4055-A705-3C5095DA75F1}" destId="{DA62C8E1-4DA8-4E11-A7D8-47394D533900}" srcOrd="0" destOrd="0" presId="urn:microsoft.com/office/officeart/2018/2/layout/IconVerticalSolidList"/>
    <dgm:cxn modelId="{0C4B9555-E913-4EC4-8C5D-280C9518E36D}" type="presParOf" srcId="{26F3F35B-2890-4055-A705-3C5095DA75F1}" destId="{720B8C29-32E8-42E5-BD50-C35108AEA77A}" srcOrd="1" destOrd="0" presId="urn:microsoft.com/office/officeart/2018/2/layout/IconVerticalSolidList"/>
    <dgm:cxn modelId="{227286ED-168D-4F1C-8853-D1980625D8D7}" type="presParOf" srcId="{26F3F35B-2890-4055-A705-3C5095DA75F1}" destId="{9A15860B-7B57-40E5-B822-BC058DA52BE2}" srcOrd="2" destOrd="0" presId="urn:microsoft.com/office/officeart/2018/2/layout/IconVerticalSolidList"/>
    <dgm:cxn modelId="{256E9111-CEFD-4CC8-98A3-56CC5E8F810F}" type="presParOf" srcId="{26F3F35B-2890-4055-A705-3C5095DA75F1}" destId="{51102C06-EB35-47D3-A250-005CBA5A951D}" srcOrd="3" destOrd="0" presId="urn:microsoft.com/office/officeart/2018/2/layout/IconVerticalSolidList"/>
    <dgm:cxn modelId="{4CBB4B15-9661-4876-81C5-FAD3B0708FAC}" type="presParOf" srcId="{8B01F337-F80D-4933-8DDA-AB3C2EFE40DA}" destId="{98719D09-CD0C-4227-A3BE-F5E9B5A8F7E8}" srcOrd="1" destOrd="0" presId="urn:microsoft.com/office/officeart/2018/2/layout/IconVerticalSolidList"/>
    <dgm:cxn modelId="{C71AFD30-FC5F-4A97-BB8E-809F8AC685C5}" type="presParOf" srcId="{8B01F337-F80D-4933-8DDA-AB3C2EFE40DA}" destId="{CF3D21CB-6107-46AA-953E-D4D553B791A6}" srcOrd="2" destOrd="0" presId="urn:microsoft.com/office/officeart/2018/2/layout/IconVerticalSolidList"/>
    <dgm:cxn modelId="{6C24195A-C92C-4709-B083-1C7F30C7B207}" type="presParOf" srcId="{CF3D21CB-6107-46AA-953E-D4D553B791A6}" destId="{87B8AEBE-1764-4415-9A2E-6CD6AE20F880}" srcOrd="0" destOrd="0" presId="urn:microsoft.com/office/officeart/2018/2/layout/IconVerticalSolidList"/>
    <dgm:cxn modelId="{762662C0-0E13-468F-A7BD-038D07F4EF1A}" type="presParOf" srcId="{CF3D21CB-6107-46AA-953E-D4D553B791A6}" destId="{24FC5433-2B97-435E-8F35-AB1F176FE7D4}" srcOrd="1" destOrd="0" presId="urn:microsoft.com/office/officeart/2018/2/layout/IconVerticalSolidList"/>
    <dgm:cxn modelId="{50CF6105-578D-4D9B-9014-942AA86D1A9A}" type="presParOf" srcId="{CF3D21CB-6107-46AA-953E-D4D553B791A6}" destId="{CA451685-D632-4A61-9B69-E29CB346D2BD}" srcOrd="2" destOrd="0" presId="urn:microsoft.com/office/officeart/2018/2/layout/IconVerticalSolidList"/>
    <dgm:cxn modelId="{CCF59281-0968-42D0-B1B7-08FBDABE8A2D}" type="presParOf" srcId="{CF3D21CB-6107-46AA-953E-D4D553B791A6}" destId="{B6226020-9DFA-4A38-A8C4-8B12200938E2}" srcOrd="3" destOrd="0" presId="urn:microsoft.com/office/officeart/2018/2/layout/IconVerticalSolidList"/>
    <dgm:cxn modelId="{18C615EC-7F9A-4FB5-BEEA-5C7623AD96BB}" type="presParOf" srcId="{8B01F337-F80D-4933-8DDA-AB3C2EFE40DA}" destId="{24124A9D-9846-422D-A3C3-ACB739B04007}" srcOrd="3" destOrd="0" presId="urn:microsoft.com/office/officeart/2018/2/layout/IconVerticalSolidList"/>
    <dgm:cxn modelId="{978B57F5-C05E-418C-B0E2-71F125F91308}" type="presParOf" srcId="{8B01F337-F80D-4933-8DDA-AB3C2EFE40DA}" destId="{FE716EEF-DDFD-4AE7-8ABA-66C117BBF9B5}" srcOrd="4" destOrd="0" presId="urn:microsoft.com/office/officeart/2018/2/layout/IconVerticalSolidList"/>
    <dgm:cxn modelId="{8D9C64AD-5FA4-4B43-B2ED-D8B869C750BD}" type="presParOf" srcId="{FE716EEF-DDFD-4AE7-8ABA-66C117BBF9B5}" destId="{1C30AC58-042B-4638-9478-2C2F64FA6A7C}" srcOrd="0" destOrd="0" presId="urn:microsoft.com/office/officeart/2018/2/layout/IconVerticalSolidList"/>
    <dgm:cxn modelId="{4B5EF026-91D4-400D-8A90-E81F17F5B078}" type="presParOf" srcId="{FE716EEF-DDFD-4AE7-8ABA-66C117BBF9B5}" destId="{45B96F60-634D-4152-84E6-847968441FE6}" srcOrd="1" destOrd="0" presId="urn:microsoft.com/office/officeart/2018/2/layout/IconVerticalSolidList"/>
    <dgm:cxn modelId="{E2EDFC3E-A09B-4AA6-89D6-DBDE6EF8A192}" type="presParOf" srcId="{FE716EEF-DDFD-4AE7-8ABA-66C117BBF9B5}" destId="{930ABD0B-A0E1-464C-B9DF-8AFBC1352F37}" srcOrd="2" destOrd="0" presId="urn:microsoft.com/office/officeart/2018/2/layout/IconVerticalSolidList"/>
    <dgm:cxn modelId="{60FEC0CE-C892-4D6D-8D1F-C1131DAC0707}" type="presParOf" srcId="{FE716EEF-DDFD-4AE7-8ABA-66C117BBF9B5}" destId="{835CDB99-87C7-45E8-B03D-31E305779D0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8E07C60-A308-4FEF-B992-601B03BE6C67}" type="doc">
      <dgm:prSet loTypeId="urn:microsoft.com/office/officeart/2008/layout/LinedList" loCatId="list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48DBC2C7-68AE-4DCB-94B5-469607EDA6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300" dirty="0"/>
            <a:t>﻿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Tap into 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Prior Experience</a:t>
          </a:r>
        </a:p>
      </dgm:t>
    </dgm:pt>
    <dgm:pt modelId="{1C45DEFB-3DB3-4FC6-BFDA-62170939BDC3}" type="parTrans" cxnId="{0022EF1A-6F5B-4D1C-B9BC-F9238B546E05}">
      <dgm:prSet/>
      <dgm:spPr/>
      <dgm:t>
        <a:bodyPr/>
        <a:lstStyle/>
        <a:p>
          <a:endParaRPr lang="en-US"/>
        </a:p>
      </dgm:t>
    </dgm:pt>
    <dgm:pt modelId="{6BBEACE7-45EF-4AE8-A99A-7B061E89B79F}" type="sibTrans" cxnId="{0022EF1A-6F5B-4D1C-B9BC-F9238B546E05}">
      <dgm:prSet/>
      <dgm:spPr/>
      <dgm:t>
        <a:bodyPr/>
        <a:lstStyle/>
        <a:p>
          <a:endParaRPr lang="en-US"/>
        </a:p>
      </dgm:t>
    </dgm:pt>
    <dgm:pt modelId="{6451C806-10A5-4113-9609-33B1550735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﻿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Embed Concept Maps, sometimes called “mind maps”</a:t>
          </a:r>
        </a:p>
      </dgm:t>
    </dgm:pt>
    <dgm:pt modelId="{DF918518-811E-45DC-9C8E-9AC2EE5448D6}" type="parTrans" cxnId="{EA5695E6-A880-444C-A4B8-1DAD591942A8}">
      <dgm:prSet/>
      <dgm:spPr/>
      <dgm:t>
        <a:bodyPr/>
        <a:lstStyle/>
        <a:p>
          <a:endParaRPr lang="en-US"/>
        </a:p>
      </dgm:t>
    </dgm:pt>
    <dgm:pt modelId="{ACA7AA5B-7AC3-4F82-8280-314782931A61}" type="sibTrans" cxnId="{EA5695E6-A880-444C-A4B8-1DAD591942A8}">
      <dgm:prSet/>
      <dgm:spPr/>
      <dgm:t>
        <a:bodyPr/>
        <a:lstStyle/>
        <a:p>
          <a:endParaRPr lang="en-US"/>
        </a:p>
      </dgm:t>
    </dgm:pt>
    <dgm:pt modelId="{8D9530DD-2F06-4449-8508-2384466DB9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﻿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Relate Learning to Personal Experience, Outside Interests, and Learning Outcomes</a:t>
          </a:r>
        </a:p>
      </dgm:t>
    </dgm:pt>
    <dgm:pt modelId="{3EB95CA6-0C68-496B-9E00-0C49920A3EF1}" type="parTrans" cxnId="{6B62E9A1-660D-42C0-8713-0A405D713B9F}">
      <dgm:prSet/>
      <dgm:spPr/>
      <dgm:t>
        <a:bodyPr/>
        <a:lstStyle/>
        <a:p>
          <a:endParaRPr lang="en-US"/>
        </a:p>
      </dgm:t>
    </dgm:pt>
    <dgm:pt modelId="{B77E5A92-0961-4D90-804F-38EEF5BB3CA2}" type="sibTrans" cxnId="{6B62E9A1-660D-42C0-8713-0A405D713B9F}">
      <dgm:prSet/>
      <dgm:spPr/>
      <dgm:t>
        <a:bodyPr/>
        <a:lstStyle/>
        <a:p>
          <a:endParaRPr lang="en-US"/>
        </a:p>
      </dgm:t>
    </dgm:pt>
    <dgm:pt modelId="{8FCA2024-E1DB-48DC-A1E3-3054E2D4F4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Look Backward and forward</a:t>
          </a:r>
        </a:p>
      </dgm:t>
    </dgm:pt>
    <dgm:pt modelId="{20EB1344-A584-489E-81F4-4433FD039536}" type="parTrans" cxnId="{B505DEAD-BF68-4B0D-AA5A-70A11E75EBE0}">
      <dgm:prSet/>
      <dgm:spPr/>
      <dgm:t>
        <a:bodyPr/>
        <a:lstStyle/>
        <a:p>
          <a:endParaRPr lang="en-US"/>
        </a:p>
      </dgm:t>
    </dgm:pt>
    <dgm:pt modelId="{E7887342-4373-43F9-9194-697D53BC8B51}" type="sibTrans" cxnId="{B505DEAD-BF68-4B0D-AA5A-70A11E75EBE0}">
      <dgm:prSet/>
      <dgm:spPr/>
      <dgm:t>
        <a:bodyPr/>
        <a:lstStyle/>
        <a:p>
          <a:endParaRPr lang="en-US"/>
        </a:p>
      </dgm:t>
    </dgm:pt>
    <dgm:pt modelId="{6F9D7CCD-34DE-43CA-808D-1A88855FDD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. </a:t>
          </a:r>
        </a:p>
      </dgm:t>
    </dgm:pt>
    <dgm:pt modelId="{C05E7921-CDCB-475F-85ED-DEE2C4D9C006}" type="parTrans" cxnId="{795ABDA0-FF35-474B-AEE7-653D7A90E38B}">
      <dgm:prSet/>
      <dgm:spPr/>
      <dgm:t>
        <a:bodyPr/>
        <a:lstStyle/>
        <a:p>
          <a:endParaRPr lang="en-US"/>
        </a:p>
      </dgm:t>
    </dgm:pt>
    <dgm:pt modelId="{986BAF45-822E-4097-928D-424509EC77BB}" type="sibTrans" cxnId="{795ABDA0-FF35-474B-AEE7-653D7A90E38B}">
      <dgm:prSet/>
      <dgm:spPr/>
      <dgm:t>
        <a:bodyPr/>
        <a:lstStyle/>
        <a:p>
          <a:endParaRPr lang="en-US"/>
        </a:p>
      </dgm:t>
    </dgm:pt>
    <dgm:pt modelId="{09E6BB08-C916-4045-8D30-A3556F6CA5B6}" type="pres">
      <dgm:prSet presAssocID="{C8E07C60-A308-4FEF-B992-601B03BE6C67}" presName="vert0" presStyleCnt="0">
        <dgm:presLayoutVars>
          <dgm:dir/>
          <dgm:animOne val="branch"/>
          <dgm:animLvl val="lvl"/>
        </dgm:presLayoutVars>
      </dgm:prSet>
      <dgm:spPr/>
    </dgm:pt>
    <dgm:pt modelId="{DC5F0976-108A-094A-A651-6A6BEAC91475}" type="pres">
      <dgm:prSet presAssocID="{48DBC2C7-68AE-4DCB-94B5-469607EDA608}" presName="thickLine" presStyleLbl="alignNode1" presStyleIdx="0" presStyleCnt="5"/>
      <dgm:spPr/>
    </dgm:pt>
    <dgm:pt modelId="{BA16924B-D1E1-F746-BA79-709EF5AF37E9}" type="pres">
      <dgm:prSet presAssocID="{48DBC2C7-68AE-4DCB-94B5-469607EDA608}" presName="horz1" presStyleCnt="0"/>
      <dgm:spPr/>
    </dgm:pt>
    <dgm:pt modelId="{12315E24-8DCD-2649-BC1D-B4F24D609EA1}" type="pres">
      <dgm:prSet presAssocID="{48DBC2C7-68AE-4DCB-94B5-469607EDA608}" presName="tx1" presStyleLbl="revTx" presStyleIdx="0" presStyleCnt="5"/>
      <dgm:spPr/>
    </dgm:pt>
    <dgm:pt modelId="{F5803814-4133-4E43-94D8-561AFFAD0DE3}" type="pres">
      <dgm:prSet presAssocID="{48DBC2C7-68AE-4DCB-94B5-469607EDA608}" presName="vert1" presStyleCnt="0"/>
      <dgm:spPr/>
    </dgm:pt>
    <dgm:pt modelId="{3B7F43B6-72CB-2F46-99FC-247DF00D796A}" type="pres">
      <dgm:prSet presAssocID="{6451C806-10A5-4113-9609-33B155073531}" presName="thickLine" presStyleLbl="alignNode1" presStyleIdx="1" presStyleCnt="5"/>
      <dgm:spPr/>
    </dgm:pt>
    <dgm:pt modelId="{59687118-09AA-584D-B45C-D7C7F65FFC2F}" type="pres">
      <dgm:prSet presAssocID="{6451C806-10A5-4113-9609-33B155073531}" presName="horz1" presStyleCnt="0"/>
      <dgm:spPr/>
    </dgm:pt>
    <dgm:pt modelId="{E6BD628D-A9D8-714B-9DF6-7859265EC8BD}" type="pres">
      <dgm:prSet presAssocID="{6451C806-10A5-4113-9609-33B155073531}" presName="tx1" presStyleLbl="revTx" presStyleIdx="1" presStyleCnt="5"/>
      <dgm:spPr/>
    </dgm:pt>
    <dgm:pt modelId="{8E3B028A-F509-FA41-A629-2C4CA4970620}" type="pres">
      <dgm:prSet presAssocID="{6451C806-10A5-4113-9609-33B155073531}" presName="vert1" presStyleCnt="0"/>
      <dgm:spPr/>
    </dgm:pt>
    <dgm:pt modelId="{11E4C2DD-A8C4-9D47-BEAC-725C2D31A507}" type="pres">
      <dgm:prSet presAssocID="{8D9530DD-2F06-4449-8508-2384466DB9FE}" presName="thickLine" presStyleLbl="alignNode1" presStyleIdx="2" presStyleCnt="5"/>
      <dgm:spPr/>
    </dgm:pt>
    <dgm:pt modelId="{2D23575C-EC2E-3F43-88F1-6B1525F01145}" type="pres">
      <dgm:prSet presAssocID="{8D9530DD-2F06-4449-8508-2384466DB9FE}" presName="horz1" presStyleCnt="0"/>
      <dgm:spPr/>
    </dgm:pt>
    <dgm:pt modelId="{14FB5249-6BC2-7446-B6DC-334421DF2B6D}" type="pres">
      <dgm:prSet presAssocID="{8D9530DD-2F06-4449-8508-2384466DB9FE}" presName="tx1" presStyleLbl="revTx" presStyleIdx="2" presStyleCnt="5"/>
      <dgm:spPr/>
    </dgm:pt>
    <dgm:pt modelId="{E4956E7A-D34E-074E-9F2A-3E8E6A521AAE}" type="pres">
      <dgm:prSet presAssocID="{8D9530DD-2F06-4449-8508-2384466DB9FE}" presName="vert1" presStyleCnt="0"/>
      <dgm:spPr/>
    </dgm:pt>
    <dgm:pt modelId="{51E90357-4B17-314F-BC1F-81BB8CFA1C91}" type="pres">
      <dgm:prSet presAssocID="{8FCA2024-E1DB-48DC-A1E3-3054E2D4F44E}" presName="thickLine" presStyleLbl="alignNode1" presStyleIdx="3" presStyleCnt="5"/>
      <dgm:spPr/>
    </dgm:pt>
    <dgm:pt modelId="{2B4D42D9-5AD6-4843-B766-AC70C1677B90}" type="pres">
      <dgm:prSet presAssocID="{8FCA2024-E1DB-48DC-A1E3-3054E2D4F44E}" presName="horz1" presStyleCnt="0"/>
      <dgm:spPr/>
    </dgm:pt>
    <dgm:pt modelId="{1D31AB22-D95A-4446-B9DF-5836E9861916}" type="pres">
      <dgm:prSet presAssocID="{8FCA2024-E1DB-48DC-A1E3-3054E2D4F44E}" presName="tx1" presStyleLbl="revTx" presStyleIdx="3" presStyleCnt="5"/>
      <dgm:spPr/>
    </dgm:pt>
    <dgm:pt modelId="{41B34C4E-2AD3-FB4E-836F-C114C5B2B0B4}" type="pres">
      <dgm:prSet presAssocID="{8FCA2024-E1DB-48DC-A1E3-3054E2D4F44E}" presName="vert1" presStyleCnt="0"/>
      <dgm:spPr/>
    </dgm:pt>
    <dgm:pt modelId="{3C09D64C-2796-5C43-B8E0-C1A5B38059A1}" type="pres">
      <dgm:prSet presAssocID="{6F9D7CCD-34DE-43CA-808D-1A88855FDD54}" presName="thickLine" presStyleLbl="alignNode1" presStyleIdx="4" presStyleCnt="5"/>
      <dgm:spPr/>
    </dgm:pt>
    <dgm:pt modelId="{B486D7A8-7061-F44F-AAFC-E71066877F5C}" type="pres">
      <dgm:prSet presAssocID="{6F9D7CCD-34DE-43CA-808D-1A88855FDD54}" presName="horz1" presStyleCnt="0"/>
      <dgm:spPr/>
    </dgm:pt>
    <dgm:pt modelId="{DB804FA1-94BB-6D48-9680-8C4A393F8C84}" type="pres">
      <dgm:prSet presAssocID="{6F9D7CCD-34DE-43CA-808D-1A88855FDD54}" presName="tx1" presStyleLbl="revTx" presStyleIdx="4" presStyleCnt="5"/>
      <dgm:spPr/>
    </dgm:pt>
    <dgm:pt modelId="{BE688DAD-08D1-F14D-8700-82B9C83AB28F}" type="pres">
      <dgm:prSet presAssocID="{6F9D7CCD-34DE-43CA-808D-1A88855FDD54}" presName="vert1" presStyleCnt="0"/>
      <dgm:spPr/>
    </dgm:pt>
  </dgm:ptLst>
  <dgm:cxnLst>
    <dgm:cxn modelId="{0022EF1A-6F5B-4D1C-B9BC-F9238B546E05}" srcId="{C8E07C60-A308-4FEF-B992-601B03BE6C67}" destId="{48DBC2C7-68AE-4DCB-94B5-469607EDA608}" srcOrd="0" destOrd="0" parTransId="{1C45DEFB-3DB3-4FC6-BFDA-62170939BDC3}" sibTransId="{6BBEACE7-45EF-4AE8-A99A-7B061E89B79F}"/>
    <dgm:cxn modelId="{2E0DA21F-EC5D-DE4C-9DD3-831367DFC584}" type="presOf" srcId="{8FCA2024-E1DB-48DC-A1E3-3054E2D4F44E}" destId="{1D31AB22-D95A-4446-B9DF-5836E9861916}" srcOrd="0" destOrd="0" presId="urn:microsoft.com/office/officeart/2008/layout/LinedList"/>
    <dgm:cxn modelId="{EA2A713D-EFE1-4A4F-87A7-30D8377251A3}" type="presOf" srcId="{48DBC2C7-68AE-4DCB-94B5-469607EDA608}" destId="{12315E24-8DCD-2649-BC1D-B4F24D609EA1}" srcOrd="0" destOrd="0" presId="urn:microsoft.com/office/officeart/2008/layout/LinedList"/>
    <dgm:cxn modelId="{6DDDB850-E83E-804B-8D69-26208A9B53EB}" type="presOf" srcId="{8D9530DD-2F06-4449-8508-2384466DB9FE}" destId="{14FB5249-6BC2-7446-B6DC-334421DF2B6D}" srcOrd="0" destOrd="0" presId="urn:microsoft.com/office/officeart/2008/layout/LinedList"/>
    <dgm:cxn modelId="{795ABDA0-FF35-474B-AEE7-653D7A90E38B}" srcId="{C8E07C60-A308-4FEF-B992-601B03BE6C67}" destId="{6F9D7CCD-34DE-43CA-808D-1A88855FDD54}" srcOrd="4" destOrd="0" parTransId="{C05E7921-CDCB-475F-85ED-DEE2C4D9C006}" sibTransId="{986BAF45-822E-4097-928D-424509EC77BB}"/>
    <dgm:cxn modelId="{6B62E9A1-660D-42C0-8713-0A405D713B9F}" srcId="{C8E07C60-A308-4FEF-B992-601B03BE6C67}" destId="{8D9530DD-2F06-4449-8508-2384466DB9FE}" srcOrd="2" destOrd="0" parTransId="{3EB95CA6-0C68-496B-9E00-0C49920A3EF1}" sibTransId="{B77E5A92-0961-4D90-804F-38EEF5BB3CA2}"/>
    <dgm:cxn modelId="{3E19C1A4-F621-9B42-B12B-D15A68B8B2B7}" type="presOf" srcId="{6F9D7CCD-34DE-43CA-808D-1A88855FDD54}" destId="{DB804FA1-94BB-6D48-9680-8C4A393F8C84}" srcOrd="0" destOrd="0" presId="urn:microsoft.com/office/officeart/2008/layout/LinedList"/>
    <dgm:cxn modelId="{D3C71BAB-678A-4C48-B835-9447CF719EE4}" type="presOf" srcId="{C8E07C60-A308-4FEF-B992-601B03BE6C67}" destId="{09E6BB08-C916-4045-8D30-A3556F6CA5B6}" srcOrd="0" destOrd="0" presId="urn:microsoft.com/office/officeart/2008/layout/LinedList"/>
    <dgm:cxn modelId="{B505DEAD-BF68-4B0D-AA5A-70A11E75EBE0}" srcId="{C8E07C60-A308-4FEF-B992-601B03BE6C67}" destId="{8FCA2024-E1DB-48DC-A1E3-3054E2D4F44E}" srcOrd="3" destOrd="0" parTransId="{20EB1344-A584-489E-81F4-4433FD039536}" sibTransId="{E7887342-4373-43F9-9194-697D53BC8B51}"/>
    <dgm:cxn modelId="{EA5695E6-A880-444C-A4B8-1DAD591942A8}" srcId="{C8E07C60-A308-4FEF-B992-601B03BE6C67}" destId="{6451C806-10A5-4113-9609-33B155073531}" srcOrd="1" destOrd="0" parTransId="{DF918518-811E-45DC-9C8E-9AC2EE5448D6}" sibTransId="{ACA7AA5B-7AC3-4F82-8280-314782931A61}"/>
    <dgm:cxn modelId="{F77A0BEE-B696-004F-BEA9-025116EC704F}" type="presOf" srcId="{6451C806-10A5-4113-9609-33B155073531}" destId="{E6BD628D-A9D8-714B-9DF6-7859265EC8BD}" srcOrd="0" destOrd="0" presId="urn:microsoft.com/office/officeart/2008/layout/LinedList"/>
    <dgm:cxn modelId="{0F0442F5-0A76-6445-A8C4-A109B616E939}" type="presParOf" srcId="{09E6BB08-C916-4045-8D30-A3556F6CA5B6}" destId="{DC5F0976-108A-094A-A651-6A6BEAC91475}" srcOrd="0" destOrd="0" presId="urn:microsoft.com/office/officeart/2008/layout/LinedList"/>
    <dgm:cxn modelId="{C547F33F-0F3B-D74E-A9E0-9F9489084D3C}" type="presParOf" srcId="{09E6BB08-C916-4045-8D30-A3556F6CA5B6}" destId="{BA16924B-D1E1-F746-BA79-709EF5AF37E9}" srcOrd="1" destOrd="0" presId="urn:microsoft.com/office/officeart/2008/layout/LinedList"/>
    <dgm:cxn modelId="{541323A5-25E0-374D-B248-804C8077AD88}" type="presParOf" srcId="{BA16924B-D1E1-F746-BA79-709EF5AF37E9}" destId="{12315E24-8DCD-2649-BC1D-B4F24D609EA1}" srcOrd="0" destOrd="0" presId="urn:microsoft.com/office/officeart/2008/layout/LinedList"/>
    <dgm:cxn modelId="{E24BD314-7DED-8D45-B213-1A7108027276}" type="presParOf" srcId="{BA16924B-D1E1-F746-BA79-709EF5AF37E9}" destId="{F5803814-4133-4E43-94D8-561AFFAD0DE3}" srcOrd="1" destOrd="0" presId="urn:microsoft.com/office/officeart/2008/layout/LinedList"/>
    <dgm:cxn modelId="{AC2DFA4D-5B53-7241-9890-B19CC50C2060}" type="presParOf" srcId="{09E6BB08-C916-4045-8D30-A3556F6CA5B6}" destId="{3B7F43B6-72CB-2F46-99FC-247DF00D796A}" srcOrd="2" destOrd="0" presId="urn:microsoft.com/office/officeart/2008/layout/LinedList"/>
    <dgm:cxn modelId="{C9132531-1F1C-4A4D-AC1B-3BA35DF3182C}" type="presParOf" srcId="{09E6BB08-C916-4045-8D30-A3556F6CA5B6}" destId="{59687118-09AA-584D-B45C-D7C7F65FFC2F}" srcOrd="3" destOrd="0" presId="urn:microsoft.com/office/officeart/2008/layout/LinedList"/>
    <dgm:cxn modelId="{61823A8F-2F5C-6D44-9C82-1BDF39B3F66B}" type="presParOf" srcId="{59687118-09AA-584D-B45C-D7C7F65FFC2F}" destId="{E6BD628D-A9D8-714B-9DF6-7859265EC8BD}" srcOrd="0" destOrd="0" presId="urn:microsoft.com/office/officeart/2008/layout/LinedList"/>
    <dgm:cxn modelId="{1DDBF30A-8F6C-734B-9BAC-0A316BB0D4A0}" type="presParOf" srcId="{59687118-09AA-584D-B45C-D7C7F65FFC2F}" destId="{8E3B028A-F509-FA41-A629-2C4CA4970620}" srcOrd="1" destOrd="0" presId="urn:microsoft.com/office/officeart/2008/layout/LinedList"/>
    <dgm:cxn modelId="{3698DDAE-3D78-8245-BAF5-2AF54EBB650B}" type="presParOf" srcId="{09E6BB08-C916-4045-8D30-A3556F6CA5B6}" destId="{11E4C2DD-A8C4-9D47-BEAC-725C2D31A507}" srcOrd="4" destOrd="0" presId="urn:microsoft.com/office/officeart/2008/layout/LinedList"/>
    <dgm:cxn modelId="{557ABBAE-7BD4-DB4B-8657-77B9BD273BAE}" type="presParOf" srcId="{09E6BB08-C916-4045-8D30-A3556F6CA5B6}" destId="{2D23575C-EC2E-3F43-88F1-6B1525F01145}" srcOrd="5" destOrd="0" presId="urn:microsoft.com/office/officeart/2008/layout/LinedList"/>
    <dgm:cxn modelId="{6CE9566C-0881-0541-B6CB-D36097EFAD9F}" type="presParOf" srcId="{2D23575C-EC2E-3F43-88F1-6B1525F01145}" destId="{14FB5249-6BC2-7446-B6DC-334421DF2B6D}" srcOrd="0" destOrd="0" presId="urn:microsoft.com/office/officeart/2008/layout/LinedList"/>
    <dgm:cxn modelId="{509E6BFB-1415-CA46-84D8-01B53D51D15C}" type="presParOf" srcId="{2D23575C-EC2E-3F43-88F1-6B1525F01145}" destId="{E4956E7A-D34E-074E-9F2A-3E8E6A521AAE}" srcOrd="1" destOrd="0" presId="urn:microsoft.com/office/officeart/2008/layout/LinedList"/>
    <dgm:cxn modelId="{4A4E1723-DB50-1644-BA55-16D9C2D214C8}" type="presParOf" srcId="{09E6BB08-C916-4045-8D30-A3556F6CA5B6}" destId="{51E90357-4B17-314F-BC1F-81BB8CFA1C91}" srcOrd="6" destOrd="0" presId="urn:microsoft.com/office/officeart/2008/layout/LinedList"/>
    <dgm:cxn modelId="{7DFFFC35-EC2C-4041-BE9A-39602A1C2AED}" type="presParOf" srcId="{09E6BB08-C916-4045-8D30-A3556F6CA5B6}" destId="{2B4D42D9-5AD6-4843-B766-AC70C1677B90}" srcOrd="7" destOrd="0" presId="urn:microsoft.com/office/officeart/2008/layout/LinedList"/>
    <dgm:cxn modelId="{E7CC41A5-8A26-BD41-9FB1-082F19C702DD}" type="presParOf" srcId="{2B4D42D9-5AD6-4843-B766-AC70C1677B90}" destId="{1D31AB22-D95A-4446-B9DF-5836E9861916}" srcOrd="0" destOrd="0" presId="urn:microsoft.com/office/officeart/2008/layout/LinedList"/>
    <dgm:cxn modelId="{6E15BFF5-2A66-B246-8345-EF40687030DD}" type="presParOf" srcId="{2B4D42D9-5AD6-4843-B766-AC70C1677B90}" destId="{41B34C4E-2AD3-FB4E-836F-C114C5B2B0B4}" srcOrd="1" destOrd="0" presId="urn:microsoft.com/office/officeart/2008/layout/LinedList"/>
    <dgm:cxn modelId="{543A28B4-DBCC-2E43-878C-E2B979E737D1}" type="presParOf" srcId="{09E6BB08-C916-4045-8D30-A3556F6CA5B6}" destId="{3C09D64C-2796-5C43-B8E0-C1A5B38059A1}" srcOrd="8" destOrd="0" presId="urn:microsoft.com/office/officeart/2008/layout/LinedList"/>
    <dgm:cxn modelId="{527EEF05-5E35-0440-9364-4E23D92FAD99}" type="presParOf" srcId="{09E6BB08-C916-4045-8D30-A3556F6CA5B6}" destId="{B486D7A8-7061-F44F-AAFC-E71066877F5C}" srcOrd="9" destOrd="0" presId="urn:microsoft.com/office/officeart/2008/layout/LinedList"/>
    <dgm:cxn modelId="{B5B1977E-ADB8-714C-BDFD-AC1FB7BC7B63}" type="presParOf" srcId="{B486D7A8-7061-F44F-AAFC-E71066877F5C}" destId="{DB804FA1-94BB-6D48-9680-8C4A393F8C84}" srcOrd="0" destOrd="0" presId="urn:microsoft.com/office/officeart/2008/layout/LinedList"/>
    <dgm:cxn modelId="{E5AD6D17-29D0-764E-8244-6AB22487A17E}" type="presParOf" srcId="{B486D7A8-7061-F44F-AAFC-E71066877F5C}" destId="{BE688DAD-08D1-F14D-8700-82B9C83AB28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B867BDA-2E9F-4A7B-8FDF-731E12F5406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F09EED-CEB1-4A55-8C8B-4AB9BD78F9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﻿</a:t>
          </a:r>
          <a:r>
            <a:rPr lang="en-US" sz="2400" dirty="0"/>
            <a:t>Be Timely and Responsive</a:t>
          </a:r>
        </a:p>
      </dgm:t>
    </dgm:pt>
    <dgm:pt modelId="{2AE521DD-C730-4328-919E-30772241352A}" type="parTrans" cxnId="{BC2EA90F-18FD-4016-8EB4-E29EFF44061F}">
      <dgm:prSet/>
      <dgm:spPr/>
      <dgm:t>
        <a:bodyPr/>
        <a:lstStyle/>
        <a:p>
          <a:endParaRPr lang="en-US"/>
        </a:p>
      </dgm:t>
    </dgm:pt>
    <dgm:pt modelId="{11962DDC-BB43-4275-9CE2-7DE40BE4AE66}" type="sibTrans" cxnId="{BC2EA90F-18FD-4016-8EB4-E29EFF44061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1D39F2-DAAE-4326-BFCD-57D9E7BF5AD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﻿</a:t>
          </a:r>
          <a:r>
            <a:rPr lang="en-US" sz="2400" dirty="0"/>
            <a:t>Give Meaningful Comments via Media Tools</a:t>
          </a:r>
        </a:p>
      </dgm:t>
    </dgm:pt>
    <dgm:pt modelId="{5A4CA348-2B28-45DE-9E86-CA75293F9269}" type="parTrans" cxnId="{64F1CF68-5084-4975-A0CE-A1C9EDED0681}">
      <dgm:prSet/>
      <dgm:spPr/>
      <dgm:t>
        <a:bodyPr/>
        <a:lstStyle/>
        <a:p>
          <a:endParaRPr lang="en-US"/>
        </a:p>
      </dgm:t>
    </dgm:pt>
    <dgm:pt modelId="{C64F73BF-5CF4-4466-8F53-2B9D43C90749}" type="sibTrans" cxnId="{64F1CF68-5084-4975-A0CE-A1C9EDED06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C92FAB3-E0B1-4F3C-9D53-BAC549EC9B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﻿</a:t>
          </a:r>
          <a:r>
            <a:rPr lang="en-US" sz="2400" dirty="0"/>
            <a:t>Take Advantage of the Tech: ﻿ </a:t>
          </a:r>
          <a:r>
            <a:rPr lang="en-US" sz="2400" i="1" dirty="0"/>
            <a:t>LMS rubrics</a:t>
          </a:r>
          <a:endParaRPr lang="en-US" sz="2400" dirty="0"/>
        </a:p>
      </dgm:t>
    </dgm:pt>
    <dgm:pt modelId="{F2A442FA-C61E-4F9C-B4ED-D80EDB93FBAA}" type="parTrans" cxnId="{3062042C-49B5-47E5-8619-5F4AC0E58A5F}">
      <dgm:prSet/>
      <dgm:spPr/>
      <dgm:t>
        <a:bodyPr/>
        <a:lstStyle/>
        <a:p>
          <a:endParaRPr lang="en-US"/>
        </a:p>
      </dgm:t>
    </dgm:pt>
    <dgm:pt modelId="{67E46FB2-7526-4175-A90B-4E9774393073}" type="sibTrans" cxnId="{3062042C-49B5-47E5-8619-5F4AC0E58A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06B05BE-E49F-4B9B-B875-AE4BABC5F2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﻿</a:t>
          </a:r>
          <a:r>
            <a:rPr lang="en-US" sz="2800" dirty="0"/>
            <a:t>Get Creative with Virtual Office Hours</a:t>
          </a:r>
        </a:p>
      </dgm:t>
    </dgm:pt>
    <dgm:pt modelId="{3818888D-19E0-4ACF-97BD-195A02E4BB67}" type="parTrans" cxnId="{4974DA47-3A48-4FC4-AF5F-5C5CD6369425}">
      <dgm:prSet/>
      <dgm:spPr/>
      <dgm:t>
        <a:bodyPr/>
        <a:lstStyle/>
        <a:p>
          <a:endParaRPr lang="en-US"/>
        </a:p>
      </dgm:t>
    </dgm:pt>
    <dgm:pt modelId="{161CA7B1-21D3-40A5-A102-AFFB31806BD1}" type="sibTrans" cxnId="{4974DA47-3A48-4FC4-AF5F-5C5CD6369425}">
      <dgm:prSet/>
      <dgm:spPr/>
      <dgm:t>
        <a:bodyPr/>
        <a:lstStyle/>
        <a:p>
          <a:endParaRPr lang="en-US"/>
        </a:p>
      </dgm:t>
    </dgm:pt>
    <dgm:pt modelId="{C54748A2-B3CC-449E-930E-3746AF268888}" type="pres">
      <dgm:prSet presAssocID="{4B867BDA-2E9F-4A7B-8FDF-731E12F54069}" presName="root" presStyleCnt="0">
        <dgm:presLayoutVars>
          <dgm:dir/>
          <dgm:resizeHandles val="exact"/>
        </dgm:presLayoutVars>
      </dgm:prSet>
      <dgm:spPr/>
    </dgm:pt>
    <dgm:pt modelId="{985B228F-90F9-475B-BBDD-6ADA7A2964A0}" type="pres">
      <dgm:prSet presAssocID="{4B867BDA-2E9F-4A7B-8FDF-731E12F54069}" presName="container" presStyleCnt="0">
        <dgm:presLayoutVars>
          <dgm:dir/>
          <dgm:resizeHandles val="exact"/>
        </dgm:presLayoutVars>
      </dgm:prSet>
      <dgm:spPr/>
    </dgm:pt>
    <dgm:pt modelId="{CCD2D9F4-50B3-400B-BA59-25DA0327DF0E}" type="pres">
      <dgm:prSet presAssocID="{A9F09EED-CEB1-4A55-8C8B-4AB9BD78F902}" presName="compNode" presStyleCnt="0"/>
      <dgm:spPr/>
    </dgm:pt>
    <dgm:pt modelId="{770AAF21-E956-4D2E-9225-D1F4835E12C3}" type="pres">
      <dgm:prSet presAssocID="{A9F09EED-CEB1-4A55-8C8B-4AB9BD78F902}" presName="iconBgRect" presStyleLbl="bgShp" presStyleIdx="0" presStyleCnt="4"/>
      <dgm:spPr/>
    </dgm:pt>
    <dgm:pt modelId="{70604E6B-D3E3-4C29-B0C3-DAC965B64D63}" type="pres">
      <dgm:prSet presAssocID="{A9F09EED-CEB1-4A55-8C8B-4AB9BD78F90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82CD7148-751A-44E2-AFD6-C9B22458BB76}" type="pres">
      <dgm:prSet presAssocID="{A9F09EED-CEB1-4A55-8C8B-4AB9BD78F902}" presName="spaceRect" presStyleCnt="0"/>
      <dgm:spPr/>
    </dgm:pt>
    <dgm:pt modelId="{E4CB1C56-CBCF-45FA-9E09-54BAB1A89781}" type="pres">
      <dgm:prSet presAssocID="{A9F09EED-CEB1-4A55-8C8B-4AB9BD78F902}" presName="textRect" presStyleLbl="revTx" presStyleIdx="0" presStyleCnt="4">
        <dgm:presLayoutVars>
          <dgm:chMax val="1"/>
          <dgm:chPref val="1"/>
        </dgm:presLayoutVars>
      </dgm:prSet>
      <dgm:spPr/>
    </dgm:pt>
    <dgm:pt modelId="{4E2B6FB3-AAD6-44BC-8389-3A9ADDF06C61}" type="pres">
      <dgm:prSet presAssocID="{11962DDC-BB43-4275-9CE2-7DE40BE4AE66}" presName="sibTrans" presStyleLbl="sibTrans2D1" presStyleIdx="0" presStyleCnt="0"/>
      <dgm:spPr/>
    </dgm:pt>
    <dgm:pt modelId="{BAF84232-75B2-4104-B81C-04C0D3665A72}" type="pres">
      <dgm:prSet presAssocID="{591D39F2-DAAE-4326-BFCD-57D9E7BF5AD5}" presName="compNode" presStyleCnt="0"/>
      <dgm:spPr/>
    </dgm:pt>
    <dgm:pt modelId="{519917E7-FE03-48AA-A9AA-01977B7D732F}" type="pres">
      <dgm:prSet presAssocID="{591D39F2-DAAE-4326-BFCD-57D9E7BF5AD5}" presName="iconBgRect" presStyleLbl="bgShp" presStyleIdx="1" presStyleCnt="4"/>
      <dgm:spPr/>
    </dgm:pt>
    <dgm:pt modelId="{20FB4A30-CA9A-4EB4-95B1-FFC2E65B12A8}" type="pres">
      <dgm:prSet presAssocID="{591D39F2-DAAE-4326-BFCD-57D9E7BF5AD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EBCF32B-8B07-4653-B60B-71FDBEB382EB}" type="pres">
      <dgm:prSet presAssocID="{591D39F2-DAAE-4326-BFCD-57D9E7BF5AD5}" presName="spaceRect" presStyleCnt="0"/>
      <dgm:spPr/>
    </dgm:pt>
    <dgm:pt modelId="{A40A963E-08BA-4EA9-A10A-1A1AED12A6CA}" type="pres">
      <dgm:prSet presAssocID="{591D39F2-DAAE-4326-BFCD-57D9E7BF5AD5}" presName="textRect" presStyleLbl="revTx" presStyleIdx="1" presStyleCnt="4">
        <dgm:presLayoutVars>
          <dgm:chMax val="1"/>
          <dgm:chPref val="1"/>
        </dgm:presLayoutVars>
      </dgm:prSet>
      <dgm:spPr/>
    </dgm:pt>
    <dgm:pt modelId="{5BF58247-43CD-4389-A900-9E9B50F55A61}" type="pres">
      <dgm:prSet presAssocID="{C64F73BF-5CF4-4466-8F53-2B9D43C90749}" presName="sibTrans" presStyleLbl="sibTrans2D1" presStyleIdx="0" presStyleCnt="0"/>
      <dgm:spPr/>
    </dgm:pt>
    <dgm:pt modelId="{31E2EE85-6819-4DCE-8DFB-2420B204FDBD}" type="pres">
      <dgm:prSet presAssocID="{DC92FAB3-E0B1-4F3C-9D53-BAC549EC9B4F}" presName="compNode" presStyleCnt="0"/>
      <dgm:spPr/>
    </dgm:pt>
    <dgm:pt modelId="{69436D5D-86DA-4D52-B17F-F8CA4C3EC57C}" type="pres">
      <dgm:prSet presAssocID="{DC92FAB3-E0B1-4F3C-9D53-BAC549EC9B4F}" presName="iconBgRect" presStyleLbl="bgShp" presStyleIdx="2" presStyleCnt="4"/>
      <dgm:spPr/>
    </dgm:pt>
    <dgm:pt modelId="{39E7008E-558C-453D-AD05-E95302D40DB6}" type="pres">
      <dgm:prSet presAssocID="{DC92FAB3-E0B1-4F3C-9D53-BAC549EC9B4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81B8329A-A2DF-48B7-8F02-A87C107D6737}" type="pres">
      <dgm:prSet presAssocID="{DC92FAB3-E0B1-4F3C-9D53-BAC549EC9B4F}" presName="spaceRect" presStyleCnt="0"/>
      <dgm:spPr/>
    </dgm:pt>
    <dgm:pt modelId="{285D3D7D-FCC8-4660-B606-45863DF32750}" type="pres">
      <dgm:prSet presAssocID="{DC92FAB3-E0B1-4F3C-9D53-BAC549EC9B4F}" presName="textRect" presStyleLbl="revTx" presStyleIdx="2" presStyleCnt="4">
        <dgm:presLayoutVars>
          <dgm:chMax val="1"/>
          <dgm:chPref val="1"/>
        </dgm:presLayoutVars>
      </dgm:prSet>
      <dgm:spPr/>
    </dgm:pt>
    <dgm:pt modelId="{FCB1D191-BA42-432D-BA7B-7507C50AFFF5}" type="pres">
      <dgm:prSet presAssocID="{67E46FB2-7526-4175-A90B-4E9774393073}" presName="sibTrans" presStyleLbl="sibTrans2D1" presStyleIdx="0" presStyleCnt="0"/>
      <dgm:spPr/>
    </dgm:pt>
    <dgm:pt modelId="{E144F0D7-1D63-47BF-BD73-9955ACEFB3B3}" type="pres">
      <dgm:prSet presAssocID="{706B05BE-E49F-4B9B-B875-AE4BABC5F2D9}" presName="compNode" presStyleCnt="0"/>
      <dgm:spPr/>
    </dgm:pt>
    <dgm:pt modelId="{5B01707D-56A1-4D5A-90F6-2D859779718C}" type="pres">
      <dgm:prSet presAssocID="{706B05BE-E49F-4B9B-B875-AE4BABC5F2D9}" presName="iconBgRect" presStyleLbl="bgShp" presStyleIdx="3" presStyleCnt="4"/>
      <dgm:spPr/>
    </dgm:pt>
    <dgm:pt modelId="{77479582-7D99-41DE-B0C2-A8D70DA351F6}" type="pres">
      <dgm:prSet presAssocID="{706B05BE-E49F-4B9B-B875-AE4BABC5F2D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502786CA-0263-4C44-AFDF-29A30DA9EEEF}" type="pres">
      <dgm:prSet presAssocID="{706B05BE-E49F-4B9B-B875-AE4BABC5F2D9}" presName="spaceRect" presStyleCnt="0"/>
      <dgm:spPr/>
    </dgm:pt>
    <dgm:pt modelId="{276E9BFE-4660-4EC7-A5E6-E0F7F14C479D}" type="pres">
      <dgm:prSet presAssocID="{706B05BE-E49F-4B9B-B875-AE4BABC5F2D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C2EA90F-18FD-4016-8EB4-E29EFF44061F}" srcId="{4B867BDA-2E9F-4A7B-8FDF-731E12F54069}" destId="{A9F09EED-CEB1-4A55-8C8B-4AB9BD78F902}" srcOrd="0" destOrd="0" parTransId="{2AE521DD-C730-4328-919E-30772241352A}" sibTransId="{11962DDC-BB43-4275-9CE2-7DE40BE4AE66}"/>
    <dgm:cxn modelId="{7F47001B-BF31-4845-93E2-C0D5CD08EB6C}" type="presOf" srcId="{11962DDC-BB43-4275-9CE2-7DE40BE4AE66}" destId="{4E2B6FB3-AAD6-44BC-8389-3A9ADDF06C61}" srcOrd="0" destOrd="0" presId="urn:microsoft.com/office/officeart/2018/2/layout/IconCircleList"/>
    <dgm:cxn modelId="{3062042C-49B5-47E5-8619-5F4AC0E58A5F}" srcId="{4B867BDA-2E9F-4A7B-8FDF-731E12F54069}" destId="{DC92FAB3-E0B1-4F3C-9D53-BAC549EC9B4F}" srcOrd="2" destOrd="0" parTransId="{F2A442FA-C61E-4F9C-B4ED-D80EDB93FBAA}" sibTransId="{67E46FB2-7526-4175-A90B-4E9774393073}"/>
    <dgm:cxn modelId="{E9AF4B3E-B8CE-5341-B8B9-DCA430301C03}" type="presOf" srcId="{591D39F2-DAAE-4326-BFCD-57D9E7BF5AD5}" destId="{A40A963E-08BA-4EA9-A10A-1A1AED12A6CA}" srcOrd="0" destOrd="0" presId="urn:microsoft.com/office/officeart/2018/2/layout/IconCircleList"/>
    <dgm:cxn modelId="{4974DA47-3A48-4FC4-AF5F-5C5CD6369425}" srcId="{4B867BDA-2E9F-4A7B-8FDF-731E12F54069}" destId="{706B05BE-E49F-4B9B-B875-AE4BABC5F2D9}" srcOrd="3" destOrd="0" parTransId="{3818888D-19E0-4ACF-97BD-195A02E4BB67}" sibTransId="{161CA7B1-21D3-40A5-A102-AFFB31806BD1}"/>
    <dgm:cxn modelId="{64F1CF68-5084-4975-A0CE-A1C9EDED0681}" srcId="{4B867BDA-2E9F-4A7B-8FDF-731E12F54069}" destId="{591D39F2-DAAE-4326-BFCD-57D9E7BF5AD5}" srcOrd="1" destOrd="0" parTransId="{5A4CA348-2B28-45DE-9E86-CA75293F9269}" sibTransId="{C64F73BF-5CF4-4466-8F53-2B9D43C90749}"/>
    <dgm:cxn modelId="{FDB16C95-09F4-CA4B-8066-ACAC2158FE2D}" type="presOf" srcId="{A9F09EED-CEB1-4A55-8C8B-4AB9BD78F902}" destId="{E4CB1C56-CBCF-45FA-9E09-54BAB1A89781}" srcOrd="0" destOrd="0" presId="urn:microsoft.com/office/officeart/2018/2/layout/IconCircleList"/>
    <dgm:cxn modelId="{346D6F95-79F9-3C48-A46F-C47C9543B657}" type="presOf" srcId="{67E46FB2-7526-4175-A90B-4E9774393073}" destId="{FCB1D191-BA42-432D-BA7B-7507C50AFFF5}" srcOrd="0" destOrd="0" presId="urn:microsoft.com/office/officeart/2018/2/layout/IconCircleList"/>
    <dgm:cxn modelId="{37065FAC-6DD9-4B48-ABEC-B563C0DB6584}" type="presOf" srcId="{DC92FAB3-E0B1-4F3C-9D53-BAC549EC9B4F}" destId="{285D3D7D-FCC8-4660-B606-45863DF32750}" srcOrd="0" destOrd="0" presId="urn:microsoft.com/office/officeart/2018/2/layout/IconCircleList"/>
    <dgm:cxn modelId="{91585DBD-9816-1C4B-BA09-5F22567D813F}" type="presOf" srcId="{4B867BDA-2E9F-4A7B-8FDF-731E12F54069}" destId="{C54748A2-B3CC-449E-930E-3746AF268888}" srcOrd="0" destOrd="0" presId="urn:microsoft.com/office/officeart/2018/2/layout/IconCircleList"/>
    <dgm:cxn modelId="{4059CCD2-88CF-4546-B9E9-8A24EA6A8834}" type="presOf" srcId="{706B05BE-E49F-4B9B-B875-AE4BABC5F2D9}" destId="{276E9BFE-4660-4EC7-A5E6-E0F7F14C479D}" srcOrd="0" destOrd="0" presId="urn:microsoft.com/office/officeart/2018/2/layout/IconCircleList"/>
    <dgm:cxn modelId="{4CED37DB-42C2-EB49-87E1-43941601CEE9}" type="presOf" srcId="{C64F73BF-5CF4-4466-8F53-2B9D43C90749}" destId="{5BF58247-43CD-4389-A900-9E9B50F55A61}" srcOrd="0" destOrd="0" presId="urn:microsoft.com/office/officeart/2018/2/layout/IconCircleList"/>
    <dgm:cxn modelId="{CA8A758E-C923-DC45-B592-148165EDC10E}" type="presParOf" srcId="{C54748A2-B3CC-449E-930E-3746AF268888}" destId="{985B228F-90F9-475B-BBDD-6ADA7A2964A0}" srcOrd="0" destOrd="0" presId="urn:microsoft.com/office/officeart/2018/2/layout/IconCircleList"/>
    <dgm:cxn modelId="{E405DDF4-4907-FA48-867D-5FF8151A3DBF}" type="presParOf" srcId="{985B228F-90F9-475B-BBDD-6ADA7A2964A0}" destId="{CCD2D9F4-50B3-400B-BA59-25DA0327DF0E}" srcOrd="0" destOrd="0" presId="urn:microsoft.com/office/officeart/2018/2/layout/IconCircleList"/>
    <dgm:cxn modelId="{04207D6B-C1FD-E345-9A6F-57C0D483E149}" type="presParOf" srcId="{CCD2D9F4-50B3-400B-BA59-25DA0327DF0E}" destId="{770AAF21-E956-4D2E-9225-D1F4835E12C3}" srcOrd="0" destOrd="0" presId="urn:microsoft.com/office/officeart/2018/2/layout/IconCircleList"/>
    <dgm:cxn modelId="{8AB8967A-1719-C140-9955-8E73BBA34E9D}" type="presParOf" srcId="{CCD2D9F4-50B3-400B-BA59-25DA0327DF0E}" destId="{70604E6B-D3E3-4C29-B0C3-DAC965B64D63}" srcOrd="1" destOrd="0" presId="urn:microsoft.com/office/officeart/2018/2/layout/IconCircleList"/>
    <dgm:cxn modelId="{09D93A77-C057-8649-8F00-DDE5CBA87552}" type="presParOf" srcId="{CCD2D9F4-50B3-400B-BA59-25DA0327DF0E}" destId="{82CD7148-751A-44E2-AFD6-C9B22458BB76}" srcOrd="2" destOrd="0" presId="urn:microsoft.com/office/officeart/2018/2/layout/IconCircleList"/>
    <dgm:cxn modelId="{7FBE4FF8-DB3E-264A-A7C3-51FEF7A12DD3}" type="presParOf" srcId="{CCD2D9F4-50B3-400B-BA59-25DA0327DF0E}" destId="{E4CB1C56-CBCF-45FA-9E09-54BAB1A89781}" srcOrd="3" destOrd="0" presId="urn:microsoft.com/office/officeart/2018/2/layout/IconCircleList"/>
    <dgm:cxn modelId="{5A1AECF5-7B49-E44E-B79A-76CA4E8FAD93}" type="presParOf" srcId="{985B228F-90F9-475B-BBDD-6ADA7A2964A0}" destId="{4E2B6FB3-AAD6-44BC-8389-3A9ADDF06C61}" srcOrd="1" destOrd="0" presId="urn:microsoft.com/office/officeart/2018/2/layout/IconCircleList"/>
    <dgm:cxn modelId="{26083E62-AE2B-F54A-BA86-8F3DEFF9E9D0}" type="presParOf" srcId="{985B228F-90F9-475B-BBDD-6ADA7A2964A0}" destId="{BAF84232-75B2-4104-B81C-04C0D3665A72}" srcOrd="2" destOrd="0" presId="urn:microsoft.com/office/officeart/2018/2/layout/IconCircleList"/>
    <dgm:cxn modelId="{1A64326C-333E-884C-8562-2166A2B3D033}" type="presParOf" srcId="{BAF84232-75B2-4104-B81C-04C0D3665A72}" destId="{519917E7-FE03-48AA-A9AA-01977B7D732F}" srcOrd="0" destOrd="0" presId="urn:microsoft.com/office/officeart/2018/2/layout/IconCircleList"/>
    <dgm:cxn modelId="{EF6FBF58-423F-4D45-B101-5A3F28695A58}" type="presParOf" srcId="{BAF84232-75B2-4104-B81C-04C0D3665A72}" destId="{20FB4A30-CA9A-4EB4-95B1-FFC2E65B12A8}" srcOrd="1" destOrd="0" presId="urn:microsoft.com/office/officeart/2018/2/layout/IconCircleList"/>
    <dgm:cxn modelId="{5910A1A8-A7A2-B047-A6EB-42F090CE6E32}" type="presParOf" srcId="{BAF84232-75B2-4104-B81C-04C0D3665A72}" destId="{EEBCF32B-8B07-4653-B60B-71FDBEB382EB}" srcOrd="2" destOrd="0" presId="urn:microsoft.com/office/officeart/2018/2/layout/IconCircleList"/>
    <dgm:cxn modelId="{74C78D29-502A-2740-9B77-B5BF6E5FADF7}" type="presParOf" srcId="{BAF84232-75B2-4104-B81C-04C0D3665A72}" destId="{A40A963E-08BA-4EA9-A10A-1A1AED12A6CA}" srcOrd="3" destOrd="0" presId="urn:microsoft.com/office/officeart/2018/2/layout/IconCircleList"/>
    <dgm:cxn modelId="{31928456-67AF-BE4E-B952-B0B6BEC5C40D}" type="presParOf" srcId="{985B228F-90F9-475B-BBDD-6ADA7A2964A0}" destId="{5BF58247-43CD-4389-A900-9E9B50F55A61}" srcOrd="3" destOrd="0" presId="urn:microsoft.com/office/officeart/2018/2/layout/IconCircleList"/>
    <dgm:cxn modelId="{C65922D0-72D0-804A-B67F-FAB970BB7D5B}" type="presParOf" srcId="{985B228F-90F9-475B-BBDD-6ADA7A2964A0}" destId="{31E2EE85-6819-4DCE-8DFB-2420B204FDBD}" srcOrd="4" destOrd="0" presId="urn:microsoft.com/office/officeart/2018/2/layout/IconCircleList"/>
    <dgm:cxn modelId="{3A59EED5-FB01-8045-831F-9C089683926E}" type="presParOf" srcId="{31E2EE85-6819-4DCE-8DFB-2420B204FDBD}" destId="{69436D5D-86DA-4D52-B17F-F8CA4C3EC57C}" srcOrd="0" destOrd="0" presId="urn:microsoft.com/office/officeart/2018/2/layout/IconCircleList"/>
    <dgm:cxn modelId="{C05C4C0A-792B-4442-9818-B293F8445849}" type="presParOf" srcId="{31E2EE85-6819-4DCE-8DFB-2420B204FDBD}" destId="{39E7008E-558C-453D-AD05-E95302D40DB6}" srcOrd="1" destOrd="0" presId="urn:microsoft.com/office/officeart/2018/2/layout/IconCircleList"/>
    <dgm:cxn modelId="{D2246F34-6D72-2645-82AF-05AA6DD77E8B}" type="presParOf" srcId="{31E2EE85-6819-4DCE-8DFB-2420B204FDBD}" destId="{81B8329A-A2DF-48B7-8F02-A87C107D6737}" srcOrd="2" destOrd="0" presId="urn:microsoft.com/office/officeart/2018/2/layout/IconCircleList"/>
    <dgm:cxn modelId="{75DFFC56-FC14-264D-AAAE-1C4051A2B426}" type="presParOf" srcId="{31E2EE85-6819-4DCE-8DFB-2420B204FDBD}" destId="{285D3D7D-FCC8-4660-B606-45863DF32750}" srcOrd="3" destOrd="0" presId="urn:microsoft.com/office/officeart/2018/2/layout/IconCircleList"/>
    <dgm:cxn modelId="{4D25D3AD-B5BD-EA40-AF86-B209A391A409}" type="presParOf" srcId="{985B228F-90F9-475B-BBDD-6ADA7A2964A0}" destId="{FCB1D191-BA42-432D-BA7B-7507C50AFFF5}" srcOrd="5" destOrd="0" presId="urn:microsoft.com/office/officeart/2018/2/layout/IconCircleList"/>
    <dgm:cxn modelId="{BDCCA5BA-9088-4B45-8366-0602BF708690}" type="presParOf" srcId="{985B228F-90F9-475B-BBDD-6ADA7A2964A0}" destId="{E144F0D7-1D63-47BF-BD73-9955ACEFB3B3}" srcOrd="6" destOrd="0" presId="urn:microsoft.com/office/officeart/2018/2/layout/IconCircleList"/>
    <dgm:cxn modelId="{7AE81917-A04F-FA42-A504-B1A48DC16B1A}" type="presParOf" srcId="{E144F0D7-1D63-47BF-BD73-9955ACEFB3B3}" destId="{5B01707D-56A1-4D5A-90F6-2D859779718C}" srcOrd="0" destOrd="0" presId="urn:microsoft.com/office/officeart/2018/2/layout/IconCircleList"/>
    <dgm:cxn modelId="{C0C47681-0D51-7640-B879-89BD08CFB05A}" type="presParOf" srcId="{E144F0D7-1D63-47BF-BD73-9955ACEFB3B3}" destId="{77479582-7D99-41DE-B0C2-A8D70DA351F6}" srcOrd="1" destOrd="0" presId="urn:microsoft.com/office/officeart/2018/2/layout/IconCircleList"/>
    <dgm:cxn modelId="{662C5221-862F-E84E-84DA-41B04B6A93E8}" type="presParOf" srcId="{E144F0D7-1D63-47BF-BD73-9955ACEFB3B3}" destId="{502786CA-0263-4C44-AFDF-29A30DA9EEEF}" srcOrd="2" destOrd="0" presId="urn:microsoft.com/office/officeart/2018/2/layout/IconCircleList"/>
    <dgm:cxn modelId="{B461BBD5-F265-DB4E-B48E-6C77601F3C83}" type="presParOf" srcId="{E144F0D7-1D63-47BF-BD73-9955ACEFB3B3}" destId="{276E9BFE-4660-4EC7-A5E6-E0F7F14C479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F08FE5F-1FA6-4D03-B55D-9A861AD28D3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9BA7F7D-9F10-435C-9EEE-55773821A3C8}">
      <dgm:prSet/>
      <dgm:spPr/>
      <dgm:t>
        <a:bodyPr/>
        <a:lstStyle/>
        <a:p>
          <a:r>
            <a:rPr lang="en-US"/>
            <a:t>﻿</a:t>
          </a:r>
          <a:r>
            <a:rPr lang="en-US" b="1" i="1"/>
            <a:t>Rebrand your office hours </a:t>
          </a:r>
          <a:r>
            <a:rPr lang="en-US"/>
            <a:t>: “Happy Hours.” “Coffee Breaks,”           “Afternoon Tea,” or “Consultations”</a:t>
          </a:r>
        </a:p>
      </dgm:t>
    </dgm:pt>
    <dgm:pt modelId="{7FFF85A3-E09A-45E8-8BF0-8F521D52233C}" type="parTrans" cxnId="{A4F53C4F-5351-4B9E-968A-9776198A9683}">
      <dgm:prSet/>
      <dgm:spPr/>
      <dgm:t>
        <a:bodyPr/>
        <a:lstStyle/>
        <a:p>
          <a:endParaRPr lang="en-US"/>
        </a:p>
      </dgm:t>
    </dgm:pt>
    <dgm:pt modelId="{5110A21C-D611-40E5-ADEE-814D950EAB2A}" type="sibTrans" cxnId="{A4F53C4F-5351-4B9E-968A-9776198A9683}">
      <dgm:prSet/>
      <dgm:spPr/>
      <dgm:t>
        <a:bodyPr/>
        <a:lstStyle/>
        <a:p>
          <a:endParaRPr lang="en-US"/>
        </a:p>
      </dgm:t>
    </dgm:pt>
    <dgm:pt modelId="{35C26570-4A5D-4728-9958-6351FA045C0F}">
      <dgm:prSet/>
      <dgm:spPr/>
      <dgm:t>
        <a:bodyPr/>
        <a:lstStyle/>
        <a:p>
          <a:r>
            <a:rPr lang="en-US"/>
            <a:t>﻿Alternatively, use a </a:t>
          </a:r>
          <a:r>
            <a:rPr lang="en-US" b="1" i="1"/>
            <a:t>scheduling tool </a:t>
          </a:r>
          <a:r>
            <a:rPr lang="en-US"/>
            <a:t>like Doodle, Calendly, Book me and others.</a:t>
          </a:r>
        </a:p>
      </dgm:t>
    </dgm:pt>
    <dgm:pt modelId="{1BF1DA5A-BB28-44DF-A4E0-F2388F348CF1}" type="parTrans" cxnId="{E21884DD-F942-488A-86BC-EE666CBDBEE7}">
      <dgm:prSet/>
      <dgm:spPr/>
      <dgm:t>
        <a:bodyPr/>
        <a:lstStyle/>
        <a:p>
          <a:endParaRPr lang="en-US"/>
        </a:p>
      </dgm:t>
    </dgm:pt>
    <dgm:pt modelId="{D1165014-BF91-4620-8A3A-0B183A223C20}" type="sibTrans" cxnId="{E21884DD-F942-488A-86BC-EE666CBDBEE7}">
      <dgm:prSet/>
      <dgm:spPr/>
      <dgm:t>
        <a:bodyPr/>
        <a:lstStyle/>
        <a:p>
          <a:endParaRPr lang="en-US"/>
        </a:p>
      </dgm:t>
    </dgm:pt>
    <dgm:pt modelId="{3353CF89-BFE0-494C-B3F1-5438D1B21F4D}">
      <dgm:prSet/>
      <dgm:spPr/>
      <dgm:t>
        <a:bodyPr/>
        <a:lstStyle/>
        <a:p>
          <a:r>
            <a:rPr lang="en-US"/>
            <a:t>﻿Encourage students to </a:t>
          </a:r>
          <a:r>
            <a:rPr lang="en-US" b="1" i="1"/>
            <a:t>submit questions prior </a:t>
          </a:r>
          <a:r>
            <a:rPr lang="en-US"/>
            <a:t>to the synchronous event.</a:t>
          </a:r>
        </a:p>
      </dgm:t>
    </dgm:pt>
    <dgm:pt modelId="{D0D3E5F8-AD4E-43B9-8128-723A61F66BEE}" type="parTrans" cxnId="{BFF1A879-4910-4533-A2BE-7CC04A2326AA}">
      <dgm:prSet/>
      <dgm:spPr/>
      <dgm:t>
        <a:bodyPr/>
        <a:lstStyle/>
        <a:p>
          <a:endParaRPr lang="en-US"/>
        </a:p>
      </dgm:t>
    </dgm:pt>
    <dgm:pt modelId="{AF4216BC-FA98-460E-9CB9-B18E026DF8D4}" type="sibTrans" cxnId="{BFF1A879-4910-4533-A2BE-7CC04A2326AA}">
      <dgm:prSet/>
      <dgm:spPr/>
      <dgm:t>
        <a:bodyPr/>
        <a:lstStyle/>
        <a:p>
          <a:endParaRPr lang="en-US"/>
        </a:p>
      </dgm:t>
    </dgm:pt>
    <dgm:pt modelId="{4BCCD268-A5CA-4318-A1A6-A877F5E8629F}">
      <dgm:prSet/>
      <dgm:spPr/>
      <dgm:t>
        <a:bodyPr/>
        <a:lstStyle/>
        <a:p>
          <a:r>
            <a:rPr lang="en-US"/>
            <a:t>﻿</a:t>
          </a:r>
          <a:r>
            <a:rPr lang="en-US" b="1" i="1"/>
            <a:t>Offer incentives </a:t>
          </a:r>
          <a:r>
            <a:rPr lang="en-US"/>
            <a:t>such as the opportunity to earn points for attending.</a:t>
          </a:r>
        </a:p>
      </dgm:t>
    </dgm:pt>
    <dgm:pt modelId="{8D584BAE-BAD8-4F98-AEBD-D2CA90F813AC}" type="parTrans" cxnId="{2AC3234E-9B5B-46C8-9010-DA26608A5364}">
      <dgm:prSet/>
      <dgm:spPr/>
      <dgm:t>
        <a:bodyPr/>
        <a:lstStyle/>
        <a:p>
          <a:endParaRPr lang="en-US"/>
        </a:p>
      </dgm:t>
    </dgm:pt>
    <dgm:pt modelId="{24582BFB-58DB-4FE1-BAAD-E8FDF325C336}" type="sibTrans" cxnId="{2AC3234E-9B5B-46C8-9010-DA26608A5364}">
      <dgm:prSet/>
      <dgm:spPr/>
      <dgm:t>
        <a:bodyPr/>
        <a:lstStyle/>
        <a:p>
          <a:endParaRPr lang="en-US"/>
        </a:p>
      </dgm:t>
    </dgm:pt>
    <dgm:pt modelId="{44DDA387-ED0C-47CA-AE68-ED8E533EA0BD}" type="pres">
      <dgm:prSet presAssocID="{BF08FE5F-1FA6-4D03-B55D-9A861AD28D3F}" presName="root" presStyleCnt="0">
        <dgm:presLayoutVars>
          <dgm:dir/>
          <dgm:resizeHandles val="exact"/>
        </dgm:presLayoutVars>
      </dgm:prSet>
      <dgm:spPr/>
    </dgm:pt>
    <dgm:pt modelId="{498DE649-E61A-4E13-A307-838A3A600E57}" type="pres">
      <dgm:prSet presAssocID="{BF08FE5F-1FA6-4D03-B55D-9A861AD28D3F}" presName="container" presStyleCnt="0">
        <dgm:presLayoutVars>
          <dgm:dir/>
          <dgm:resizeHandles val="exact"/>
        </dgm:presLayoutVars>
      </dgm:prSet>
      <dgm:spPr/>
    </dgm:pt>
    <dgm:pt modelId="{22B573E5-0EF2-4980-8E66-8AB842275306}" type="pres">
      <dgm:prSet presAssocID="{D9BA7F7D-9F10-435C-9EEE-55773821A3C8}" presName="compNode" presStyleCnt="0"/>
      <dgm:spPr/>
    </dgm:pt>
    <dgm:pt modelId="{CC9D772B-CBF4-4E0B-AEB3-186BB0CC01C2}" type="pres">
      <dgm:prSet presAssocID="{D9BA7F7D-9F10-435C-9EEE-55773821A3C8}" presName="iconBgRect" presStyleLbl="bgShp" presStyleIdx="0" presStyleCnt="4"/>
      <dgm:spPr/>
    </dgm:pt>
    <dgm:pt modelId="{E3E903A8-FEFF-495E-9FD7-359E7D4B03A3}" type="pres">
      <dgm:prSet presAssocID="{D9BA7F7D-9F10-435C-9EEE-55773821A3C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"/>
        </a:ext>
      </dgm:extLst>
    </dgm:pt>
    <dgm:pt modelId="{74F315FE-878D-432B-A728-0DAFF18065DD}" type="pres">
      <dgm:prSet presAssocID="{D9BA7F7D-9F10-435C-9EEE-55773821A3C8}" presName="spaceRect" presStyleCnt="0"/>
      <dgm:spPr/>
    </dgm:pt>
    <dgm:pt modelId="{BCE1B723-4DB1-4A2A-9B02-1044F95EE4A0}" type="pres">
      <dgm:prSet presAssocID="{D9BA7F7D-9F10-435C-9EEE-55773821A3C8}" presName="textRect" presStyleLbl="revTx" presStyleIdx="0" presStyleCnt="4">
        <dgm:presLayoutVars>
          <dgm:chMax val="1"/>
          <dgm:chPref val="1"/>
        </dgm:presLayoutVars>
      </dgm:prSet>
      <dgm:spPr/>
    </dgm:pt>
    <dgm:pt modelId="{EB07A291-2A8F-4313-B1B6-ABE1A725E866}" type="pres">
      <dgm:prSet presAssocID="{5110A21C-D611-40E5-ADEE-814D950EAB2A}" presName="sibTrans" presStyleLbl="sibTrans2D1" presStyleIdx="0" presStyleCnt="0"/>
      <dgm:spPr/>
    </dgm:pt>
    <dgm:pt modelId="{55E41045-B2B6-4ACE-8EC2-C34EBAEA583F}" type="pres">
      <dgm:prSet presAssocID="{35C26570-4A5D-4728-9958-6351FA045C0F}" presName="compNode" presStyleCnt="0"/>
      <dgm:spPr/>
    </dgm:pt>
    <dgm:pt modelId="{20B1F25F-D694-4FD3-9C3D-8BAA8382C7B1}" type="pres">
      <dgm:prSet presAssocID="{35C26570-4A5D-4728-9958-6351FA045C0F}" presName="iconBgRect" presStyleLbl="bgShp" presStyleIdx="1" presStyleCnt="4"/>
      <dgm:spPr/>
    </dgm:pt>
    <dgm:pt modelId="{761855C0-F2B0-459D-853B-AED95C406E00}" type="pres">
      <dgm:prSet presAssocID="{35C26570-4A5D-4728-9958-6351FA045C0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9A6F904A-D1FB-40BD-BAC0-CF08F5E6F026}" type="pres">
      <dgm:prSet presAssocID="{35C26570-4A5D-4728-9958-6351FA045C0F}" presName="spaceRect" presStyleCnt="0"/>
      <dgm:spPr/>
    </dgm:pt>
    <dgm:pt modelId="{838CC71F-7412-437D-B26B-9ECC26B0708B}" type="pres">
      <dgm:prSet presAssocID="{35C26570-4A5D-4728-9958-6351FA045C0F}" presName="textRect" presStyleLbl="revTx" presStyleIdx="1" presStyleCnt="4">
        <dgm:presLayoutVars>
          <dgm:chMax val="1"/>
          <dgm:chPref val="1"/>
        </dgm:presLayoutVars>
      </dgm:prSet>
      <dgm:spPr/>
    </dgm:pt>
    <dgm:pt modelId="{7CD2CAEF-A1A5-4BEE-A573-4AAF037CC276}" type="pres">
      <dgm:prSet presAssocID="{D1165014-BF91-4620-8A3A-0B183A223C20}" presName="sibTrans" presStyleLbl="sibTrans2D1" presStyleIdx="0" presStyleCnt="0"/>
      <dgm:spPr/>
    </dgm:pt>
    <dgm:pt modelId="{646C2078-D794-49D7-84C3-851D281B8FC2}" type="pres">
      <dgm:prSet presAssocID="{3353CF89-BFE0-494C-B3F1-5438D1B21F4D}" presName="compNode" presStyleCnt="0"/>
      <dgm:spPr/>
    </dgm:pt>
    <dgm:pt modelId="{1068236B-D145-4832-8CF4-5348164517A9}" type="pres">
      <dgm:prSet presAssocID="{3353CF89-BFE0-494C-B3F1-5438D1B21F4D}" presName="iconBgRect" presStyleLbl="bgShp" presStyleIdx="2" presStyleCnt="4"/>
      <dgm:spPr/>
    </dgm:pt>
    <dgm:pt modelId="{17A9274F-9AE9-4113-88F5-0E105D1AA3B4}" type="pres">
      <dgm:prSet presAssocID="{3353CF89-BFE0-494C-B3F1-5438D1B21F4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BC41FDD3-1198-4E49-99A5-B2B14497BDE5}" type="pres">
      <dgm:prSet presAssocID="{3353CF89-BFE0-494C-B3F1-5438D1B21F4D}" presName="spaceRect" presStyleCnt="0"/>
      <dgm:spPr/>
    </dgm:pt>
    <dgm:pt modelId="{A323DB01-B62D-4E11-A4FA-9455ADECF696}" type="pres">
      <dgm:prSet presAssocID="{3353CF89-BFE0-494C-B3F1-5438D1B21F4D}" presName="textRect" presStyleLbl="revTx" presStyleIdx="2" presStyleCnt="4">
        <dgm:presLayoutVars>
          <dgm:chMax val="1"/>
          <dgm:chPref val="1"/>
        </dgm:presLayoutVars>
      </dgm:prSet>
      <dgm:spPr/>
    </dgm:pt>
    <dgm:pt modelId="{C34711D4-AEF2-4C56-ABAF-4E29563E3B97}" type="pres">
      <dgm:prSet presAssocID="{AF4216BC-FA98-460E-9CB9-B18E026DF8D4}" presName="sibTrans" presStyleLbl="sibTrans2D1" presStyleIdx="0" presStyleCnt="0"/>
      <dgm:spPr/>
    </dgm:pt>
    <dgm:pt modelId="{A8E8C8A5-3BB8-423F-A85B-1B15C07C19A4}" type="pres">
      <dgm:prSet presAssocID="{4BCCD268-A5CA-4318-A1A6-A877F5E8629F}" presName="compNode" presStyleCnt="0"/>
      <dgm:spPr/>
    </dgm:pt>
    <dgm:pt modelId="{12A7E5C7-6B35-4FD9-A3AF-109688BF9403}" type="pres">
      <dgm:prSet presAssocID="{4BCCD268-A5CA-4318-A1A6-A877F5E8629F}" presName="iconBgRect" presStyleLbl="bgShp" presStyleIdx="3" presStyleCnt="4"/>
      <dgm:spPr/>
    </dgm:pt>
    <dgm:pt modelId="{EDE51E54-5D5C-44E5-8C86-6D3BC7B831F3}" type="pres">
      <dgm:prSet presAssocID="{4BCCD268-A5CA-4318-A1A6-A877F5E8629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38F0353A-AA84-4038-BDEA-66F2BCA38835}" type="pres">
      <dgm:prSet presAssocID="{4BCCD268-A5CA-4318-A1A6-A877F5E8629F}" presName="spaceRect" presStyleCnt="0"/>
      <dgm:spPr/>
    </dgm:pt>
    <dgm:pt modelId="{002A2C04-C011-46CC-A004-5EC45C4B736B}" type="pres">
      <dgm:prSet presAssocID="{4BCCD268-A5CA-4318-A1A6-A877F5E8629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5710201-5F03-4F91-AB15-87C081B33E63}" type="presOf" srcId="{35C26570-4A5D-4728-9958-6351FA045C0F}" destId="{838CC71F-7412-437D-B26B-9ECC26B0708B}" srcOrd="0" destOrd="0" presId="urn:microsoft.com/office/officeart/2018/2/layout/IconCircleList"/>
    <dgm:cxn modelId="{6B5BA730-A784-42DF-8BAD-8B650748580E}" type="presOf" srcId="{BF08FE5F-1FA6-4D03-B55D-9A861AD28D3F}" destId="{44DDA387-ED0C-47CA-AE68-ED8E533EA0BD}" srcOrd="0" destOrd="0" presId="urn:microsoft.com/office/officeart/2018/2/layout/IconCircleList"/>
    <dgm:cxn modelId="{B4BB6235-DCA0-4011-B7A7-91DCA87B9335}" type="presOf" srcId="{AF4216BC-FA98-460E-9CB9-B18E026DF8D4}" destId="{C34711D4-AEF2-4C56-ABAF-4E29563E3B97}" srcOrd="0" destOrd="0" presId="urn:microsoft.com/office/officeart/2018/2/layout/IconCircleList"/>
    <dgm:cxn modelId="{175E3B61-7E86-43E4-AE73-F8E059B64F3C}" type="presOf" srcId="{3353CF89-BFE0-494C-B3F1-5438D1B21F4D}" destId="{A323DB01-B62D-4E11-A4FA-9455ADECF696}" srcOrd="0" destOrd="0" presId="urn:microsoft.com/office/officeart/2018/2/layout/IconCircleList"/>
    <dgm:cxn modelId="{2AC3234E-9B5B-46C8-9010-DA26608A5364}" srcId="{BF08FE5F-1FA6-4D03-B55D-9A861AD28D3F}" destId="{4BCCD268-A5CA-4318-A1A6-A877F5E8629F}" srcOrd="3" destOrd="0" parTransId="{8D584BAE-BAD8-4F98-AEBD-D2CA90F813AC}" sibTransId="{24582BFB-58DB-4FE1-BAAD-E8FDF325C336}"/>
    <dgm:cxn modelId="{A4F53C4F-5351-4B9E-968A-9776198A9683}" srcId="{BF08FE5F-1FA6-4D03-B55D-9A861AD28D3F}" destId="{D9BA7F7D-9F10-435C-9EEE-55773821A3C8}" srcOrd="0" destOrd="0" parTransId="{7FFF85A3-E09A-45E8-8BF0-8F521D52233C}" sibTransId="{5110A21C-D611-40E5-ADEE-814D950EAB2A}"/>
    <dgm:cxn modelId="{BFF1A879-4910-4533-A2BE-7CC04A2326AA}" srcId="{BF08FE5F-1FA6-4D03-B55D-9A861AD28D3F}" destId="{3353CF89-BFE0-494C-B3F1-5438D1B21F4D}" srcOrd="2" destOrd="0" parTransId="{D0D3E5F8-AD4E-43B9-8128-723A61F66BEE}" sibTransId="{AF4216BC-FA98-460E-9CB9-B18E026DF8D4}"/>
    <dgm:cxn modelId="{1977EA79-18E5-46DB-8D19-6CE114FE2E8B}" type="presOf" srcId="{5110A21C-D611-40E5-ADEE-814D950EAB2A}" destId="{EB07A291-2A8F-4313-B1B6-ABE1A725E866}" srcOrd="0" destOrd="0" presId="urn:microsoft.com/office/officeart/2018/2/layout/IconCircleList"/>
    <dgm:cxn modelId="{3A54D8C7-B9D6-4306-A7D9-124D883BA370}" type="presOf" srcId="{4BCCD268-A5CA-4318-A1A6-A877F5E8629F}" destId="{002A2C04-C011-46CC-A004-5EC45C4B736B}" srcOrd="0" destOrd="0" presId="urn:microsoft.com/office/officeart/2018/2/layout/IconCircleList"/>
    <dgm:cxn modelId="{0AA382CD-1D6E-4FB6-B301-1366B69C02B4}" type="presOf" srcId="{D9BA7F7D-9F10-435C-9EEE-55773821A3C8}" destId="{BCE1B723-4DB1-4A2A-9B02-1044F95EE4A0}" srcOrd="0" destOrd="0" presId="urn:microsoft.com/office/officeart/2018/2/layout/IconCircleList"/>
    <dgm:cxn modelId="{E21884DD-F942-488A-86BC-EE666CBDBEE7}" srcId="{BF08FE5F-1FA6-4D03-B55D-9A861AD28D3F}" destId="{35C26570-4A5D-4728-9958-6351FA045C0F}" srcOrd="1" destOrd="0" parTransId="{1BF1DA5A-BB28-44DF-A4E0-F2388F348CF1}" sibTransId="{D1165014-BF91-4620-8A3A-0B183A223C20}"/>
    <dgm:cxn modelId="{E39F0CE7-5B7C-4052-BCD4-659DAD723685}" type="presOf" srcId="{D1165014-BF91-4620-8A3A-0B183A223C20}" destId="{7CD2CAEF-A1A5-4BEE-A573-4AAF037CC276}" srcOrd="0" destOrd="0" presId="urn:microsoft.com/office/officeart/2018/2/layout/IconCircleList"/>
    <dgm:cxn modelId="{9428092C-ADA0-4921-A320-8A4964F4DDD5}" type="presParOf" srcId="{44DDA387-ED0C-47CA-AE68-ED8E533EA0BD}" destId="{498DE649-E61A-4E13-A307-838A3A600E57}" srcOrd="0" destOrd="0" presId="urn:microsoft.com/office/officeart/2018/2/layout/IconCircleList"/>
    <dgm:cxn modelId="{34935D84-8C6E-405D-BEE3-AED55608DA70}" type="presParOf" srcId="{498DE649-E61A-4E13-A307-838A3A600E57}" destId="{22B573E5-0EF2-4980-8E66-8AB842275306}" srcOrd="0" destOrd="0" presId="urn:microsoft.com/office/officeart/2018/2/layout/IconCircleList"/>
    <dgm:cxn modelId="{61A141BD-6948-4C02-A02B-1665B91DEE4C}" type="presParOf" srcId="{22B573E5-0EF2-4980-8E66-8AB842275306}" destId="{CC9D772B-CBF4-4E0B-AEB3-186BB0CC01C2}" srcOrd="0" destOrd="0" presId="urn:microsoft.com/office/officeart/2018/2/layout/IconCircleList"/>
    <dgm:cxn modelId="{8F834108-2C4F-4AAC-99B7-806220D1F842}" type="presParOf" srcId="{22B573E5-0EF2-4980-8E66-8AB842275306}" destId="{E3E903A8-FEFF-495E-9FD7-359E7D4B03A3}" srcOrd="1" destOrd="0" presId="urn:microsoft.com/office/officeart/2018/2/layout/IconCircleList"/>
    <dgm:cxn modelId="{810399B0-C209-4A42-BB64-AEF87CAB0232}" type="presParOf" srcId="{22B573E5-0EF2-4980-8E66-8AB842275306}" destId="{74F315FE-878D-432B-A728-0DAFF18065DD}" srcOrd="2" destOrd="0" presId="urn:microsoft.com/office/officeart/2018/2/layout/IconCircleList"/>
    <dgm:cxn modelId="{AA5CB90F-2414-4BB1-878F-879F0D46A948}" type="presParOf" srcId="{22B573E5-0EF2-4980-8E66-8AB842275306}" destId="{BCE1B723-4DB1-4A2A-9B02-1044F95EE4A0}" srcOrd="3" destOrd="0" presId="urn:microsoft.com/office/officeart/2018/2/layout/IconCircleList"/>
    <dgm:cxn modelId="{AE03A30C-B7E3-4D40-9F3A-E962CB561A5C}" type="presParOf" srcId="{498DE649-E61A-4E13-A307-838A3A600E57}" destId="{EB07A291-2A8F-4313-B1B6-ABE1A725E866}" srcOrd="1" destOrd="0" presId="urn:microsoft.com/office/officeart/2018/2/layout/IconCircleList"/>
    <dgm:cxn modelId="{4FD53570-6E78-485E-8D7F-3D37BBF46D4A}" type="presParOf" srcId="{498DE649-E61A-4E13-A307-838A3A600E57}" destId="{55E41045-B2B6-4ACE-8EC2-C34EBAEA583F}" srcOrd="2" destOrd="0" presId="urn:microsoft.com/office/officeart/2018/2/layout/IconCircleList"/>
    <dgm:cxn modelId="{AE76F885-1C18-47F9-B205-D1FA86C9B84F}" type="presParOf" srcId="{55E41045-B2B6-4ACE-8EC2-C34EBAEA583F}" destId="{20B1F25F-D694-4FD3-9C3D-8BAA8382C7B1}" srcOrd="0" destOrd="0" presId="urn:microsoft.com/office/officeart/2018/2/layout/IconCircleList"/>
    <dgm:cxn modelId="{60C8748F-3BD9-447A-8A0E-4CFD2A526814}" type="presParOf" srcId="{55E41045-B2B6-4ACE-8EC2-C34EBAEA583F}" destId="{761855C0-F2B0-459D-853B-AED95C406E00}" srcOrd="1" destOrd="0" presId="urn:microsoft.com/office/officeart/2018/2/layout/IconCircleList"/>
    <dgm:cxn modelId="{AB1E4220-089F-4384-A373-2CCA03613FB1}" type="presParOf" srcId="{55E41045-B2B6-4ACE-8EC2-C34EBAEA583F}" destId="{9A6F904A-D1FB-40BD-BAC0-CF08F5E6F026}" srcOrd="2" destOrd="0" presId="urn:microsoft.com/office/officeart/2018/2/layout/IconCircleList"/>
    <dgm:cxn modelId="{41DE963C-1978-44C2-862A-00D572F884DB}" type="presParOf" srcId="{55E41045-B2B6-4ACE-8EC2-C34EBAEA583F}" destId="{838CC71F-7412-437D-B26B-9ECC26B0708B}" srcOrd="3" destOrd="0" presId="urn:microsoft.com/office/officeart/2018/2/layout/IconCircleList"/>
    <dgm:cxn modelId="{1F56D1B5-BCAD-4D90-886B-FBE8250C1018}" type="presParOf" srcId="{498DE649-E61A-4E13-A307-838A3A600E57}" destId="{7CD2CAEF-A1A5-4BEE-A573-4AAF037CC276}" srcOrd="3" destOrd="0" presId="urn:microsoft.com/office/officeart/2018/2/layout/IconCircleList"/>
    <dgm:cxn modelId="{A0807CF1-A19E-4691-AF8F-12D284737E95}" type="presParOf" srcId="{498DE649-E61A-4E13-A307-838A3A600E57}" destId="{646C2078-D794-49D7-84C3-851D281B8FC2}" srcOrd="4" destOrd="0" presId="urn:microsoft.com/office/officeart/2018/2/layout/IconCircleList"/>
    <dgm:cxn modelId="{4AE1E4D4-DC6D-444F-9329-7EDC4B159D14}" type="presParOf" srcId="{646C2078-D794-49D7-84C3-851D281B8FC2}" destId="{1068236B-D145-4832-8CF4-5348164517A9}" srcOrd="0" destOrd="0" presId="urn:microsoft.com/office/officeart/2018/2/layout/IconCircleList"/>
    <dgm:cxn modelId="{A6B81E3B-26DA-4313-88A5-46C8FCC08AEF}" type="presParOf" srcId="{646C2078-D794-49D7-84C3-851D281B8FC2}" destId="{17A9274F-9AE9-4113-88F5-0E105D1AA3B4}" srcOrd="1" destOrd="0" presId="urn:microsoft.com/office/officeart/2018/2/layout/IconCircleList"/>
    <dgm:cxn modelId="{6A79C6ED-783A-4312-AFBF-4DDF44C14F0B}" type="presParOf" srcId="{646C2078-D794-49D7-84C3-851D281B8FC2}" destId="{BC41FDD3-1198-4E49-99A5-B2B14497BDE5}" srcOrd="2" destOrd="0" presId="urn:microsoft.com/office/officeart/2018/2/layout/IconCircleList"/>
    <dgm:cxn modelId="{A24C7016-880C-48E4-BE26-0D72E4F14393}" type="presParOf" srcId="{646C2078-D794-49D7-84C3-851D281B8FC2}" destId="{A323DB01-B62D-4E11-A4FA-9455ADECF696}" srcOrd="3" destOrd="0" presId="urn:microsoft.com/office/officeart/2018/2/layout/IconCircleList"/>
    <dgm:cxn modelId="{8BB40CFA-EC3A-4D72-9BBF-7837517E0593}" type="presParOf" srcId="{498DE649-E61A-4E13-A307-838A3A600E57}" destId="{C34711D4-AEF2-4C56-ABAF-4E29563E3B97}" srcOrd="5" destOrd="0" presId="urn:microsoft.com/office/officeart/2018/2/layout/IconCircleList"/>
    <dgm:cxn modelId="{2E1A15D1-3092-4933-82EC-1E11CB4CCD1D}" type="presParOf" srcId="{498DE649-E61A-4E13-A307-838A3A600E57}" destId="{A8E8C8A5-3BB8-423F-A85B-1B15C07C19A4}" srcOrd="6" destOrd="0" presId="urn:microsoft.com/office/officeart/2018/2/layout/IconCircleList"/>
    <dgm:cxn modelId="{161A2FF7-3376-477C-A6DD-B2361343D27C}" type="presParOf" srcId="{A8E8C8A5-3BB8-423F-A85B-1B15C07C19A4}" destId="{12A7E5C7-6B35-4FD9-A3AF-109688BF9403}" srcOrd="0" destOrd="0" presId="urn:microsoft.com/office/officeart/2018/2/layout/IconCircleList"/>
    <dgm:cxn modelId="{DF7F591B-1415-4917-B578-2FA9C7481178}" type="presParOf" srcId="{A8E8C8A5-3BB8-423F-A85B-1B15C07C19A4}" destId="{EDE51E54-5D5C-44E5-8C86-6D3BC7B831F3}" srcOrd="1" destOrd="0" presId="urn:microsoft.com/office/officeart/2018/2/layout/IconCircleList"/>
    <dgm:cxn modelId="{83F75173-6FF1-46C8-A710-90B7DDAE70A4}" type="presParOf" srcId="{A8E8C8A5-3BB8-423F-A85B-1B15C07C19A4}" destId="{38F0353A-AA84-4038-BDEA-66F2BCA38835}" srcOrd="2" destOrd="0" presId="urn:microsoft.com/office/officeart/2018/2/layout/IconCircleList"/>
    <dgm:cxn modelId="{99B320A9-84F1-44C2-8B78-90CF155946EA}" type="presParOf" srcId="{A8E8C8A5-3BB8-423F-A85B-1B15C07C19A4}" destId="{002A2C04-C011-46CC-A004-5EC45C4B736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517E6C-1BB2-4159-9653-34F97ECFECE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F1A37CC-6FF0-4BB3-940D-98DB3F92BE09}">
      <dgm:prSet/>
      <dgm:spPr/>
      <dgm:t>
        <a:bodyPr/>
        <a:lstStyle/>
        <a:p>
          <a:r>
            <a:rPr lang="en-US" dirty="0"/>
            <a:t>Welcome to class</a:t>
          </a:r>
        </a:p>
      </dgm:t>
    </dgm:pt>
    <dgm:pt modelId="{6A50FF70-231B-4C15-8288-065890AF33B6}" type="parTrans" cxnId="{2B7A9695-0F7D-421B-B1DE-B50B710E05E6}">
      <dgm:prSet/>
      <dgm:spPr/>
      <dgm:t>
        <a:bodyPr/>
        <a:lstStyle/>
        <a:p>
          <a:endParaRPr lang="en-US"/>
        </a:p>
      </dgm:t>
    </dgm:pt>
    <dgm:pt modelId="{857DB67C-ABE7-4897-AC7A-7A30C689BB9C}" type="sibTrans" cxnId="{2B7A9695-0F7D-421B-B1DE-B50B710E05E6}">
      <dgm:prSet/>
      <dgm:spPr/>
      <dgm:t>
        <a:bodyPr/>
        <a:lstStyle/>
        <a:p>
          <a:endParaRPr lang="en-US"/>
        </a:p>
      </dgm:t>
    </dgm:pt>
    <dgm:pt modelId="{D5FBD6EC-7A0B-49DD-987E-0E1E9E9FAEBC}">
      <dgm:prSet/>
      <dgm:spPr/>
      <dgm:t>
        <a:bodyPr/>
        <a:lstStyle/>
        <a:p>
          <a:r>
            <a:rPr lang="en-US" dirty="0"/>
            <a:t>A Tour to navigate their course</a:t>
          </a:r>
        </a:p>
      </dgm:t>
    </dgm:pt>
    <dgm:pt modelId="{A9306FE1-0EE3-4EDC-B0BC-7095CBFD04A0}" type="parTrans" cxnId="{3492D1FB-3CAC-4E00-B6D1-7A77F83DCBC2}">
      <dgm:prSet/>
      <dgm:spPr/>
      <dgm:t>
        <a:bodyPr/>
        <a:lstStyle/>
        <a:p>
          <a:endParaRPr lang="en-US"/>
        </a:p>
      </dgm:t>
    </dgm:pt>
    <dgm:pt modelId="{E81C0ECF-7ADB-4306-BBE9-CB7B3B9E3124}" type="sibTrans" cxnId="{3492D1FB-3CAC-4E00-B6D1-7A77F83DCBC2}">
      <dgm:prSet/>
      <dgm:spPr/>
      <dgm:t>
        <a:bodyPr/>
        <a:lstStyle/>
        <a:p>
          <a:endParaRPr lang="en-US"/>
        </a:p>
      </dgm:t>
    </dgm:pt>
    <dgm:pt modelId="{D463AF3C-2852-41F7-B31D-8F1382E1F762}">
      <dgm:prSet/>
      <dgm:spPr/>
      <dgm:t>
        <a:bodyPr/>
        <a:lstStyle/>
        <a:p>
          <a:r>
            <a:rPr lang="en-US" dirty="0"/>
            <a:t>Give ground rules</a:t>
          </a:r>
        </a:p>
      </dgm:t>
    </dgm:pt>
    <dgm:pt modelId="{87B4F8E2-164E-4AB9-8203-1E97C9043788}" type="parTrans" cxnId="{CEDC4FE7-57A2-4B4B-A3D7-EAE293CCA9E0}">
      <dgm:prSet/>
      <dgm:spPr/>
      <dgm:t>
        <a:bodyPr/>
        <a:lstStyle/>
        <a:p>
          <a:endParaRPr lang="en-US"/>
        </a:p>
      </dgm:t>
    </dgm:pt>
    <dgm:pt modelId="{2C97C670-1D7C-47C4-9B72-CA1AB61D3FF6}" type="sibTrans" cxnId="{CEDC4FE7-57A2-4B4B-A3D7-EAE293CCA9E0}">
      <dgm:prSet/>
      <dgm:spPr/>
      <dgm:t>
        <a:bodyPr/>
        <a:lstStyle/>
        <a:p>
          <a:endParaRPr lang="en-US"/>
        </a:p>
      </dgm:t>
    </dgm:pt>
    <dgm:pt modelId="{EE49F276-68A2-42E2-9529-825729F4FD84}">
      <dgm:prSet/>
      <dgm:spPr/>
      <dgm:t>
        <a:bodyPr/>
        <a:lstStyle/>
        <a:p>
          <a:r>
            <a:rPr lang="en-US" dirty="0"/>
            <a:t>Reminder of a task</a:t>
          </a:r>
        </a:p>
      </dgm:t>
    </dgm:pt>
    <dgm:pt modelId="{1ACE606D-FE9E-4AC3-A67C-4F262603DDA7}" type="parTrans" cxnId="{C465CDBF-06C7-4A04-B922-5137ADCBD17E}">
      <dgm:prSet/>
      <dgm:spPr/>
      <dgm:t>
        <a:bodyPr/>
        <a:lstStyle/>
        <a:p>
          <a:endParaRPr lang="en-US"/>
        </a:p>
      </dgm:t>
    </dgm:pt>
    <dgm:pt modelId="{77F9DD4E-88B2-4FA8-B480-0FFDF0CA415B}" type="sibTrans" cxnId="{C465CDBF-06C7-4A04-B922-5137ADCBD17E}">
      <dgm:prSet/>
      <dgm:spPr/>
      <dgm:t>
        <a:bodyPr/>
        <a:lstStyle/>
        <a:p>
          <a:endParaRPr lang="en-US"/>
        </a:p>
      </dgm:t>
    </dgm:pt>
    <dgm:pt modelId="{FF8A8ED5-B3BD-4A41-923B-82DE912E6E3D}">
      <dgm:prSet/>
      <dgm:spPr/>
      <dgm:t>
        <a:bodyPr/>
        <a:lstStyle/>
        <a:p>
          <a:r>
            <a:rPr lang="en-US" dirty="0"/>
            <a:t>Do you have a question?</a:t>
          </a:r>
        </a:p>
      </dgm:t>
    </dgm:pt>
    <dgm:pt modelId="{6054E69F-AA23-D246-B8F6-3020EF545697}" type="parTrans" cxnId="{D3BBB790-1646-564A-9768-CE07A28C943A}">
      <dgm:prSet/>
      <dgm:spPr/>
      <dgm:t>
        <a:bodyPr/>
        <a:lstStyle/>
        <a:p>
          <a:endParaRPr lang="en-US"/>
        </a:p>
      </dgm:t>
    </dgm:pt>
    <dgm:pt modelId="{4DFCB1BC-649C-0E45-B5AD-AA456F767451}" type="sibTrans" cxnId="{D3BBB790-1646-564A-9768-CE07A28C943A}">
      <dgm:prSet/>
      <dgm:spPr/>
      <dgm:t>
        <a:bodyPr/>
        <a:lstStyle/>
        <a:p>
          <a:endParaRPr lang="en-US"/>
        </a:p>
      </dgm:t>
    </dgm:pt>
    <dgm:pt modelId="{FDEE57EA-D533-FB42-8112-DE07D2C77983}" type="pres">
      <dgm:prSet presAssocID="{29517E6C-1BB2-4159-9653-34F97ECFECE9}" presName="diagram" presStyleCnt="0">
        <dgm:presLayoutVars>
          <dgm:dir/>
          <dgm:resizeHandles val="exact"/>
        </dgm:presLayoutVars>
      </dgm:prSet>
      <dgm:spPr/>
    </dgm:pt>
    <dgm:pt modelId="{AD925D14-CA76-FF4F-82AD-9EA238457607}" type="pres">
      <dgm:prSet presAssocID="{1F1A37CC-6FF0-4BB3-940D-98DB3F92BE09}" presName="node" presStyleLbl="node1" presStyleIdx="0" presStyleCnt="5">
        <dgm:presLayoutVars>
          <dgm:bulletEnabled val="1"/>
        </dgm:presLayoutVars>
      </dgm:prSet>
      <dgm:spPr/>
    </dgm:pt>
    <dgm:pt modelId="{B161DD19-22CB-CB4E-A12B-1BE4B6D997BF}" type="pres">
      <dgm:prSet presAssocID="{857DB67C-ABE7-4897-AC7A-7A30C689BB9C}" presName="sibTrans" presStyleCnt="0"/>
      <dgm:spPr/>
    </dgm:pt>
    <dgm:pt modelId="{F9C5CA85-3627-8548-9BFE-1508042D55C9}" type="pres">
      <dgm:prSet presAssocID="{D5FBD6EC-7A0B-49DD-987E-0E1E9E9FAEBC}" presName="node" presStyleLbl="node1" presStyleIdx="1" presStyleCnt="5">
        <dgm:presLayoutVars>
          <dgm:bulletEnabled val="1"/>
        </dgm:presLayoutVars>
      </dgm:prSet>
      <dgm:spPr/>
    </dgm:pt>
    <dgm:pt modelId="{230502EA-8A60-D540-B885-31BE7EE6637C}" type="pres">
      <dgm:prSet presAssocID="{E81C0ECF-7ADB-4306-BBE9-CB7B3B9E3124}" presName="sibTrans" presStyleCnt="0"/>
      <dgm:spPr/>
    </dgm:pt>
    <dgm:pt modelId="{464AC183-B8A9-C24E-9206-9568B0DB06F7}" type="pres">
      <dgm:prSet presAssocID="{FF8A8ED5-B3BD-4A41-923B-82DE912E6E3D}" presName="node" presStyleLbl="node1" presStyleIdx="2" presStyleCnt="5">
        <dgm:presLayoutVars>
          <dgm:bulletEnabled val="1"/>
        </dgm:presLayoutVars>
      </dgm:prSet>
      <dgm:spPr/>
    </dgm:pt>
    <dgm:pt modelId="{91806985-A073-3B43-98A7-0FF61F810C3E}" type="pres">
      <dgm:prSet presAssocID="{4DFCB1BC-649C-0E45-B5AD-AA456F767451}" presName="sibTrans" presStyleCnt="0"/>
      <dgm:spPr/>
    </dgm:pt>
    <dgm:pt modelId="{919D7D06-F3E7-964D-B418-5B4416021173}" type="pres">
      <dgm:prSet presAssocID="{D463AF3C-2852-41F7-B31D-8F1382E1F762}" presName="node" presStyleLbl="node1" presStyleIdx="3" presStyleCnt="5">
        <dgm:presLayoutVars>
          <dgm:bulletEnabled val="1"/>
        </dgm:presLayoutVars>
      </dgm:prSet>
      <dgm:spPr/>
    </dgm:pt>
    <dgm:pt modelId="{BE624FA3-382D-CA45-93E0-F7A4A8EAC470}" type="pres">
      <dgm:prSet presAssocID="{2C97C670-1D7C-47C4-9B72-CA1AB61D3FF6}" presName="sibTrans" presStyleCnt="0"/>
      <dgm:spPr/>
    </dgm:pt>
    <dgm:pt modelId="{57BFCC94-0638-B04C-A89B-E1D310670333}" type="pres">
      <dgm:prSet presAssocID="{EE49F276-68A2-42E2-9529-825729F4FD84}" presName="node" presStyleLbl="node1" presStyleIdx="4" presStyleCnt="5">
        <dgm:presLayoutVars>
          <dgm:bulletEnabled val="1"/>
        </dgm:presLayoutVars>
      </dgm:prSet>
      <dgm:spPr/>
    </dgm:pt>
  </dgm:ptLst>
  <dgm:cxnLst>
    <dgm:cxn modelId="{97552702-1D01-F446-BF33-EFED931FD3D8}" type="presOf" srcId="{29517E6C-1BB2-4159-9653-34F97ECFECE9}" destId="{FDEE57EA-D533-FB42-8112-DE07D2C77983}" srcOrd="0" destOrd="0" presId="urn:microsoft.com/office/officeart/2005/8/layout/default"/>
    <dgm:cxn modelId="{DEE6E91E-F524-5343-9C99-FED1B4A9A089}" type="presOf" srcId="{EE49F276-68A2-42E2-9529-825729F4FD84}" destId="{57BFCC94-0638-B04C-A89B-E1D310670333}" srcOrd="0" destOrd="0" presId="urn:microsoft.com/office/officeart/2005/8/layout/default"/>
    <dgm:cxn modelId="{C37DC05C-BAC5-324B-A883-458AA57EF2CB}" type="presOf" srcId="{D5FBD6EC-7A0B-49DD-987E-0E1E9E9FAEBC}" destId="{F9C5CA85-3627-8548-9BFE-1508042D55C9}" srcOrd="0" destOrd="0" presId="urn:microsoft.com/office/officeart/2005/8/layout/default"/>
    <dgm:cxn modelId="{D3BBB790-1646-564A-9768-CE07A28C943A}" srcId="{29517E6C-1BB2-4159-9653-34F97ECFECE9}" destId="{FF8A8ED5-B3BD-4A41-923B-82DE912E6E3D}" srcOrd="2" destOrd="0" parTransId="{6054E69F-AA23-D246-B8F6-3020EF545697}" sibTransId="{4DFCB1BC-649C-0E45-B5AD-AA456F767451}"/>
    <dgm:cxn modelId="{2B7A9695-0F7D-421B-B1DE-B50B710E05E6}" srcId="{29517E6C-1BB2-4159-9653-34F97ECFECE9}" destId="{1F1A37CC-6FF0-4BB3-940D-98DB3F92BE09}" srcOrd="0" destOrd="0" parTransId="{6A50FF70-231B-4C15-8288-065890AF33B6}" sibTransId="{857DB67C-ABE7-4897-AC7A-7A30C689BB9C}"/>
    <dgm:cxn modelId="{63A1FB9D-6EAF-E84D-96AF-F9FB297A30F9}" type="presOf" srcId="{D463AF3C-2852-41F7-B31D-8F1382E1F762}" destId="{919D7D06-F3E7-964D-B418-5B4416021173}" srcOrd="0" destOrd="0" presId="urn:microsoft.com/office/officeart/2005/8/layout/default"/>
    <dgm:cxn modelId="{2F1CFEB2-A396-B244-8488-63039ACEBC4C}" type="presOf" srcId="{1F1A37CC-6FF0-4BB3-940D-98DB3F92BE09}" destId="{AD925D14-CA76-FF4F-82AD-9EA238457607}" srcOrd="0" destOrd="0" presId="urn:microsoft.com/office/officeart/2005/8/layout/default"/>
    <dgm:cxn modelId="{FA6E46BD-F4C2-114E-A72D-1A3C2C4285D2}" type="presOf" srcId="{FF8A8ED5-B3BD-4A41-923B-82DE912E6E3D}" destId="{464AC183-B8A9-C24E-9206-9568B0DB06F7}" srcOrd="0" destOrd="0" presId="urn:microsoft.com/office/officeart/2005/8/layout/default"/>
    <dgm:cxn modelId="{C465CDBF-06C7-4A04-B922-5137ADCBD17E}" srcId="{29517E6C-1BB2-4159-9653-34F97ECFECE9}" destId="{EE49F276-68A2-42E2-9529-825729F4FD84}" srcOrd="4" destOrd="0" parTransId="{1ACE606D-FE9E-4AC3-A67C-4F262603DDA7}" sibTransId="{77F9DD4E-88B2-4FA8-B480-0FFDF0CA415B}"/>
    <dgm:cxn modelId="{CEDC4FE7-57A2-4B4B-A3D7-EAE293CCA9E0}" srcId="{29517E6C-1BB2-4159-9653-34F97ECFECE9}" destId="{D463AF3C-2852-41F7-B31D-8F1382E1F762}" srcOrd="3" destOrd="0" parTransId="{87B4F8E2-164E-4AB9-8203-1E97C9043788}" sibTransId="{2C97C670-1D7C-47C4-9B72-CA1AB61D3FF6}"/>
    <dgm:cxn modelId="{3492D1FB-3CAC-4E00-B6D1-7A77F83DCBC2}" srcId="{29517E6C-1BB2-4159-9653-34F97ECFECE9}" destId="{D5FBD6EC-7A0B-49DD-987E-0E1E9E9FAEBC}" srcOrd="1" destOrd="0" parTransId="{A9306FE1-0EE3-4EDC-B0BC-7095CBFD04A0}" sibTransId="{E81C0ECF-7ADB-4306-BBE9-CB7B3B9E3124}"/>
    <dgm:cxn modelId="{3C5D3801-B483-7144-A480-6889FE5D774F}" type="presParOf" srcId="{FDEE57EA-D533-FB42-8112-DE07D2C77983}" destId="{AD925D14-CA76-FF4F-82AD-9EA238457607}" srcOrd="0" destOrd="0" presId="urn:microsoft.com/office/officeart/2005/8/layout/default"/>
    <dgm:cxn modelId="{A5B13A99-7249-0242-895B-8A8A30AA7698}" type="presParOf" srcId="{FDEE57EA-D533-FB42-8112-DE07D2C77983}" destId="{B161DD19-22CB-CB4E-A12B-1BE4B6D997BF}" srcOrd="1" destOrd="0" presId="urn:microsoft.com/office/officeart/2005/8/layout/default"/>
    <dgm:cxn modelId="{78602FE3-D01E-7D49-A394-A8923AFFD39E}" type="presParOf" srcId="{FDEE57EA-D533-FB42-8112-DE07D2C77983}" destId="{F9C5CA85-3627-8548-9BFE-1508042D55C9}" srcOrd="2" destOrd="0" presId="urn:microsoft.com/office/officeart/2005/8/layout/default"/>
    <dgm:cxn modelId="{BD94279B-55D2-FD4A-883C-0089679301DB}" type="presParOf" srcId="{FDEE57EA-D533-FB42-8112-DE07D2C77983}" destId="{230502EA-8A60-D540-B885-31BE7EE6637C}" srcOrd="3" destOrd="0" presId="urn:microsoft.com/office/officeart/2005/8/layout/default"/>
    <dgm:cxn modelId="{FD0FDB25-BE2D-0245-A99F-4DE7D2CB2C9E}" type="presParOf" srcId="{FDEE57EA-D533-FB42-8112-DE07D2C77983}" destId="{464AC183-B8A9-C24E-9206-9568B0DB06F7}" srcOrd="4" destOrd="0" presId="urn:microsoft.com/office/officeart/2005/8/layout/default"/>
    <dgm:cxn modelId="{16F01E11-AA55-E245-A507-479F2709739D}" type="presParOf" srcId="{FDEE57EA-D533-FB42-8112-DE07D2C77983}" destId="{91806985-A073-3B43-98A7-0FF61F810C3E}" srcOrd="5" destOrd="0" presId="urn:microsoft.com/office/officeart/2005/8/layout/default"/>
    <dgm:cxn modelId="{7A6D3A60-5A96-AB46-986D-55FBEA3C3B7B}" type="presParOf" srcId="{FDEE57EA-D533-FB42-8112-DE07D2C77983}" destId="{919D7D06-F3E7-964D-B418-5B4416021173}" srcOrd="6" destOrd="0" presId="urn:microsoft.com/office/officeart/2005/8/layout/default"/>
    <dgm:cxn modelId="{772C39E6-7DA8-A943-B255-42813AC8EC0D}" type="presParOf" srcId="{FDEE57EA-D533-FB42-8112-DE07D2C77983}" destId="{BE624FA3-382D-CA45-93E0-F7A4A8EAC470}" srcOrd="7" destOrd="0" presId="urn:microsoft.com/office/officeart/2005/8/layout/default"/>
    <dgm:cxn modelId="{CD2C6ED5-71B9-934F-9A7F-8FA95F788380}" type="presParOf" srcId="{FDEE57EA-D533-FB42-8112-DE07D2C77983}" destId="{57BFCC94-0638-B04C-A89B-E1D31067033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44DDD3-2958-487F-B22B-F12C8A03227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DB3E6B1-BA49-46B8-A0AD-1E6C79499D42}">
      <dgm:prSet/>
      <dgm:spPr/>
      <dgm:t>
        <a:bodyPr/>
        <a:lstStyle/>
        <a:p>
          <a:r>
            <a:rPr lang="en-US" dirty="0"/>
            <a:t>﻿ ﻿Establish Teaching Presence; brief biography</a:t>
          </a:r>
        </a:p>
      </dgm:t>
    </dgm:pt>
    <dgm:pt modelId="{869272CC-BACE-44F9-94A9-FED1621E9C31}" type="parTrans" cxnId="{FFC81AE5-CB92-418C-B296-59FE68387218}">
      <dgm:prSet/>
      <dgm:spPr/>
      <dgm:t>
        <a:bodyPr/>
        <a:lstStyle/>
        <a:p>
          <a:endParaRPr lang="en-US"/>
        </a:p>
      </dgm:t>
    </dgm:pt>
    <dgm:pt modelId="{84008C31-2859-4544-936B-5C657CF9B9E7}" type="sibTrans" cxnId="{FFC81AE5-CB92-418C-B296-59FE68387218}">
      <dgm:prSet/>
      <dgm:spPr/>
      <dgm:t>
        <a:bodyPr/>
        <a:lstStyle/>
        <a:p>
          <a:endParaRPr lang="en-US"/>
        </a:p>
      </dgm:t>
    </dgm:pt>
    <dgm:pt modelId="{4DC0963D-0226-4285-B25E-C59540BB7811}">
      <dgm:prSet/>
      <dgm:spPr/>
      <dgm:t>
        <a:bodyPr/>
        <a:lstStyle/>
        <a:p>
          <a:r>
            <a:rPr lang="en-US" dirty="0"/>
            <a:t>Reveal Your Personality</a:t>
          </a:r>
        </a:p>
        <a:p>
          <a:r>
            <a:rPr lang="en-US" dirty="0" err="1"/>
            <a:t>animoto</a:t>
          </a:r>
          <a:r>
            <a:rPr lang="en-US" dirty="0"/>
            <a:t>.</a:t>
          </a:r>
        </a:p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Online Video Creator</a:t>
          </a:r>
          <a:endParaRPr lang="en-US" dirty="0">
            <a:solidFill>
              <a:schemeClr val="bg1"/>
            </a:solidFill>
          </a:endParaRPr>
        </a:p>
      </dgm:t>
    </dgm:pt>
    <dgm:pt modelId="{525D91A2-E984-48AF-BC2D-D4B07EB50588}" type="parTrans" cxnId="{38670151-FC84-4153-B7B2-11AE3E439A21}">
      <dgm:prSet/>
      <dgm:spPr/>
      <dgm:t>
        <a:bodyPr/>
        <a:lstStyle/>
        <a:p>
          <a:endParaRPr lang="en-US"/>
        </a:p>
      </dgm:t>
    </dgm:pt>
    <dgm:pt modelId="{8AE02ADD-4EEC-4E7C-A469-656B026923B0}" type="sibTrans" cxnId="{38670151-FC84-4153-B7B2-11AE3E439A21}">
      <dgm:prSet/>
      <dgm:spPr/>
      <dgm:t>
        <a:bodyPr/>
        <a:lstStyle/>
        <a:p>
          <a:endParaRPr lang="en-US"/>
        </a:p>
      </dgm:t>
    </dgm:pt>
    <dgm:pt modelId="{AB6E3899-F83A-438D-A267-2F93B471E21C}">
      <dgm:prSet/>
      <dgm:spPr/>
      <dgm:t>
        <a:bodyPr/>
        <a:lstStyle/>
        <a:p>
          <a:r>
            <a:rPr lang="en-US" dirty="0"/>
            <a:t>﻿Convey Caring and Support</a:t>
          </a:r>
        </a:p>
      </dgm:t>
    </dgm:pt>
    <dgm:pt modelId="{B8F536CB-E89A-4F3D-8E6E-C43BC8B5E9CE}" type="parTrans" cxnId="{A70BC443-E5B1-49EF-9E86-7E0981CFC6C7}">
      <dgm:prSet/>
      <dgm:spPr/>
      <dgm:t>
        <a:bodyPr/>
        <a:lstStyle/>
        <a:p>
          <a:endParaRPr lang="en-US"/>
        </a:p>
      </dgm:t>
    </dgm:pt>
    <dgm:pt modelId="{A336ACDC-D969-4348-B391-69EB40004C0A}" type="sibTrans" cxnId="{A70BC443-E5B1-49EF-9E86-7E0981CFC6C7}">
      <dgm:prSet/>
      <dgm:spPr/>
      <dgm:t>
        <a:bodyPr/>
        <a:lstStyle/>
        <a:p>
          <a:endParaRPr lang="en-US"/>
        </a:p>
      </dgm:t>
    </dgm:pt>
    <dgm:pt modelId="{97E00338-3532-2149-8AC4-2585E99CC15B}" type="pres">
      <dgm:prSet presAssocID="{4544DDD3-2958-487F-B22B-F12C8A032277}" presName="diagram" presStyleCnt="0">
        <dgm:presLayoutVars>
          <dgm:dir/>
          <dgm:resizeHandles val="exact"/>
        </dgm:presLayoutVars>
      </dgm:prSet>
      <dgm:spPr/>
    </dgm:pt>
    <dgm:pt modelId="{EB4B05B9-AA8A-FA48-9BCF-B603C3234E24}" type="pres">
      <dgm:prSet presAssocID="{4DB3E6B1-BA49-46B8-A0AD-1E6C79499D42}" presName="node" presStyleLbl="node1" presStyleIdx="0" presStyleCnt="3" custScaleX="127797" custScaleY="117432">
        <dgm:presLayoutVars>
          <dgm:bulletEnabled val="1"/>
        </dgm:presLayoutVars>
      </dgm:prSet>
      <dgm:spPr/>
    </dgm:pt>
    <dgm:pt modelId="{F35B40EA-E60F-9E40-B951-2E8DFFB63369}" type="pres">
      <dgm:prSet presAssocID="{84008C31-2859-4544-936B-5C657CF9B9E7}" presName="sibTrans" presStyleCnt="0"/>
      <dgm:spPr/>
    </dgm:pt>
    <dgm:pt modelId="{3130A8C6-02C9-FE4D-B9A4-172CFA02EB7A}" type="pres">
      <dgm:prSet presAssocID="{4DC0963D-0226-4285-B25E-C59540BB7811}" presName="node" presStyleLbl="node1" presStyleIdx="1" presStyleCnt="3" custScaleX="125615" custScaleY="119586">
        <dgm:presLayoutVars>
          <dgm:bulletEnabled val="1"/>
        </dgm:presLayoutVars>
      </dgm:prSet>
      <dgm:spPr/>
    </dgm:pt>
    <dgm:pt modelId="{E5E4E540-5CA1-5546-A01B-8AD96ED28040}" type="pres">
      <dgm:prSet presAssocID="{8AE02ADD-4EEC-4E7C-A469-656B026923B0}" presName="sibTrans" presStyleCnt="0"/>
      <dgm:spPr/>
    </dgm:pt>
    <dgm:pt modelId="{3E93A7C0-A69B-434D-81CC-61D15BA84DAF}" type="pres">
      <dgm:prSet presAssocID="{AB6E3899-F83A-438D-A267-2F93B471E21C}" presName="node" presStyleLbl="node1" presStyleIdx="2" presStyleCnt="3">
        <dgm:presLayoutVars>
          <dgm:bulletEnabled val="1"/>
        </dgm:presLayoutVars>
      </dgm:prSet>
      <dgm:spPr/>
    </dgm:pt>
  </dgm:ptLst>
  <dgm:cxnLst>
    <dgm:cxn modelId="{7B9A9519-0039-5946-ADC2-FB63B4F4BE41}" type="presOf" srcId="{4DB3E6B1-BA49-46B8-A0AD-1E6C79499D42}" destId="{EB4B05B9-AA8A-FA48-9BCF-B603C3234E24}" srcOrd="0" destOrd="0" presId="urn:microsoft.com/office/officeart/2005/8/layout/default"/>
    <dgm:cxn modelId="{A70BC443-E5B1-49EF-9E86-7E0981CFC6C7}" srcId="{4544DDD3-2958-487F-B22B-F12C8A032277}" destId="{AB6E3899-F83A-438D-A267-2F93B471E21C}" srcOrd="2" destOrd="0" parTransId="{B8F536CB-E89A-4F3D-8E6E-C43BC8B5E9CE}" sibTransId="{A336ACDC-D969-4348-B391-69EB40004C0A}"/>
    <dgm:cxn modelId="{38670151-FC84-4153-B7B2-11AE3E439A21}" srcId="{4544DDD3-2958-487F-B22B-F12C8A032277}" destId="{4DC0963D-0226-4285-B25E-C59540BB7811}" srcOrd="1" destOrd="0" parTransId="{525D91A2-E984-48AF-BC2D-D4B07EB50588}" sibTransId="{8AE02ADD-4EEC-4E7C-A469-656B026923B0}"/>
    <dgm:cxn modelId="{FAB05C97-DEE1-0943-A593-1601F03E8B36}" type="presOf" srcId="{AB6E3899-F83A-438D-A267-2F93B471E21C}" destId="{3E93A7C0-A69B-434D-81CC-61D15BA84DAF}" srcOrd="0" destOrd="0" presId="urn:microsoft.com/office/officeart/2005/8/layout/default"/>
    <dgm:cxn modelId="{0A4FFD9A-6427-DA42-82BE-260A8DDA2685}" type="presOf" srcId="{4DC0963D-0226-4285-B25E-C59540BB7811}" destId="{3130A8C6-02C9-FE4D-B9A4-172CFA02EB7A}" srcOrd="0" destOrd="0" presId="urn:microsoft.com/office/officeart/2005/8/layout/default"/>
    <dgm:cxn modelId="{FFC81AE5-CB92-418C-B296-59FE68387218}" srcId="{4544DDD3-2958-487F-B22B-F12C8A032277}" destId="{4DB3E6B1-BA49-46B8-A0AD-1E6C79499D42}" srcOrd="0" destOrd="0" parTransId="{869272CC-BACE-44F9-94A9-FED1621E9C31}" sibTransId="{84008C31-2859-4544-936B-5C657CF9B9E7}"/>
    <dgm:cxn modelId="{729595E9-38DA-5940-8258-90A36F95DBF6}" type="presOf" srcId="{4544DDD3-2958-487F-B22B-F12C8A032277}" destId="{97E00338-3532-2149-8AC4-2585E99CC15B}" srcOrd="0" destOrd="0" presId="urn:microsoft.com/office/officeart/2005/8/layout/default"/>
    <dgm:cxn modelId="{E06A0AB8-A920-394D-8722-1C1AAAB401D4}" type="presParOf" srcId="{97E00338-3532-2149-8AC4-2585E99CC15B}" destId="{EB4B05B9-AA8A-FA48-9BCF-B603C3234E24}" srcOrd="0" destOrd="0" presId="urn:microsoft.com/office/officeart/2005/8/layout/default"/>
    <dgm:cxn modelId="{8F2FB2FE-E77D-744B-BF96-B2D0E8BD83B8}" type="presParOf" srcId="{97E00338-3532-2149-8AC4-2585E99CC15B}" destId="{F35B40EA-E60F-9E40-B951-2E8DFFB63369}" srcOrd="1" destOrd="0" presId="urn:microsoft.com/office/officeart/2005/8/layout/default"/>
    <dgm:cxn modelId="{728DA43D-1D5C-064E-A3FC-8017B2850B7F}" type="presParOf" srcId="{97E00338-3532-2149-8AC4-2585E99CC15B}" destId="{3130A8C6-02C9-FE4D-B9A4-172CFA02EB7A}" srcOrd="2" destOrd="0" presId="urn:microsoft.com/office/officeart/2005/8/layout/default"/>
    <dgm:cxn modelId="{DED1E159-8A1F-A44B-BC28-2CB706DD0199}" type="presParOf" srcId="{97E00338-3532-2149-8AC4-2585E99CC15B}" destId="{E5E4E540-5CA1-5546-A01B-8AD96ED28040}" srcOrd="3" destOrd="0" presId="urn:microsoft.com/office/officeart/2005/8/layout/default"/>
    <dgm:cxn modelId="{E611885F-7535-5949-A9CE-717A93A863AF}" type="presParOf" srcId="{97E00338-3532-2149-8AC4-2585E99CC15B}" destId="{3E93A7C0-A69B-434D-81CC-61D15BA84DA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A4E12F-55E9-4AC2-8F84-5788F636CEE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B550A01-A9FC-4E00-9D2A-F2FA9CFFAAFC}">
      <dgm:prSet/>
      <dgm:spPr/>
      <dgm:t>
        <a:bodyPr/>
        <a:lstStyle/>
        <a:p>
          <a:r>
            <a:rPr lang="en-US"/>
            <a:t>Build a community environment</a:t>
          </a:r>
        </a:p>
      </dgm:t>
    </dgm:pt>
    <dgm:pt modelId="{DCABF5F0-E0EA-4A03-9322-FA4A4A7A04DA}" type="parTrans" cxnId="{F8A9EA13-F902-4991-8635-FB2DECEE4E56}">
      <dgm:prSet/>
      <dgm:spPr/>
      <dgm:t>
        <a:bodyPr/>
        <a:lstStyle/>
        <a:p>
          <a:endParaRPr lang="en-US"/>
        </a:p>
      </dgm:t>
    </dgm:pt>
    <dgm:pt modelId="{DFF11786-29BA-440A-AB85-F9363FBCAF4F}" type="sibTrans" cxnId="{F8A9EA13-F902-4991-8635-FB2DECEE4E56}">
      <dgm:prSet/>
      <dgm:spPr/>
      <dgm:t>
        <a:bodyPr/>
        <a:lstStyle/>
        <a:p>
          <a:endParaRPr lang="en-US"/>
        </a:p>
      </dgm:t>
    </dgm:pt>
    <dgm:pt modelId="{D07F41A5-23A5-4F3B-B4E0-BF56CDAAA54F}">
      <dgm:prSet/>
      <dgm:spPr/>
      <dgm:t>
        <a:bodyPr/>
        <a:lstStyle/>
        <a:p>
          <a:r>
            <a:rPr lang="en-US"/>
            <a:t>Allow cognitive engagement</a:t>
          </a:r>
        </a:p>
      </dgm:t>
    </dgm:pt>
    <dgm:pt modelId="{B616D66C-2E96-4ABC-B813-2763E7A35EED}" type="parTrans" cxnId="{71DD0709-5528-4032-818E-AABE6B27520C}">
      <dgm:prSet/>
      <dgm:spPr/>
      <dgm:t>
        <a:bodyPr/>
        <a:lstStyle/>
        <a:p>
          <a:endParaRPr lang="en-US"/>
        </a:p>
      </dgm:t>
    </dgm:pt>
    <dgm:pt modelId="{406C3004-A7D5-47C0-8BCD-7E90DFA747FA}" type="sibTrans" cxnId="{71DD0709-5528-4032-818E-AABE6B27520C}">
      <dgm:prSet/>
      <dgm:spPr/>
      <dgm:t>
        <a:bodyPr/>
        <a:lstStyle/>
        <a:p>
          <a:endParaRPr lang="en-US"/>
        </a:p>
      </dgm:t>
    </dgm:pt>
    <dgm:pt modelId="{0083E7BA-8D4D-4E34-BC46-F5511B4E0806}">
      <dgm:prSet/>
      <dgm:spPr/>
      <dgm:t>
        <a:bodyPr/>
        <a:lstStyle/>
        <a:p>
          <a:r>
            <a:rPr lang="en-US"/>
            <a:t>Students interact with each other</a:t>
          </a:r>
        </a:p>
      </dgm:t>
    </dgm:pt>
    <dgm:pt modelId="{59D2BA76-24E1-439C-9050-749A2540ED3D}" type="parTrans" cxnId="{C34875B1-8FFA-4424-8B6D-43C54B0E7D3B}">
      <dgm:prSet/>
      <dgm:spPr/>
      <dgm:t>
        <a:bodyPr/>
        <a:lstStyle/>
        <a:p>
          <a:endParaRPr lang="en-US"/>
        </a:p>
      </dgm:t>
    </dgm:pt>
    <dgm:pt modelId="{DAE2A155-9A84-447D-AD97-2D1561BBB60B}" type="sibTrans" cxnId="{C34875B1-8FFA-4424-8B6D-43C54B0E7D3B}">
      <dgm:prSet/>
      <dgm:spPr/>
      <dgm:t>
        <a:bodyPr/>
        <a:lstStyle/>
        <a:p>
          <a:endParaRPr lang="en-US"/>
        </a:p>
      </dgm:t>
    </dgm:pt>
    <dgm:pt modelId="{7D915C1F-ACBA-7C4A-9CB7-2B3990ABC6B1}" type="pres">
      <dgm:prSet presAssocID="{5FA4E12F-55E9-4AC2-8F84-5788F636CEE1}" presName="diagram" presStyleCnt="0">
        <dgm:presLayoutVars>
          <dgm:dir/>
          <dgm:resizeHandles val="exact"/>
        </dgm:presLayoutVars>
      </dgm:prSet>
      <dgm:spPr/>
    </dgm:pt>
    <dgm:pt modelId="{76091B58-CB93-6F47-9FA5-5A3411EA9D1F}" type="pres">
      <dgm:prSet presAssocID="{CB550A01-A9FC-4E00-9D2A-F2FA9CFFAAFC}" presName="node" presStyleLbl="node1" presStyleIdx="0" presStyleCnt="3">
        <dgm:presLayoutVars>
          <dgm:bulletEnabled val="1"/>
        </dgm:presLayoutVars>
      </dgm:prSet>
      <dgm:spPr/>
    </dgm:pt>
    <dgm:pt modelId="{AB1C2FDB-0EEA-D44A-91EE-CCB5BF2E14EF}" type="pres">
      <dgm:prSet presAssocID="{DFF11786-29BA-440A-AB85-F9363FBCAF4F}" presName="sibTrans" presStyleCnt="0"/>
      <dgm:spPr/>
    </dgm:pt>
    <dgm:pt modelId="{FCE699D5-C4F0-B247-9E00-EAA6C1B08D31}" type="pres">
      <dgm:prSet presAssocID="{D07F41A5-23A5-4F3B-B4E0-BF56CDAAA54F}" presName="node" presStyleLbl="node1" presStyleIdx="1" presStyleCnt="3">
        <dgm:presLayoutVars>
          <dgm:bulletEnabled val="1"/>
        </dgm:presLayoutVars>
      </dgm:prSet>
      <dgm:spPr/>
    </dgm:pt>
    <dgm:pt modelId="{4A4635B1-7D51-0648-BAFC-DA283F4BAEC8}" type="pres">
      <dgm:prSet presAssocID="{406C3004-A7D5-47C0-8BCD-7E90DFA747FA}" presName="sibTrans" presStyleCnt="0"/>
      <dgm:spPr/>
    </dgm:pt>
    <dgm:pt modelId="{2023BF5A-3810-174C-B771-B56699F0FD55}" type="pres">
      <dgm:prSet presAssocID="{0083E7BA-8D4D-4E34-BC46-F5511B4E0806}" presName="node" presStyleLbl="node1" presStyleIdx="2" presStyleCnt="3">
        <dgm:presLayoutVars>
          <dgm:bulletEnabled val="1"/>
        </dgm:presLayoutVars>
      </dgm:prSet>
      <dgm:spPr/>
    </dgm:pt>
  </dgm:ptLst>
  <dgm:cxnLst>
    <dgm:cxn modelId="{71DD0709-5528-4032-818E-AABE6B27520C}" srcId="{5FA4E12F-55E9-4AC2-8F84-5788F636CEE1}" destId="{D07F41A5-23A5-4F3B-B4E0-BF56CDAAA54F}" srcOrd="1" destOrd="0" parTransId="{B616D66C-2E96-4ABC-B813-2763E7A35EED}" sibTransId="{406C3004-A7D5-47C0-8BCD-7E90DFA747FA}"/>
    <dgm:cxn modelId="{23FA0E13-0A65-EB49-8992-132DF6269A00}" type="presOf" srcId="{D07F41A5-23A5-4F3B-B4E0-BF56CDAAA54F}" destId="{FCE699D5-C4F0-B247-9E00-EAA6C1B08D31}" srcOrd="0" destOrd="0" presId="urn:microsoft.com/office/officeart/2005/8/layout/default"/>
    <dgm:cxn modelId="{F8A9EA13-F902-4991-8635-FB2DECEE4E56}" srcId="{5FA4E12F-55E9-4AC2-8F84-5788F636CEE1}" destId="{CB550A01-A9FC-4E00-9D2A-F2FA9CFFAAFC}" srcOrd="0" destOrd="0" parTransId="{DCABF5F0-E0EA-4A03-9322-FA4A4A7A04DA}" sibTransId="{DFF11786-29BA-440A-AB85-F9363FBCAF4F}"/>
    <dgm:cxn modelId="{5D8AA49D-0F41-EF4F-A1A7-E75E7C4905F5}" type="presOf" srcId="{CB550A01-A9FC-4E00-9D2A-F2FA9CFFAAFC}" destId="{76091B58-CB93-6F47-9FA5-5A3411EA9D1F}" srcOrd="0" destOrd="0" presId="urn:microsoft.com/office/officeart/2005/8/layout/default"/>
    <dgm:cxn modelId="{C34875B1-8FFA-4424-8B6D-43C54B0E7D3B}" srcId="{5FA4E12F-55E9-4AC2-8F84-5788F636CEE1}" destId="{0083E7BA-8D4D-4E34-BC46-F5511B4E0806}" srcOrd="2" destOrd="0" parTransId="{59D2BA76-24E1-439C-9050-749A2540ED3D}" sibTransId="{DAE2A155-9A84-447D-AD97-2D1561BBB60B}"/>
    <dgm:cxn modelId="{C1F14BBD-2588-B84F-843A-C2F13B6AF5B5}" type="presOf" srcId="{5FA4E12F-55E9-4AC2-8F84-5788F636CEE1}" destId="{7D915C1F-ACBA-7C4A-9CB7-2B3990ABC6B1}" srcOrd="0" destOrd="0" presId="urn:microsoft.com/office/officeart/2005/8/layout/default"/>
    <dgm:cxn modelId="{18CE63ED-01A2-B445-8432-E0473F5745BB}" type="presOf" srcId="{0083E7BA-8D4D-4E34-BC46-F5511B4E0806}" destId="{2023BF5A-3810-174C-B771-B56699F0FD55}" srcOrd="0" destOrd="0" presId="urn:microsoft.com/office/officeart/2005/8/layout/default"/>
    <dgm:cxn modelId="{1ED4296B-ACC6-6A4D-AE8C-2761FF981ED4}" type="presParOf" srcId="{7D915C1F-ACBA-7C4A-9CB7-2B3990ABC6B1}" destId="{76091B58-CB93-6F47-9FA5-5A3411EA9D1F}" srcOrd="0" destOrd="0" presId="urn:microsoft.com/office/officeart/2005/8/layout/default"/>
    <dgm:cxn modelId="{C7CE06EC-EBC2-7E4C-98D7-A3EC623D37D0}" type="presParOf" srcId="{7D915C1F-ACBA-7C4A-9CB7-2B3990ABC6B1}" destId="{AB1C2FDB-0EEA-D44A-91EE-CCB5BF2E14EF}" srcOrd="1" destOrd="0" presId="urn:microsoft.com/office/officeart/2005/8/layout/default"/>
    <dgm:cxn modelId="{6FF32551-BC3E-D242-9B40-86F3E6D25009}" type="presParOf" srcId="{7D915C1F-ACBA-7C4A-9CB7-2B3990ABC6B1}" destId="{FCE699D5-C4F0-B247-9E00-EAA6C1B08D31}" srcOrd="2" destOrd="0" presId="urn:microsoft.com/office/officeart/2005/8/layout/default"/>
    <dgm:cxn modelId="{A2854947-9C86-F64F-BA58-50C8BCC30FDF}" type="presParOf" srcId="{7D915C1F-ACBA-7C4A-9CB7-2B3990ABC6B1}" destId="{4A4635B1-7D51-0648-BAFC-DA283F4BAEC8}" srcOrd="3" destOrd="0" presId="urn:microsoft.com/office/officeart/2005/8/layout/default"/>
    <dgm:cxn modelId="{FAF91BA0-17C8-E943-8E2E-26740EF8374A}" type="presParOf" srcId="{7D915C1F-ACBA-7C4A-9CB7-2B3990ABC6B1}" destId="{2023BF5A-3810-174C-B771-B56699F0FD5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E2258B-FFBB-44B9-9D0F-5BEC30D8E24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D98BFFD-C225-4EF1-99F9-525613CB50B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What is a small group</a:t>
          </a:r>
        </a:p>
      </dgm:t>
    </dgm:pt>
    <dgm:pt modelId="{DA4F8976-2449-4391-9CDF-3B64427D10D2}" type="parTrans" cxnId="{757F15C7-2506-425E-8AE1-3E37B064A352}">
      <dgm:prSet/>
      <dgm:spPr/>
      <dgm:t>
        <a:bodyPr/>
        <a:lstStyle/>
        <a:p>
          <a:endParaRPr lang="en-US"/>
        </a:p>
      </dgm:t>
    </dgm:pt>
    <dgm:pt modelId="{7A74A902-DE79-4483-AC88-BFAE2D142570}" type="sibTrans" cxnId="{757F15C7-2506-425E-8AE1-3E37B064A35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C5D74BC-A95E-449C-937E-C699AE2E03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Promote maximum participation</a:t>
          </a:r>
        </a:p>
      </dgm:t>
    </dgm:pt>
    <dgm:pt modelId="{E443F956-E961-4094-8B60-4191EB27F66C}" type="parTrans" cxnId="{D379A485-4F04-4E56-81ED-7C6A96CEA028}">
      <dgm:prSet/>
      <dgm:spPr/>
      <dgm:t>
        <a:bodyPr/>
        <a:lstStyle/>
        <a:p>
          <a:endParaRPr lang="en-US"/>
        </a:p>
      </dgm:t>
    </dgm:pt>
    <dgm:pt modelId="{AE8497DE-F0D1-4C42-A578-612745D06C00}" type="sibTrans" cxnId="{D379A485-4F04-4E56-81ED-7C6A96CEA02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31B43BD-3875-4AB1-AB8F-67A4443C4B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Enhance learning</a:t>
          </a:r>
        </a:p>
      </dgm:t>
    </dgm:pt>
    <dgm:pt modelId="{D02847E5-46C7-4721-A3DB-78E89008466F}" type="parTrans" cxnId="{DC37DB68-EB37-4F07-BA55-22A0240BDA50}">
      <dgm:prSet/>
      <dgm:spPr/>
      <dgm:t>
        <a:bodyPr/>
        <a:lstStyle/>
        <a:p>
          <a:endParaRPr lang="en-US"/>
        </a:p>
      </dgm:t>
    </dgm:pt>
    <dgm:pt modelId="{7D068D62-2D68-4B96-9832-8310C39FC9F1}" type="sibTrans" cxnId="{DC37DB68-EB37-4F07-BA55-22A0240BDA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B36CF47-9374-4237-A934-EBB82192178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Promotes cooperative skills and team work</a:t>
          </a:r>
        </a:p>
      </dgm:t>
    </dgm:pt>
    <dgm:pt modelId="{A1474F27-AECF-4F3C-BFF7-4AFF6C9F440F}" type="parTrans" cxnId="{283D04ED-28A5-482F-877F-8526931393B6}">
      <dgm:prSet/>
      <dgm:spPr/>
      <dgm:t>
        <a:bodyPr/>
        <a:lstStyle/>
        <a:p>
          <a:endParaRPr lang="en-US"/>
        </a:p>
      </dgm:t>
    </dgm:pt>
    <dgm:pt modelId="{C8D29B28-3176-4A21-B84E-8296C45EA0B7}" type="sibTrans" cxnId="{283D04ED-28A5-482F-877F-8526931393B6}">
      <dgm:prSet/>
      <dgm:spPr/>
      <dgm:t>
        <a:bodyPr/>
        <a:lstStyle/>
        <a:p>
          <a:endParaRPr lang="en-US"/>
        </a:p>
      </dgm:t>
    </dgm:pt>
    <dgm:pt modelId="{3325B2C9-AC22-4403-941F-7B09582F5943}" type="pres">
      <dgm:prSet presAssocID="{16E2258B-FFBB-44B9-9D0F-5BEC30D8E240}" presName="root" presStyleCnt="0">
        <dgm:presLayoutVars>
          <dgm:dir/>
          <dgm:resizeHandles val="exact"/>
        </dgm:presLayoutVars>
      </dgm:prSet>
      <dgm:spPr/>
    </dgm:pt>
    <dgm:pt modelId="{5002A652-0F23-41C5-B9CF-93616FE1F755}" type="pres">
      <dgm:prSet presAssocID="{0D98BFFD-C225-4EF1-99F9-525613CB50B3}" presName="compNode" presStyleCnt="0"/>
      <dgm:spPr/>
    </dgm:pt>
    <dgm:pt modelId="{82F5D7FA-1236-4858-9E9D-5509C681F565}" type="pres">
      <dgm:prSet presAssocID="{0D98BFFD-C225-4EF1-99F9-525613CB50B3}" presName="iconRect" presStyleLbl="node1" presStyleIdx="0" presStyleCnt="4" custScaleX="163004" custScaleY="16185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D511D1E-7966-49DD-BF86-3ABD42827562}" type="pres">
      <dgm:prSet presAssocID="{0D98BFFD-C225-4EF1-99F9-525613CB50B3}" presName="spaceRect" presStyleCnt="0"/>
      <dgm:spPr/>
    </dgm:pt>
    <dgm:pt modelId="{0D45823F-9A06-49D4-9614-D3A84FEF1654}" type="pres">
      <dgm:prSet presAssocID="{0D98BFFD-C225-4EF1-99F9-525613CB50B3}" presName="textRect" presStyleLbl="revTx" presStyleIdx="0" presStyleCnt="4">
        <dgm:presLayoutVars>
          <dgm:chMax val="1"/>
          <dgm:chPref val="1"/>
        </dgm:presLayoutVars>
      </dgm:prSet>
      <dgm:spPr/>
    </dgm:pt>
    <dgm:pt modelId="{4C86AE2F-7185-4219-B392-26E3AD67DCAE}" type="pres">
      <dgm:prSet presAssocID="{7A74A902-DE79-4483-AC88-BFAE2D142570}" presName="sibTrans" presStyleCnt="0"/>
      <dgm:spPr/>
    </dgm:pt>
    <dgm:pt modelId="{EF4DAE8A-1AF3-4937-9382-9ABC5C80F7E7}" type="pres">
      <dgm:prSet presAssocID="{BC5D74BC-A95E-449C-937E-C699AE2E0365}" presName="compNode" presStyleCnt="0"/>
      <dgm:spPr/>
    </dgm:pt>
    <dgm:pt modelId="{7FE38D69-D1A0-448B-901F-D23F0EAC8F85}" type="pres">
      <dgm:prSet presAssocID="{BC5D74BC-A95E-449C-937E-C699AE2E0365}" presName="iconRect" presStyleLbl="node1" presStyleIdx="1" presStyleCnt="4" custScaleX="103702" custScaleY="16426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1F5EBE1-3D93-4814-A474-78615B1AA381}" type="pres">
      <dgm:prSet presAssocID="{BC5D74BC-A95E-449C-937E-C699AE2E0365}" presName="spaceRect" presStyleCnt="0"/>
      <dgm:spPr/>
    </dgm:pt>
    <dgm:pt modelId="{6E434353-E8D7-42A5-8030-D92D3959ACDF}" type="pres">
      <dgm:prSet presAssocID="{BC5D74BC-A95E-449C-937E-C699AE2E0365}" presName="textRect" presStyleLbl="revTx" presStyleIdx="1" presStyleCnt="4">
        <dgm:presLayoutVars>
          <dgm:chMax val="1"/>
          <dgm:chPref val="1"/>
        </dgm:presLayoutVars>
      </dgm:prSet>
      <dgm:spPr/>
    </dgm:pt>
    <dgm:pt modelId="{496A27A1-A097-4523-977E-32F168BEE43C}" type="pres">
      <dgm:prSet presAssocID="{AE8497DE-F0D1-4C42-A578-612745D06C00}" presName="sibTrans" presStyleCnt="0"/>
      <dgm:spPr/>
    </dgm:pt>
    <dgm:pt modelId="{576C756B-7CB8-414D-81E1-C03771BB4B1B}" type="pres">
      <dgm:prSet presAssocID="{931B43BD-3875-4AB1-AB8F-67A4443C4B2C}" presName="compNode" presStyleCnt="0"/>
      <dgm:spPr/>
    </dgm:pt>
    <dgm:pt modelId="{7763696B-4097-447A-B16F-5239DD97FEA1}" type="pres">
      <dgm:prSet presAssocID="{931B43BD-3875-4AB1-AB8F-67A4443C4B2C}" presName="iconRect" presStyleLbl="node1" presStyleIdx="2" presStyleCnt="4" custScaleX="129213" custScaleY="1479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9EA8E32-F63F-4BD5-A1F0-90C58905B179}" type="pres">
      <dgm:prSet presAssocID="{931B43BD-3875-4AB1-AB8F-67A4443C4B2C}" presName="spaceRect" presStyleCnt="0"/>
      <dgm:spPr/>
    </dgm:pt>
    <dgm:pt modelId="{3CBA1AE7-17A6-452A-8FB2-732F1CDE6906}" type="pres">
      <dgm:prSet presAssocID="{931B43BD-3875-4AB1-AB8F-67A4443C4B2C}" presName="textRect" presStyleLbl="revTx" presStyleIdx="2" presStyleCnt="4">
        <dgm:presLayoutVars>
          <dgm:chMax val="1"/>
          <dgm:chPref val="1"/>
        </dgm:presLayoutVars>
      </dgm:prSet>
      <dgm:spPr/>
    </dgm:pt>
    <dgm:pt modelId="{C1E95A2B-256A-45BE-8A8A-E319AEAA310D}" type="pres">
      <dgm:prSet presAssocID="{7D068D62-2D68-4B96-9832-8310C39FC9F1}" presName="sibTrans" presStyleCnt="0"/>
      <dgm:spPr/>
    </dgm:pt>
    <dgm:pt modelId="{28BD3EBC-FA25-44A1-ACE0-806D93660E18}" type="pres">
      <dgm:prSet presAssocID="{FB36CF47-9374-4237-A934-EBB821921780}" presName="compNode" presStyleCnt="0"/>
      <dgm:spPr/>
    </dgm:pt>
    <dgm:pt modelId="{DF73F81F-1A41-4F74-838A-B91A41219803}" type="pres">
      <dgm:prSet presAssocID="{FB36CF47-9374-4237-A934-EBB821921780}" presName="iconRect" presStyleLbl="node1" presStyleIdx="3" presStyleCnt="4" custScaleX="254354" custScaleY="15597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A34E191C-0067-4AF1-AB93-6BE4BE9CFA23}" type="pres">
      <dgm:prSet presAssocID="{FB36CF47-9374-4237-A934-EBB821921780}" presName="spaceRect" presStyleCnt="0"/>
      <dgm:spPr/>
    </dgm:pt>
    <dgm:pt modelId="{111B725F-C783-4E5B-9D5E-43756D8A931A}" type="pres">
      <dgm:prSet presAssocID="{FB36CF47-9374-4237-A934-EBB82192178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6C51F0B-FD37-4942-8284-7B2D7B352231}" type="presOf" srcId="{931B43BD-3875-4AB1-AB8F-67A4443C4B2C}" destId="{3CBA1AE7-17A6-452A-8FB2-732F1CDE6906}" srcOrd="0" destOrd="0" presId="urn:microsoft.com/office/officeart/2018/2/layout/IconLabelList"/>
    <dgm:cxn modelId="{DC37DB68-EB37-4F07-BA55-22A0240BDA50}" srcId="{16E2258B-FFBB-44B9-9D0F-5BEC30D8E240}" destId="{931B43BD-3875-4AB1-AB8F-67A4443C4B2C}" srcOrd="2" destOrd="0" parTransId="{D02847E5-46C7-4721-A3DB-78E89008466F}" sibTransId="{7D068D62-2D68-4B96-9832-8310C39FC9F1}"/>
    <dgm:cxn modelId="{098A0372-6266-244B-8D3E-CEAB50782673}" type="presOf" srcId="{16E2258B-FFBB-44B9-9D0F-5BEC30D8E240}" destId="{3325B2C9-AC22-4403-941F-7B09582F5943}" srcOrd="0" destOrd="0" presId="urn:microsoft.com/office/officeart/2018/2/layout/IconLabelList"/>
    <dgm:cxn modelId="{D379A485-4F04-4E56-81ED-7C6A96CEA028}" srcId="{16E2258B-FFBB-44B9-9D0F-5BEC30D8E240}" destId="{BC5D74BC-A95E-449C-937E-C699AE2E0365}" srcOrd="1" destOrd="0" parTransId="{E443F956-E961-4094-8B60-4191EB27F66C}" sibTransId="{AE8497DE-F0D1-4C42-A578-612745D06C00}"/>
    <dgm:cxn modelId="{B1C41189-8CC4-D44E-A6FB-774AD71895CF}" type="presOf" srcId="{BC5D74BC-A95E-449C-937E-C699AE2E0365}" destId="{6E434353-E8D7-42A5-8030-D92D3959ACDF}" srcOrd="0" destOrd="0" presId="urn:microsoft.com/office/officeart/2018/2/layout/IconLabelList"/>
    <dgm:cxn modelId="{4E48D6C3-0DAA-E14E-85F7-37FBD07F9EE8}" type="presOf" srcId="{0D98BFFD-C225-4EF1-99F9-525613CB50B3}" destId="{0D45823F-9A06-49D4-9614-D3A84FEF1654}" srcOrd="0" destOrd="0" presId="urn:microsoft.com/office/officeart/2018/2/layout/IconLabelList"/>
    <dgm:cxn modelId="{757F15C7-2506-425E-8AE1-3E37B064A352}" srcId="{16E2258B-FFBB-44B9-9D0F-5BEC30D8E240}" destId="{0D98BFFD-C225-4EF1-99F9-525613CB50B3}" srcOrd="0" destOrd="0" parTransId="{DA4F8976-2449-4391-9CDF-3B64427D10D2}" sibTransId="{7A74A902-DE79-4483-AC88-BFAE2D142570}"/>
    <dgm:cxn modelId="{E1B7B1C9-9C49-ED42-A04E-62D4EE0877EA}" type="presOf" srcId="{FB36CF47-9374-4237-A934-EBB821921780}" destId="{111B725F-C783-4E5B-9D5E-43756D8A931A}" srcOrd="0" destOrd="0" presId="urn:microsoft.com/office/officeart/2018/2/layout/IconLabelList"/>
    <dgm:cxn modelId="{283D04ED-28A5-482F-877F-8526931393B6}" srcId="{16E2258B-FFBB-44B9-9D0F-5BEC30D8E240}" destId="{FB36CF47-9374-4237-A934-EBB821921780}" srcOrd="3" destOrd="0" parTransId="{A1474F27-AECF-4F3C-BFF7-4AFF6C9F440F}" sibTransId="{C8D29B28-3176-4A21-B84E-8296C45EA0B7}"/>
    <dgm:cxn modelId="{148A5D32-8F1A-A149-99D7-4D63C8E8AFA0}" type="presParOf" srcId="{3325B2C9-AC22-4403-941F-7B09582F5943}" destId="{5002A652-0F23-41C5-B9CF-93616FE1F755}" srcOrd="0" destOrd="0" presId="urn:microsoft.com/office/officeart/2018/2/layout/IconLabelList"/>
    <dgm:cxn modelId="{B7A07213-7F34-7C45-B748-1DCACC220F2D}" type="presParOf" srcId="{5002A652-0F23-41C5-B9CF-93616FE1F755}" destId="{82F5D7FA-1236-4858-9E9D-5509C681F565}" srcOrd="0" destOrd="0" presId="urn:microsoft.com/office/officeart/2018/2/layout/IconLabelList"/>
    <dgm:cxn modelId="{8FCE3E95-42AD-6747-AB20-6A45F930764D}" type="presParOf" srcId="{5002A652-0F23-41C5-B9CF-93616FE1F755}" destId="{CD511D1E-7966-49DD-BF86-3ABD42827562}" srcOrd="1" destOrd="0" presId="urn:microsoft.com/office/officeart/2018/2/layout/IconLabelList"/>
    <dgm:cxn modelId="{0452A2FF-0350-3E4B-92C5-AF7E1F6F671A}" type="presParOf" srcId="{5002A652-0F23-41C5-B9CF-93616FE1F755}" destId="{0D45823F-9A06-49D4-9614-D3A84FEF1654}" srcOrd="2" destOrd="0" presId="urn:microsoft.com/office/officeart/2018/2/layout/IconLabelList"/>
    <dgm:cxn modelId="{8514985F-A9A2-DB4C-9CB4-F06A56BD2BB0}" type="presParOf" srcId="{3325B2C9-AC22-4403-941F-7B09582F5943}" destId="{4C86AE2F-7185-4219-B392-26E3AD67DCAE}" srcOrd="1" destOrd="0" presId="urn:microsoft.com/office/officeart/2018/2/layout/IconLabelList"/>
    <dgm:cxn modelId="{49A9C7C7-9C01-E54D-84EB-C3EF4B03EF98}" type="presParOf" srcId="{3325B2C9-AC22-4403-941F-7B09582F5943}" destId="{EF4DAE8A-1AF3-4937-9382-9ABC5C80F7E7}" srcOrd="2" destOrd="0" presId="urn:microsoft.com/office/officeart/2018/2/layout/IconLabelList"/>
    <dgm:cxn modelId="{DC765582-E805-ED44-A82B-0EA5407F93C6}" type="presParOf" srcId="{EF4DAE8A-1AF3-4937-9382-9ABC5C80F7E7}" destId="{7FE38D69-D1A0-448B-901F-D23F0EAC8F85}" srcOrd="0" destOrd="0" presId="urn:microsoft.com/office/officeart/2018/2/layout/IconLabelList"/>
    <dgm:cxn modelId="{7573E42A-6A08-A144-814F-3052E22D04BE}" type="presParOf" srcId="{EF4DAE8A-1AF3-4937-9382-9ABC5C80F7E7}" destId="{71F5EBE1-3D93-4814-A474-78615B1AA381}" srcOrd="1" destOrd="0" presId="urn:microsoft.com/office/officeart/2018/2/layout/IconLabelList"/>
    <dgm:cxn modelId="{2C7ED356-D550-244F-A0FD-330DB7A2F06F}" type="presParOf" srcId="{EF4DAE8A-1AF3-4937-9382-9ABC5C80F7E7}" destId="{6E434353-E8D7-42A5-8030-D92D3959ACDF}" srcOrd="2" destOrd="0" presId="urn:microsoft.com/office/officeart/2018/2/layout/IconLabelList"/>
    <dgm:cxn modelId="{479D0996-14C2-FB47-80D0-B07217DBD21D}" type="presParOf" srcId="{3325B2C9-AC22-4403-941F-7B09582F5943}" destId="{496A27A1-A097-4523-977E-32F168BEE43C}" srcOrd="3" destOrd="0" presId="urn:microsoft.com/office/officeart/2018/2/layout/IconLabelList"/>
    <dgm:cxn modelId="{5099F122-6CFB-5848-A08D-DF41372C25FC}" type="presParOf" srcId="{3325B2C9-AC22-4403-941F-7B09582F5943}" destId="{576C756B-7CB8-414D-81E1-C03771BB4B1B}" srcOrd="4" destOrd="0" presId="urn:microsoft.com/office/officeart/2018/2/layout/IconLabelList"/>
    <dgm:cxn modelId="{F5227A9A-2F1C-0C49-B993-8EB193E9C834}" type="presParOf" srcId="{576C756B-7CB8-414D-81E1-C03771BB4B1B}" destId="{7763696B-4097-447A-B16F-5239DD97FEA1}" srcOrd="0" destOrd="0" presId="urn:microsoft.com/office/officeart/2018/2/layout/IconLabelList"/>
    <dgm:cxn modelId="{F9A6D364-E805-6240-9FBE-FE25705FB2B9}" type="presParOf" srcId="{576C756B-7CB8-414D-81E1-C03771BB4B1B}" destId="{19EA8E32-F63F-4BD5-A1F0-90C58905B179}" srcOrd="1" destOrd="0" presId="urn:microsoft.com/office/officeart/2018/2/layout/IconLabelList"/>
    <dgm:cxn modelId="{79E8BA99-A084-E14E-89FD-6D968F542E38}" type="presParOf" srcId="{576C756B-7CB8-414D-81E1-C03771BB4B1B}" destId="{3CBA1AE7-17A6-452A-8FB2-732F1CDE6906}" srcOrd="2" destOrd="0" presId="urn:microsoft.com/office/officeart/2018/2/layout/IconLabelList"/>
    <dgm:cxn modelId="{16BA264D-CE5C-B243-97AA-55CC86BF874E}" type="presParOf" srcId="{3325B2C9-AC22-4403-941F-7B09582F5943}" destId="{C1E95A2B-256A-45BE-8A8A-E319AEAA310D}" srcOrd="5" destOrd="0" presId="urn:microsoft.com/office/officeart/2018/2/layout/IconLabelList"/>
    <dgm:cxn modelId="{CE53E171-854C-2941-B0FF-DECD14B06ADD}" type="presParOf" srcId="{3325B2C9-AC22-4403-941F-7B09582F5943}" destId="{28BD3EBC-FA25-44A1-ACE0-806D93660E18}" srcOrd="6" destOrd="0" presId="urn:microsoft.com/office/officeart/2018/2/layout/IconLabelList"/>
    <dgm:cxn modelId="{7A4AC312-F74D-C849-979F-DCB089F35B70}" type="presParOf" srcId="{28BD3EBC-FA25-44A1-ACE0-806D93660E18}" destId="{DF73F81F-1A41-4F74-838A-B91A41219803}" srcOrd="0" destOrd="0" presId="urn:microsoft.com/office/officeart/2018/2/layout/IconLabelList"/>
    <dgm:cxn modelId="{78738CB4-A975-124F-9363-22805D9B2DCF}" type="presParOf" srcId="{28BD3EBC-FA25-44A1-ACE0-806D93660E18}" destId="{A34E191C-0067-4AF1-AB93-6BE4BE9CFA23}" srcOrd="1" destOrd="0" presId="urn:microsoft.com/office/officeart/2018/2/layout/IconLabelList"/>
    <dgm:cxn modelId="{5F8560FC-8955-1946-863A-787F1BCFB06B}" type="presParOf" srcId="{28BD3EBC-FA25-44A1-ACE0-806D93660E18}" destId="{111B725F-C783-4E5B-9D5E-43756D8A931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292B40-3B8D-4CA2-A84C-531808ACFCF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3454830-1A5B-4E72-9A70-DE6347F992C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/>
            <a:t>﻿</a:t>
          </a:r>
          <a:r>
            <a:rPr lang="en-US" sz="2400" dirty="0"/>
            <a:t>Provide multiple topics and questions in online discussion prompts</a:t>
          </a:r>
          <a:r>
            <a:rPr lang="en-US" sz="1800" dirty="0"/>
            <a:t>.</a:t>
          </a:r>
        </a:p>
      </dgm:t>
    </dgm:pt>
    <dgm:pt modelId="{0BCB043D-1E0A-444A-8940-4D4D2903B867}" type="parTrans" cxnId="{D5240C1F-ECA5-412B-81C7-599F94ABDF85}">
      <dgm:prSet/>
      <dgm:spPr/>
      <dgm:t>
        <a:bodyPr/>
        <a:lstStyle/>
        <a:p>
          <a:endParaRPr lang="en-US"/>
        </a:p>
      </dgm:t>
    </dgm:pt>
    <dgm:pt modelId="{03049495-CAB3-40ED-8818-CDFD40CA5C1B}" type="sibTrans" cxnId="{D5240C1F-ECA5-412B-81C7-599F94ABDF85}">
      <dgm:prSet/>
      <dgm:spPr/>
      <dgm:t>
        <a:bodyPr/>
        <a:lstStyle/>
        <a:p>
          <a:endParaRPr lang="en-US"/>
        </a:p>
      </dgm:t>
    </dgm:pt>
    <dgm:pt modelId="{DB4E8C65-915D-4E61-BF60-89157933C5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dirty="0"/>
            <a:t>﻿</a:t>
          </a:r>
          <a:r>
            <a:rPr lang="en-US" sz="2400" dirty="0"/>
            <a:t>Let students sign up for groups based on a topic they want to delve into.</a:t>
          </a:r>
        </a:p>
      </dgm:t>
    </dgm:pt>
    <dgm:pt modelId="{1C60C55C-0351-49C2-BA10-973396C6ED6B}" type="parTrans" cxnId="{62266254-8944-421A-AB0A-254FA5EB04C6}">
      <dgm:prSet/>
      <dgm:spPr/>
      <dgm:t>
        <a:bodyPr/>
        <a:lstStyle/>
        <a:p>
          <a:endParaRPr lang="en-US"/>
        </a:p>
      </dgm:t>
    </dgm:pt>
    <dgm:pt modelId="{55065952-60A1-4258-99F8-8546B3815A50}" type="sibTrans" cxnId="{62266254-8944-421A-AB0A-254FA5EB04C6}">
      <dgm:prSet/>
      <dgm:spPr/>
      <dgm:t>
        <a:bodyPr/>
        <a:lstStyle/>
        <a:p>
          <a:endParaRPr lang="en-US"/>
        </a:p>
      </dgm:t>
    </dgm:pt>
    <dgm:pt modelId="{8FF1C481-FA65-49E4-90E5-5A0E6C283C31}" type="pres">
      <dgm:prSet presAssocID="{C7292B40-3B8D-4CA2-A84C-531808ACFCFF}" presName="root" presStyleCnt="0">
        <dgm:presLayoutVars>
          <dgm:dir/>
          <dgm:resizeHandles val="exact"/>
        </dgm:presLayoutVars>
      </dgm:prSet>
      <dgm:spPr/>
    </dgm:pt>
    <dgm:pt modelId="{58513F2A-994E-4F67-89B9-8CE9692340EA}" type="pres">
      <dgm:prSet presAssocID="{C3454830-1A5B-4E72-9A70-DE6347F992CB}" presName="compNode" presStyleCnt="0"/>
      <dgm:spPr/>
    </dgm:pt>
    <dgm:pt modelId="{E896E947-058D-444E-A2F1-4B1F83E797C9}" type="pres">
      <dgm:prSet presAssocID="{C3454830-1A5B-4E72-9A70-DE6347F992CB}" presName="bgRect" presStyleLbl="bgShp" presStyleIdx="0" presStyleCnt="2"/>
      <dgm:spPr/>
    </dgm:pt>
    <dgm:pt modelId="{FA0D208A-CD90-4ED0-AE78-616F804244BD}" type="pres">
      <dgm:prSet presAssocID="{C3454830-1A5B-4E72-9A70-DE6347F992C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09CF04BF-4144-441E-A317-22E528295BB8}" type="pres">
      <dgm:prSet presAssocID="{C3454830-1A5B-4E72-9A70-DE6347F992CB}" presName="spaceRect" presStyleCnt="0"/>
      <dgm:spPr/>
    </dgm:pt>
    <dgm:pt modelId="{0958B887-3CEE-456D-9D34-E92814B83D1A}" type="pres">
      <dgm:prSet presAssocID="{C3454830-1A5B-4E72-9A70-DE6347F992CB}" presName="parTx" presStyleLbl="revTx" presStyleIdx="0" presStyleCnt="2">
        <dgm:presLayoutVars>
          <dgm:chMax val="0"/>
          <dgm:chPref val="0"/>
        </dgm:presLayoutVars>
      </dgm:prSet>
      <dgm:spPr/>
    </dgm:pt>
    <dgm:pt modelId="{7F796BE7-1CCF-45A9-BFFC-859A27FA274B}" type="pres">
      <dgm:prSet presAssocID="{03049495-CAB3-40ED-8818-CDFD40CA5C1B}" presName="sibTrans" presStyleCnt="0"/>
      <dgm:spPr/>
    </dgm:pt>
    <dgm:pt modelId="{E38C0E07-4A36-4E15-A4A3-4A70171FB712}" type="pres">
      <dgm:prSet presAssocID="{DB4E8C65-915D-4E61-BF60-89157933C5E3}" presName="compNode" presStyleCnt="0"/>
      <dgm:spPr/>
    </dgm:pt>
    <dgm:pt modelId="{C58BDB9D-B2BB-402F-BF92-994E59501986}" type="pres">
      <dgm:prSet presAssocID="{DB4E8C65-915D-4E61-BF60-89157933C5E3}" presName="bgRect" presStyleLbl="bgShp" presStyleIdx="1" presStyleCnt="2"/>
      <dgm:spPr/>
    </dgm:pt>
    <dgm:pt modelId="{A61C19E3-6D97-49CA-A27E-DBA85FBC899E}" type="pres">
      <dgm:prSet presAssocID="{DB4E8C65-915D-4E61-BF60-89157933C5E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678F57C1-07F8-484B-AF65-51827779C3FC}" type="pres">
      <dgm:prSet presAssocID="{DB4E8C65-915D-4E61-BF60-89157933C5E3}" presName="spaceRect" presStyleCnt="0"/>
      <dgm:spPr/>
    </dgm:pt>
    <dgm:pt modelId="{165F67CF-DED5-4B10-A77B-6A46B4310DF9}" type="pres">
      <dgm:prSet presAssocID="{DB4E8C65-915D-4E61-BF60-89157933C5E3}" presName="parTx" presStyleLbl="revTx" presStyleIdx="1" presStyleCnt="2" custScaleY="88008">
        <dgm:presLayoutVars>
          <dgm:chMax val="0"/>
          <dgm:chPref val="0"/>
        </dgm:presLayoutVars>
      </dgm:prSet>
      <dgm:spPr/>
    </dgm:pt>
  </dgm:ptLst>
  <dgm:cxnLst>
    <dgm:cxn modelId="{D5240C1F-ECA5-412B-81C7-599F94ABDF85}" srcId="{C7292B40-3B8D-4CA2-A84C-531808ACFCFF}" destId="{C3454830-1A5B-4E72-9A70-DE6347F992CB}" srcOrd="0" destOrd="0" parTransId="{0BCB043D-1E0A-444A-8940-4D4D2903B867}" sibTransId="{03049495-CAB3-40ED-8818-CDFD40CA5C1B}"/>
    <dgm:cxn modelId="{59E17E61-70AE-445E-9DC2-7D238E7077C7}" type="presOf" srcId="{DB4E8C65-915D-4E61-BF60-89157933C5E3}" destId="{165F67CF-DED5-4B10-A77B-6A46B4310DF9}" srcOrd="0" destOrd="0" presId="urn:microsoft.com/office/officeart/2018/2/layout/IconVerticalSolidList"/>
    <dgm:cxn modelId="{5876FF69-EC01-4086-B0B1-75E3E155A414}" type="presOf" srcId="{C3454830-1A5B-4E72-9A70-DE6347F992CB}" destId="{0958B887-3CEE-456D-9D34-E92814B83D1A}" srcOrd="0" destOrd="0" presId="urn:microsoft.com/office/officeart/2018/2/layout/IconVerticalSolidList"/>
    <dgm:cxn modelId="{62266254-8944-421A-AB0A-254FA5EB04C6}" srcId="{C7292B40-3B8D-4CA2-A84C-531808ACFCFF}" destId="{DB4E8C65-915D-4E61-BF60-89157933C5E3}" srcOrd="1" destOrd="0" parTransId="{1C60C55C-0351-49C2-BA10-973396C6ED6B}" sibTransId="{55065952-60A1-4258-99F8-8546B3815A50}"/>
    <dgm:cxn modelId="{69B7DBD9-068E-4A75-845F-684D05A51B69}" type="presOf" srcId="{C7292B40-3B8D-4CA2-A84C-531808ACFCFF}" destId="{8FF1C481-FA65-49E4-90E5-5A0E6C283C31}" srcOrd="0" destOrd="0" presId="urn:microsoft.com/office/officeart/2018/2/layout/IconVerticalSolidList"/>
    <dgm:cxn modelId="{5C96DEAB-EC86-451E-8E54-FD27A9B75C5E}" type="presParOf" srcId="{8FF1C481-FA65-49E4-90E5-5A0E6C283C31}" destId="{58513F2A-994E-4F67-89B9-8CE9692340EA}" srcOrd="0" destOrd="0" presId="urn:microsoft.com/office/officeart/2018/2/layout/IconVerticalSolidList"/>
    <dgm:cxn modelId="{8E28EB3E-F654-4968-B9AC-AE52C88F07BC}" type="presParOf" srcId="{58513F2A-994E-4F67-89B9-8CE9692340EA}" destId="{E896E947-058D-444E-A2F1-4B1F83E797C9}" srcOrd="0" destOrd="0" presId="urn:microsoft.com/office/officeart/2018/2/layout/IconVerticalSolidList"/>
    <dgm:cxn modelId="{8BB14101-ACC5-4556-BCCC-4256481243BF}" type="presParOf" srcId="{58513F2A-994E-4F67-89B9-8CE9692340EA}" destId="{FA0D208A-CD90-4ED0-AE78-616F804244BD}" srcOrd="1" destOrd="0" presId="urn:microsoft.com/office/officeart/2018/2/layout/IconVerticalSolidList"/>
    <dgm:cxn modelId="{C3FE4A87-BE7A-4A41-9E7A-13C3CD0D520F}" type="presParOf" srcId="{58513F2A-994E-4F67-89B9-8CE9692340EA}" destId="{09CF04BF-4144-441E-A317-22E528295BB8}" srcOrd="2" destOrd="0" presId="urn:microsoft.com/office/officeart/2018/2/layout/IconVerticalSolidList"/>
    <dgm:cxn modelId="{58FA20C4-AB77-4A57-B29C-7DDBD13E3623}" type="presParOf" srcId="{58513F2A-994E-4F67-89B9-8CE9692340EA}" destId="{0958B887-3CEE-456D-9D34-E92814B83D1A}" srcOrd="3" destOrd="0" presId="urn:microsoft.com/office/officeart/2018/2/layout/IconVerticalSolidList"/>
    <dgm:cxn modelId="{3E826B3A-99C8-43F0-98BB-A425A48EB5C0}" type="presParOf" srcId="{8FF1C481-FA65-49E4-90E5-5A0E6C283C31}" destId="{7F796BE7-1CCF-45A9-BFFC-859A27FA274B}" srcOrd="1" destOrd="0" presId="urn:microsoft.com/office/officeart/2018/2/layout/IconVerticalSolidList"/>
    <dgm:cxn modelId="{BAC30D25-2671-4300-8BF4-BF44638175FA}" type="presParOf" srcId="{8FF1C481-FA65-49E4-90E5-5A0E6C283C31}" destId="{E38C0E07-4A36-4E15-A4A3-4A70171FB712}" srcOrd="2" destOrd="0" presId="urn:microsoft.com/office/officeart/2018/2/layout/IconVerticalSolidList"/>
    <dgm:cxn modelId="{FC19FB66-5311-47AA-9C0F-6919B4D8C3E6}" type="presParOf" srcId="{E38C0E07-4A36-4E15-A4A3-4A70171FB712}" destId="{C58BDB9D-B2BB-402F-BF92-994E59501986}" srcOrd="0" destOrd="0" presId="urn:microsoft.com/office/officeart/2018/2/layout/IconVerticalSolidList"/>
    <dgm:cxn modelId="{CBFC10A0-3BC1-43DE-B713-D569A5CD62AB}" type="presParOf" srcId="{E38C0E07-4A36-4E15-A4A3-4A70171FB712}" destId="{A61C19E3-6D97-49CA-A27E-DBA85FBC899E}" srcOrd="1" destOrd="0" presId="urn:microsoft.com/office/officeart/2018/2/layout/IconVerticalSolidList"/>
    <dgm:cxn modelId="{BF96CAD9-FA09-4357-910E-DB843B7481C3}" type="presParOf" srcId="{E38C0E07-4A36-4E15-A4A3-4A70171FB712}" destId="{678F57C1-07F8-484B-AF65-51827779C3FC}" srcOrd="2" destOrd="0" presId="urn:microsoft.com/office/officeart/2018/2/layout/IconVerticalSolidList"/>
    <dgm:cxn modelId="{E3D17B1A-2DB8-4A31-85E4-19E81F61776C}" type="presParOf" srcId="{E38C0E07-4A36-4E15-A4A3-4A70171FB712}" destId="{165F67CF-DED5-4B10-A77B-6A46B4310DF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BE727B-EAA7-4040-BED7-D13BFF520702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7A729F-3A01-4ADA-95CC-8314C9016186}">
      <dgm:prSet/>
      <dgm:spPr/>
      <dgm:t>
        <a:bodyPr/>
        <a:lstStyle/>
        <a:p>
          <a:r>
            <a:rPr lang="en-US"/>
            <a:t>Program</a:t>
          </a:r>
        </a:p>
      </dgm:t>
    </dgm:pt>
    <dgm:pt modelId="{D7C839D3-67B0-443D-99FF-B73A0CD7154B}" type="parTrans" cxnId="{B0FCF7BB-74CB-4BAC-97E4-DE21EB0664C2}">
      <dgm:prSet/>
      <dgm:spPr/>
      <dgm:t>
        <a:bodyPr/>
        <a:lstStyle/>
        <a:p>
          <a:endParaRPr lang="en-US"/>
        </a:p>
      </dgm:t>
    </dgm:pt>
    <dgm:pt modelId="{DA0E2C01-1177-490A-ADF9-5A518923304C}" type="sibTrans" cxnId="{B0FCF7BB-74CB-4BAC-97E4-DE21EB0664C2}">
      <dgm:prSet/>
      <dgm:spPr/>
      <dgm:t>
        <a:bodyPr/>
        <a:lstStyle/>
        <a:p>
          <a:endParaRPr lang="en-US"/>
        </a:p>
      </dgm:t>
    </dgm:pt>
    <dgm:pt modelId="{B1A8ACF6-F0FE-497D-B005-1C4540D2334B}">
      <dgm:prSet custT="1"/>
      <dgm:spPr/>
      <dgm:t>
        <a:bodyPr/>
        <a:lstStyle/>
        <a:p>
          <a:r>
            <a:rPr lang="en-US" sz="2800" dirty="0"/>
            <a:t>Online program should foster a sense of community</a:t>
          </a:r>
        </a:p>
      </dgm:t>
    </dgm:pt>
    <dgm:pt modelId="{283E4913-FE7A-49D0-8D83-971031038DFB}" type="parTrans" cxnId="{29A251D8-4197-4D79-AEE6-A2070EFDAFBC}">
      <dgm:prSet/>
      <dgm:spPr/>
      <dgm:t>
        <a:bodyPr/>
        <a:lstStyle/>
        <a:p>
          <a:endParaRPr lang="en-US"/>
        </a:p>
      </dgm:t>
    </dgm:pt>
    <dgm:pt modelId="{A5834818-5BD5-4D02-85E4-0D19C54EAF00}" type="sibTrans" cxnId="{29A251D8-4197-4D79-AEE6-A2070EFDAFBC}">
      <dgm:prSet/>
      <dgm:spPr/>
      <dgm:t>
        <a:bodyPr/>
        <a:lstStyle/>
        <a:p>
          <a:endParaRPr lang="en-US"/>
        </a:p>
      </dgm:t>
    </dgm:pt>
    <dgm:pt modelId="{B9C963A7-4859-4D06-9E30-D1E0D07D15EA}">
      <dgm:prSet/>
      <dgm:spPr/>
      <dgm:t>
        <a:bodyPr/>
        <a:lstStyle/>
        <a:p>
          <a:r>
            <a:rPr lang="en-US"/>
            <a:t>Encourage</a:t>
          </a:r>
        </a:p>
      </dgm:t>
    </dgm:pt>
    <dgm:pt modelId="{EE6C7CB6-77EF-45B9-BE00-3FCB6984C73E}" type="parTrans" cxnId="{7D4D22A0-D828-4EFF-B4EC-A47D85A540B8}">
      <dgm:prSet/>
      <dgm:spPr/>
      <dgm:t>
        <a:bodyPr/>
        <a:lstStyle/>
        <a:p>
          <a:endParaRPr lang="en-US"/>
        </a:p>
      </dgm:t>
    </dgm:pt>
    <dgm:pt modelId="{4FE41619-1C0E-44D6-BB69-105D4F801595}" type="sibTrans" cxnId="{7D4D22A0-D828-4EFF-B4EC-A47D85A540B8}">
      <dgm:prSet/>
      <dgm:spPr/>
      <dgm:t>
        <a:bodyPr/>
        <a:lstStyle/>
        <a:p>
          <a:endParaRPr lang="en-US"/>
        </a:p>
      </dgm:t>
    </dgm:pt>
    <dgm:pt modelId="{8D0F5D29-9CE3-4151-991F-F7A9819AD95C}">
      <dgm:prSet custT="1"/>
      <dgm:spPr/>
      <dgm:t>
        <a:bodyPr/>
        <a:lstStyle/>
        <a:p>
          <a:r>
            <a:rPr lang="en-US" sz="2400" dirty="0"/>
            <a:t>Encourage tolerance of convicting ideas</a:t>
          </a:r>
        </a:p>
      </dgm:t>
    </dgm:pt>
    <dgm:pt modelId="{DFE1D6B7-75A0-4381-ABD3-5197EC86E301}" type="parTrans" cxnId="{B626786D-2DD7-4F3D-8194-B5238EA4F77B}">
      <dgm:prSet/>
      <dgm:spPr/>
      <dgm:t>
        <a:bodyPr/>
        <a:lstStyle/>
        <a:p>
          <a:endParaRPr lang="en-US"/>
        </a:p>
      </dgm:t>
    </dgm:pt>
    <dgm:pt modelId="{17102EF8-845F-43BE-9236-ED0F57F6C9D9}" type="sibTrans" cxnId="{B626786D-2DD7-4F3D-8194-B5238EA4F77B}">
      <dgm:prSet/>
      <dgm:spPr/>
      <dgm:t>
        <a:bodyPr/>
        <a:lstStyle/>
        <a:p>
          <a:endParaRPr lang="en-US"/>
        </a:p>
      </dgm:t>
    </dgm:pt>
    <dgm:pt modelId="{CE71875F-09A4-420A-8115-8615502B5A33}">
      <dgm:prSet/>
      <dgm:spPr/>
      <dgm:t>
        <a:bodyPr/>
        <a:lstStyle/>
        <a:p>
          <a:r>
            <a:rPr lang="en-US"/>
            <a:t>Enhance</a:t>
          </a:r>
        </a:p>
      </dgm:t>
    </dgm:pt>
    <dgm:pt modelId="{D921BE3F-DA30-468D-99FF-3F0DF81EBBF2}" type="parTrans" cxnId="{94062CB3-B940-4553-BF9F-1AAF8E4F074B}">
      <dgm:prSet/>
      <dgm:spPr/>
      <dgm:t>
        <a:bodyPr/>
        <a:lstStyle/>
        <a:p>
          <a:endParaRPr lang="en-US"/>
        </a:p>
      </dgm:t>
    </dgm:pt>
    <dgm:pt modelId="{6F1D5BB7-E489-48E8-A939-E4AAF199DED5}" type="sibTrans" cxnId="{94062CB3-B940-4553-BF9F-1AAF8E4F074B}">
      <dgm:prSet/>
      <dgm:spPr/>
      <dgm:t>
        <a:bodyPr/>
        <a:lstStyle/>
        <a:p>
          <a:endParaRPr lang="en-US"/>
        </a:p>
      </dgm:t>
    </dgm:pt>
    <dgm:pt modelId="{B583748F-1930-44B1-B8FA-AAD11149DD97}">
      <dgm:prSet custT="1"/>
      <dgm:spPr/>
      <dgm:t>
        <a:bodyPr/>
        <a:lstStyle/>
        <a:p>
          <a:r>
            <a:rPr lang="en-US" sz="2400" dirty="0"/>
            <a:t>Enhance research; for serious discussion question, they should research to answer it with citation included</a:t>
          </a:r>
        </a:p>
      </dgm:t>
    </dgm:pt>
    <dgm:pt modelId="{48E4B65A-D102-40BD-95F8-D1385A863944}" type="parTrans" cxnId="{EFD52C90-ECA4-4B47-8F10-E75DF29F92FE}">
      <dgm:prSet/>
      <dgm:spPr/>
      <dgm:t>
        <a:bodyPr/>
        <a:lstStyle/>
        <a:p>
          <a:endParaRPr lang="en-US"/>
        </a:p>
      </dgm:t>
    </dgm:pt>
    <dgm:pt modelId="{45F6FC09-265D-48A1-A85B-F6DE9AE6E39B}" type="sibTrans" cxnId="{EFD52C90-ECA4-4B47-8F10-E75DF29F92FE}">
      <dgm:prSet/>
      <dgm:spPr/>
      <dgm:t>
        <a:bodyPr/>
        <a:lstStyle/>
        <a:p>
          <a:endParaRPr lang="en-US"/>
        </a:p>
      </dgm:t>
    </dgm:pt>
    <dgm:pt modelId="{816192D0-CA08-440B-BF0E-92F1583A89C3}">
      <dgm:prSet/>
      <dgm:spPr/>
      <dgm:t>
        <a:bodyPr/>
        <a:lstStyle/>
        <a:p>
          <a:r>
            <a:rPr lang="en-US"/>
            <a:t>Enable</a:t>
          </a:r>
        </a:p>
      </dgm:t>
    </dgm:pt>
    <dgm:pt modelId="{CE0055F1-F435-4FBA-8550-30EFFB0D47AD}" type="parTrans" cxnId="{A0260D17-E98E-40D9-996D-5AAABA1BEFF0}">
      <dgm:prSet/>
      <dgm:spPr/>
      <dgm:t>
        <a:bodyPr/>
        <a:lstStyle/>
        <a:p>
          <a:endParaRPr lang="en-US"/>
        </a:p>
      </dgm:t>
    </dgm:pt>
    <dgm:pt modelId="{94C51C0F-C9EB-4A85-8747-083D8A8A51D1}" type="sibTrans" cxnId="{A0260D17-E98E-40D9-996D-5AAABA1BEFF0}">
      <dgm:prSet/>
      <dgm:spPr/>
      <dgm:t>
        <a:bodyPr/>
        <a:lstStyle/>
        <a:p>
          <a:endParaRPr lang="en-US"/>
        </a:p>
      </dgm:t>
    </dgm:pt>
    <dgm:pt modelId="{021738EF-89A6-46C4-9FE0-4CC9A8ABC91F}">
      <dgm:prSet custT="1"/>
      <dgm:spPr/>
      <dgm:t>
        <a:bodyPr/>
        <a:lstStyle/>
        <a:p>
          <a:r>
            <a:rPr lang="en-US" sz="2400" dirty="0"/>
            <a:t>Enable students to find their own voices</a:t>
          </a:r>
        </a:p>
      </dgm:t>
    </dgm:pt>
    <dgm:pt modelId="{FA1235EA-00DD-4FC3-A448-18AC9ACAC302}" type="parTrans" cxnId="{7271A68D-5804-4227-B4A5-CF91D84C1EB9}">
      <dgm:prSet/>
      <dgm:spPr/>
      <dgm:t>
        <a:bodyPr/>
        <a:lstStyle/>
        <a:p>
          <a:endParaRPr lang="en-US"/>
        </a:p>
      </dgm:t>
    </dgm:pt>
    <dgm:pt modelId="{3D857F6F-A4B5-41FD-8417-5A91A550E2BD}" type="sibTrans" cxnId="{7271A68D-5804-4227-B4A5-CF91D84C1EB9}">
      <dgm:prSet/>
      <dgm:spPr/>
      <dgm:t>
        <a:bodyPr/>
        <a:lstStyle/>
        <a:p>
          <a:endParaRPr lang="en-US"/>
        </a:p>
      </dgm:t>
    </dgm:pt>
    <dgm:pt modelId="{87DF39A5-914F-8A4A-83AB-1834F5E78C69}" type="pres">
      <dgm:prSet presAssocID="{38BE727B-EAA7-4040-BED7-D13BFF520702}" presName="Name0" presStyleCnt="0">
        <dgm:presLayoutVars>
          <dgm:dir/>
          <dgm:animLvl val="lvl"/>
          <dgm:resizeHandles val="exact"/>
        </dgm:presLayoutVars>
      </dgm:prSet>
      <dgm:spPr/>
    </dgm:pt>
    <dgm:pt modelId="{36735D05-490B-CD4E-9684-662F368F67F4}" type="pres">
      <dgm:prSet presAssocID="{177A729F-3A01-4ADA-95CC-8314C9016186}" presName="linNode" presStyleCnt="0"/>
      <dgm:spPr/>
    </dgm:pt>
    <dgm:pt modelId="{681CD1ED-9B14-D841-9BCA-9E1FBE89AE55}" type="pres">
      <dgm:prSet presAssocID="{177A729F-3A01-4ADA-95CC-8314C9016186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7E30B834-0584-1142-8D07-BEAE217101D4}" type="pres">
      <dgm:prSet presAssocID="{177A729F-3A01-4ADA-95CC-8314C9016186}" presName="descendantText" presStyleLbl="alignAccFollowNode1" presStyleIdx="0" presStyleCnt="4" custLinFactX="53621" custLinFactNeighborX="100000" custLinFactNeighborY="-15328">
        <dgm:presLayoutVars>
          <dgm:bulletEnabled/>
        </dgm:presLayoutVars>
      </dgm:prSet>
      <dgm:spPr/>
    </dgm:pt>
    <dgm:pt modelId="{BBB79C6A-FB3B-9347-84B5-EF68AFCFDB27}" type="pres">
      <dgm:prSet presAssocID="{DA0E2C01-1177-490A-ADF9-5A518923304C}" presName="sp" presStyleCnt="0"/>
      <dgm:spPr/>
    </dgm:pt>
    <dgm:pt modelId="{763314B2-39C4-F846-BE8D-80603DAA8A51}" type="pres">
      <dgm:prSet presAssocID="{B9C963A7-4859-4D06-9E30-D1E0D07D15EA}" presName="linNode" presStyleCnt="0"/>
      <dgm:spPr/>
    </dgm:pt>
    <dgm:pt modelId="{6B9C90C8-96E4-694D-92E0-81F9DACB030E}" type="pres">
      <dgm:prSet presAssocID="{B9C963A7-4859-4D06-9E30-D1E0D07D15EA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5AE1614F-CFF2-E840-9446-22D4F91FCFCA}" type="pres">
      <dgm:prSet presAssocID="{B9C963A7-4859-4D06-9E30-D1E0D07D15EA}" presName="descendantText" presStyleLbl="alignAccFollowNode1" presStyleIdx="1" presStyleCnt="4">
        <dgm:presLayoutVars>
          <dgm:bulletEnabled/>
        </dgm:presLayoutVars>
      </dgm:prSet>
      <dgm:spPr/>
    </dgm:pt>
    <dgm:pt modelId="{A10D0D02-D8F2-7245-BD6B-4EAC6F951905}" type="pres">
      <dgm:prSet presAssocID="{4FE41619-1C0E-44D6-BB69-105D4F801595}" presName="sp" presStyleCnt="0"/>
      <dgm:spPr/>
    </dgm:pt>
    <dgm:pt modelId="{9271E6B7-E44C-9545-8B6A-33AC8C59737F}" type="pres">
      <dgm:prSet presAssocID="{CE71875F-09A4-420A-8115-8615502B5A33}" presName="linNode" presStyleCnt="0"/>
      <dgm:spPr/>
    </dgm:pt>
    <dgm:pt modelId="{D431F502-72FB-414C-8CA5-CBA879F39123}" type="pres">
      <dgm:prSet presAssocID="{CE71875F-09A4-420A-8115-8615502B5A33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BE2E3F39-374F-3748-A378-880CB38390A9}" type="pres">
      <dgm:prSet presAssocID="{CE71875F-09A4-420A-8115-8615502B5A33}" presName="descendantText" presStyleLbl="alignAccFollowNode1" presStyleIdx="2" presStyleCnt="4">
        <dgm:presLayoutVars>
          <dgm:bulletEnabled/>
        </dgm:presLayoutVars>
      </dgm:prSet>
      <dgm:spPr/>
    </dgm:pt>
    <dgm:pt modelId="{66CAC7C6-B352-1D4B-B0C4-B9BD0783A850}" type="pres">
      <dgm:prSet presAssocID="{6F1D5BB7-E489-48E8-A939-E4AAF199DED5}" presName="sp" presStyleCnt="0"/>
      <dgm:spPr/>
    </dgm:pt>
    <dgm:pt modelId="{B0B84128-5FA3-B946-9E0C-9729AEB5C9A5}" type="pres">
      <dgm:prSet presAssocID="{816192D0-CA08-440B-BF0E-92F1583A89C3}" presName="linNode" presStyleCnt="0"/>
      <dgm:spPr/>
    </dgm:pt>
    <dgm:pt modelId="{8344F283-2CC4-B643-95B4-5C4112FBC0E0}" type="pres">
      <dgm:prSet presAssocID="{816192D0-CA08-440B-BF0E-92F1583A89C3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5985E73E-7158-1B49-88FB-723C95A1247D}" type="pres">
      <dgm:prSet presAssocID="{816192D0-CA08-440B-BF0E-92F1583A89C3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8916EA02-2406-AC4D-81BC-F1095DFEDF00}" type="presOf" srcId="{B583748F-1930-44B1-B8FA-AAD11149DD97}" destId="{BE2E3F39-374F-3748-A378-880CB38390A9}" srcOrd="0" destOrd="0" presId="urn:microsoft.com/office/officeart/2016/7/layout/VerticalSolidActionList"/>
    <dgm:cxn modelId="{A0260D17-E98E-40D9-996D-5AAABA1BEFF0}" srcId="{38BE727B-EAA7-4040-BED7-D13BFF520702}" destId="{816192D0-CA08-440B-BF0E-92F1583A89C3}" srcOrd="3" destOrd="0" parTransId="{CE0055F1-F435-4FBA-8550-30EFFB0D47AD}" sibTransId="{94C51C0F-C9EB-4A85-8747-083D8A8A51D1}"/>
    <dgm:cxn modelId="{FC8DFA29-80C7-7242-B2AE-F47BEC8B4EFF}" type="presOf" srcId="{816192D0-CA08-440B-BF0E-92F1583A89C3}" destId="{8344F283-2CC4-B643-95B4-5C4112FBC0E0}" srcOrd="0" destOrd="0" presId="urn:microsoft.com/office/officeart/2016/7/layout/VerticalSolidActionList"/>
    <dgm:cxn modelId="{0179D12D-FE6B-7A42-BAB8-72EE5ED63E24}" type="presOf" srcId="{021738EF-89A6-46C4-9FE0-4CC9A8ABC91F}" destId="{5985E73E-7158-1B49-88FB-723C95A1247D}" srcOrd="0" destOrd="0" presId="urn:microsoft.com/office/officeart/2016/7/layout/VerticalSolidActionList"/>
    <dgm:cxn modelId="{04B65E66-9AF5-1441-A5B1-E24CF5865B93}" type="presOf" srcId="{B9C963A7-4859-4D06-9E30-D1E0D07D15EA}" destId="{6B9C90C8-96E4-694D-92E0-81F9DACB030E}" srcOrd="0" destOrd="0" presId="urn:microsoft.com/office/officeart/2016/7/layout/VerticalSolidActionList"/>
    <dgm:cxn modelId="{B626786D-2DD7-4F3D-8194-B5238EA4F77B}" srcId="{B9C963A7-4859-4D06-9E30-D1E0D07D15EA}" destId="{8D0F5D29-9CE3-4151-991F-F7A9819AD95C}" srcOrd="0" destOrd="0" parTransId="{DFE1D6B7-75A0-4381-ABD3-5197EC86E301}" sibTransId="{17102EF8-845F-43BE-9236-ED0F57F6C9D9}"/>
    <dgm:cxn modelId="{26917B4D-7280-274B-BA95-5C6105CEB018}" type="presOf" srcId="{38BE727B-EAA7-4040-BED7-D13BFF520702}" destId="{87DF39A5-914F-8A4A-83AB-1834F5E78C69}" srcOrd="0" destOrd="0" presId="urn:microsoft.com/office/officeart/2016/7/layout/VerticalSolidActionList"/>
    <dgm:cxn modelId="{C4E1B972-8240-FC44-9234-03F4E04E779D}" type="presOf" srcId="{CE71875F-09A4-420A-8115-8615502B5A33}" destId="{D431F502-72FB-414C-8CA5-CBA879F39123}" srcOrd="0" destOrd="0" presId="urn:microsoft.com/office/officeart/2016/7/layout/VerticalSolidActionList"/>
    <dgm:cxn modelId="{4C492884-4442-CA40-8175-CDE8D1AC66BA}" type="presOf" srcId="{8D0F5D29-9CE3-4151-991F-F7A9819AD95C}" destId="{5AE1614F-CFF2-E840-9446-22D4F91FCFCA}" srcOrd="0" destOrd="0" presId="urn:microsoft.com/office/officeart/2016/7/layout/VerticalSolidActionList"/>
    <dgm:cxn modelId="{1D4A5985-A1C9-6A48-B075-B7F7EEB4CD87}" type="presOf" srcId="{177A729F-3A01-4ADA-95CC-8314C9016186}" destId="{681CD1ED-9B14-D841-9BCA-9E1FBE89AE55}" srcOrd="0" destOrd="0" presId="urn:microsoft.com/office/officeart/2016/7/layout/VerticalSolidActionList"/>
    <dgm:cxn modelId="{7B09A48D-2FD4-F948-A5CF-0C6E2347FF4F}" type="presOf" srcId="{B1A8ACF6-F0FE-497D-B005-1C4540D2334B}" destId="{7E30B834-0584-1142-8D07-BEAE217101D4}" srcOrd="0" destOrd="0" presId="urn:microsoft.com/office/officeart/2016/7/layout/VerticalSolidActionList"/>
    <dgm:cxn modelId="{7271A68D-5804-4227-B4A5-CF91D84C1EB9}" srcId="{816192D0-CA08-440B-BF0E-92F1583A89C3}" destId="{021738EF-89A6-46C4-9FE0-4CC9A8ABC91F}" srcOrd="0" destOrd="0" parTransId="{FA1235EA-00DD-4FC3-A448-18AC9ACAC302}" sibTransId="{3D857F6F-A4B5-41FD-8417-5A91A550E2BD}"/>
    <dgm:cxn modelId="{EFD52C90-ECA4-4B47-8F10-E75DF29F92FE}" srcId="{CE71875F-09A4-420A-8115-8615502B5A33}" destId="{B583748F-1930-44B1-B8FA-AAD11149DD97}" srcOrd="0" destOrd="0" parTransId="{48E4B65A-D102-40BD-95F8-D1385A863944}" sibTransId="{45F6FC09-265D-48A1-A85B-F6DE9AE6E39B}"/>
    <dgm:cxn modelId="{7D4D22A0-D828-4EFF-B4EC-A47D85A540B8}" srcId="{38BE727B-EAA7-4040-BED7-D13BFF520702}" destId="{B9C963A7-4859-4D06-9E30-D1E0D07D15EA}" srcOrd="1" destOrd="0" parTransId="{EE6C7CB6-77EF-45B9-BE00-3FCB6984C73E}" sibTransId="{4FE41619-1C0E-44D6-BB69-105D4F801595}"/>
    <dgm:cxn modelId="{94062CB3-B940-4553-BF9F-1AAF8E4F074B}" srcId="{38BE727B-EAA7-4040-BED7-D13BFF520702}" destId="{CE71875F-09A4-420A-8115-8615502B5A33}" srcOrd="2" destOrd="0" parTransId="{D921BE3F-DA30-468D-99FF-3F0DF81EBBF2}" sibTransId="{6F1D5BB7-E489-48E8-A939-E4AAF199DED5}"/>
    <dgm:cxn modelId="{B0FCF7BB-74CB-4BAC-97E4-DE21EB0664C2}" srcId="{38BE727B-EAA7-4040-BED7-D13BFF520702}" destId="{177A729F-3A01-4ADA-95CC-8314C9016186}" srcOrd="0" destOrd="0" parTransId="{D7C839D3-67B0-443D-99FF-B73A0CD7154B}" sibTransId="{DA0E2C01-1177-490A-ADF9-5A518923304C}"/>
    <dgm:cxn modelId="{29A251D8-4197-4D79-AEE6-A2070EFDAFBC}" srcId="{177A729F-3A01-4ADA-95CC-8314C9016186}" destId="{B1A8ACF6-F0FE-497D-B005-1C4540D2334B}" srcOrd="0" destOrd="0" parTransId="{283E4913-FE7A-49D0-8D83-971031038DFB}" sibTransId="{A5834818-5BD5-4D02-85E4-0D19C54EAF00}"/>
    <dgm:cxn modelId="{6C656ADC-4F0B-9C41-B060-9A462684F5A9}" type="presParOf" srcId="{87DF39A5-914F-8A4A-83AB-1834F5E78C69}" destId="{36735D05-490B-CD4E-9684-662F368F67F4}" srcOrd="0" destOrd="0" presId="urn:microsoft.com/office/officeart/2016/7/layout/VerticalSolidActionList"/>
    <dgm:cxn modelId="{C2EE750C-326D-B94C-B836-C1648888E161}" type="presParOf" srcId="{36735D05-490B-CD4E-9684-662F368F67F4}" destId="{681CD1ED-9B14-D841-9BCA-9E1FBE89AE55}" srcOrd="0" destOrd="0" presId="urn:microsoft.com/office/officeart/2016/7/layout/VerticalSolidActionList"/>
    <dgm:cxn modelId="{76818B11-3C28-6C4E-BE16-7F2E1350D7A4}" type="presParOf" srcId="{36735D05-490B-CD4E-9684-662F368F67F4}" destId="{7E30B834-0584-1142-8D07-BEAE217101D4}" srcOrd="1" destOrd="0" presId="urn:microsoft.com/office/officeart/2016/7/layout/VerticalSolidActionList"/>
    <dgm:cxn modelId="{3C87A3D7-99E0-EE43-B870-C74E020AA3C3}" type="presParOf" srcId="{87DF39A5-914F-8A4A-83AB-1834F5E78C69}" destId="{BBB79C6A-FB3B-9347-84B5-EF68AFCFDB27}" srcOrd="1" destOrd="0" presId="urn:microsoft.com/office/officeart/2016/7/layout/VerticalSolidActionList"/>
    <dgm:cxn modelId="{5302441E-9FFB-1B49-A6E4-A6097FC3329D}" type="presParOf" srcId="{87DF39A5-914F-8A4A-83AB-1834F5E78C69}" destId="{763314B2-39C4-F846-BE8D-80603DAA8A51}" srcOrd="2" destOrd="0" presId="urn:microsoft.com/office/officeart/2016/7/layout/VerticalSolidActionList"/>
    <dgm:cxn modelId="{98A97DE6-30A6-7647-BBDE-86267A7D2C4F}" type="presParOf" srcId="{763314B2-39C4-F846-BE8D-80603DAA8A51}" destId="{6B9C90C8-96E4-694D-92E0-81F9DACB030E}" srcOrd="0" destOrd="0" presId="urn:microsoft.com/office/officeart/2016/7/layout/VerticalSolidActionList"/>
    <dgm:cxn modelId="{D90E79B3-357A-3A40-A966-D4C106D2CD6F}" type="presParOf" srcId="{763314B2-39C4-F846-BE8D-80603DAA8A51}" destId="{5AE1614F-CFF2-E840-9446-22D4F91FCFCA}" srcOrd="1" destOrd="0" presId="urn:microsoft.com/office/officeart/2016/7/layout/VerticalSolidActionList"/>
    <dgm:cxn modelId="{663ECBB9-7A65-F94F-A43A-9D125FA714AA}" type="presParOf" srcId="{87DF39A5-914F-8A4A-83AB-1834F5E78C69}" destId="{A10D0D02-D8F2-7245-BD6B-4EAC6F951905}" srcOrd="3" destOrd="0" presId="urn:microsoft.com/office/officeart/2016/7/layout/VerticalSolidActionList"/>
    <dgm:cxn modelId="{5AB37B2E-D7C9-6B4B-8511-8ABED4A1F092}" type="presParOf" srcId="{87DF39A5-914F-8A4A-83AB-1834F5E78C69}" destId="{9271E6B7-E44C-9545-8B6A-33AC8C59737F}" srcOrd="4" destOrd="0" presId="urn:microsoft.com/office/officeart/2016/7/layout/VerticalSolidActionList"/>
    <dgm:cxn modelId="{F9F39642-FCB6-B84E-B6C0-E4FEBE38390A}" type="presParOf" srcId="{9271E6B7-E44C-9545-8B6A-33AC8C59737F}" destId="{D431F502-72FB-414C-8CA5-CBA879F39123}" srcOrd="0" destOrd="0" presId="urn:microsoft.com/office/officeart/2016/7/layout/VerticalSolidActionList"/>
    <dgm:cxn modelId="{4ECC4F98-D2E1-6A4B-A0EA-AA102789E633}" type="presParOf" srcId="{9271E6B7-E44C-9545-8B6A-33AC8C59737F}" destId="{BE2E3F39-374F-3748-A378-880CB38390A9}" srcOrd="1" destOrd="0" presId="urn:microsoft.com/office/officeart/2016/7/layout/VerticalSolidActionList"/>
    <dgm:cxn modelId="{95BC7D8A-ACCE-E24D-B21A-52B437C2C208}" type="presParOf" srcId="{87DF39A5-914F-8A4A-83AB-1834F5E78C69}" destId="{66CAC7C6-B352-1D4B-B0C4-B9BD0783A850}" srcOrd="5" destOrd="0" presId="urn:microsoft.com/office/officeart/2016/7/layout/VerticalSolidActionList"/>
    <dgm:cxn modelId="{9542AF51-13E6-7143-B526-CA30A8BFA8A1}" type="presParOf" srcId="{87DF39A5-914F-8A4A-83AB-1834F5E78C69}" destId="{B0B84128-5FA3-B946-9E0C-9729AEB5C9A5}" srcOrd="6" destOrd="0" presId="urn:microsoft.com/office/officeart/2016/7/layout/VerticalSolidActionList"/>
    <dgm:cxn modelId="{0BF7F7BE-8E7F-594D-AB9C-A6C707A189CB}" type="presParOf" srcId="{B0B84128-5FA3-B946-9E0C-9729AEB5C9A5}" destId="{8344F283-2CC4-B643-95B4-5C4112FBC0E0}" srcOrd="0" destOrd="0" presId="urn:microsoft.com/office/officeart/2016/7/layout/VerticalSolidActionList"/>
    <dgm:cxn modelId="{F92FD9C4-202B-A040-8AE9-92FDC94487BE}" type="presParOf" srcId="{B0B84128-5FA3-B946-9E0C-9729AEB5C9A5}" destId="{5985E73E-7158-1B49-88FB-723C95A1247D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58DD06-2A39-4A91-AE6F-34B0904D2FA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F571722-2281-40CC-B86D-F816A60F1587}">
      <dgm:prSet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cknowledge something the student has said</a:t>
          </a:r>
        </a:p>
      </dgm:t>
    </dgm:pt>
    <dgm:pt modelId="{19830B35-1CFB-4CC9-9F7B-06453DBA707E}" type="parTrans" cxnId="{92F58BB7-FADA-4346-8F8C-7130ABD8BD0C}">
      <dgm:prSet/>
      <dgm:spPr/>
      <dgm:t>
        <a:bodyPr/>
        <a:lstStyle/>
        <a:p>
          <a:endParaRPr lang="en-US"/>
        </a:p>
      </dgm:t>
    </dgm:pt>
    <dgm:pt modelId="{2D5DCD72-E938-46BE-A1B1-2FE77C0D2CA4}" type="sibTrans" cxnId="{92F58BB7-FADA-4346-8F8C-7130ABD8BD0C}">
      <dgm:prSet/>
      <dgm:spPr/>
      <dgm:t>
        <a:bodyPr/>
        <a:lstStyle/>
        <a:p>
          <a:endParaRPr lang="en-US"/>
        </a:p>
      </dgm:t>
    </dgm:pt>
    <dgm:pt modelId="{A0181BE7-FBDF-4431-A55D-8F325EF6F3D8}">
      <dgm:prSet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uild by adding personal experience, relevant content or observation</a:t>
          </a:r>
        </a:p>
      </dgm:t>
    </dgm:pt>
    <dgm:pt modelId="{F48F4E14-9262-4C41-B1C9-F1F04B693902}" type="parTrans" cxnId="{5D4430FF-F873-4383-9EFA-459DE5AC14D1}">
      <dgm:prSet/>
      <dgm:spPr/>
      <dgm:t>
        <a:bodyPr/>
        <a:lstStyle/>
        <a:p>
          <a:endParaRPr lang="en-US"/>
        </a:p>
      </dgm:t>
    </dgm:pt>
    <dgm:pt modelId="{B00D1043-B2FC-4A3A-B0B5-17447B2C6613}" type="sibTrans" cxnId="{5D4430FF-F873-4383-9EFA-459DE5AC14D1}">
      <dgm:prSet/>
      <dgm:spPr/>
      <dgm:t>
        <a:bodyPr/>
        <a:lstStyle/>
        <a:p>
          <a:endParaRPr lang="en-US"/>
        </a:p>
      </dgm:t>
    </dgm:pt>
    <dgm:pt modelId="{ECC974A2-1FEF-4645-A3A6-B046FA515AAB}">
      <dgm:prSet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onclude with a question to the class or the individual student</a:t>
          </a:r>
        </a:p>
      </dgm:t>
    </dgm:pt>
    <dgm:pt modelId="{AA3C10A5-FBF0-489B-9776-47A4707847D4}" type="parTrans" cxnId="{2F912EA9-5542-4CDF-A9B8-4AE19E159720}">
      <dgm:prSet/>
      <dgm:spPr/>
      <dgm:t>
        <a:bodyPr/>
        <a:lstStyle/>
        <a:p>
          <a:endParaRPr lang="en-US"/>
        </a:p>
      </dgm:t>
    </dgm:pt>
    <dgm:pt modelId="{9993BF67-E6A4-4B61-86C8-F7FAE521D14F}" type="sibTrans" cxnId="{2F912EA9-5542-4CDF-A9B8-4AE19E159720}">
      <dgm:prSet/>
      <dgm:spPr/>
      <dgm:t>
        <a:bodyPr/>
        <a:lstStyle/>
        <a:p>
          <a:endParaRPr lang="en-US"/>
        </a:p>
      </dgm:t>
    </dgm:pt>
    <dgm:pt modelId="{EF4411A0-5DD0-46DB-B54C-4D20EFECDD45}" type="pres">
      <dgm:prSet presAssocID="{CA58DD06-2A39-4A91-AE6F-34B0904D2FA8}" presName="root" presStyleCnt="0">
        <dgm:presLayoutVars>
          <dgm:dir/>
          <dgm:resizeHandles val="exact"/>
        </dgm:presLayoutVars>
      </dgm:prSet>
      <dgm:spPr/>
    </dgm:pt>
    <dgm:pt modelId="{0E5A32C5-BDB1-4DDD-A53C-27FD43B84E48}" type="pres">
      <dgm:prSet presAssocID="{3F571722-2281-40CC-B86D-F816A60F1587}" presName="compNode" presStyleCnt="0"/>
      <dgm:spPr/>
    </dgm:pt>
    <dgm:pt modelId="{85FA17AD-1E82-422B-9E6B-4890E16D88F2}" type="pres">
      <dgm:prSet presAssocID="{3F571722-2281-40CC-B86D-F816A60F1587}" presName="bgRect" presStyleLbl="bgShp" presStyleIdx="0" presStyleCnt="3"/>
      <dgm:spPr/>
    </dgm:pt>
    <dgm:pt modelId="{8C268526-3FA1-44D8-9D6C-6D78E12D3E07}" type="pres">
      <dgm:prSet presAssocID="{3F571722-2281-40CC-B86D-F816A60F158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"/>
        </a:ext>
      </dgm:extLst>
    </dgm:pt>
    <dgm:pt modelId="{92A442A8-3EDC-468C-871A-C6756B234EC7}" type="pres">
      <dgm:prSet presAssocID="{3F571722-2281-40CC-B86D-F816A60F1587}" presName="spaceRect" presStyleCnt="0"/>
      <dgm:spPr/>
    </dgm:pt>
    <dgm:pt modelId="{4039EFEF-D752-4740-8A49-78DEACC55548}" type="pres">
      <dgm:prSet presAssocID="{3F571722-2281-40CC-B86D-F816A60F1587}" presName="parTx" presStyleLbl="revTx" presStyleIdx="0" presStyleCnt="3">
        <dgm:presLayoutVars>
          <dgm:chMax val="0"/>
          <dgm:chPref val="0"/>
        </dgm:presLayoutVars>
      </dgm:prSet>
      <dgm:spPr/>
    </dgm:pt>
    <dgm:pt modelId="{0B2B659E-4AE5-4CE0-B4E1-607E41C21412}" type="pres">
      <dgm:prSet presAssocID="{2D5DCD72-E938-46BE-A1B1-2FE77C0D2CA4}" presName="sibTrans" presStyleCnt="0"/>
      <dgm:spPr/>
    </dgm:pt>
    <dgm:pt modelId="{250A454F-D287-4D89-A909-12AF2DFE852A}" type="pres">
      <dgm:prSet presAssocID="{A0181BE7-FBDF-4431-A55D-8F325EF6F3D8}" presName="compNode" presStyleCnt="0"/>
      <dgm:spPr/>
    </dgm:pt>
    <dgm:pt modelId="{6F1F87CB-9E19-4FDA-B6FB-81EF3823E4A8}" type="pres">
      <dgm:prSet presAssocID="{A0181BE7-FBDF-4431-A55D-8F325EF6F3D8}" presName="bgRect" presStyleLbl="bgShp" presStyleIdx="1" presStyleCnt="3"/>
      <dgm:spPr/>
    </dgm:pt>
    <dgm:pt modelId="{4CBD48B2-F0A5-4668-B72F-8C28941AF87B}" type="pres">
      <dgm:prSet presAssocID="{A0181BE7-FBDF-4431-A55D-8F325EF6F3D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9DED36D-FE90-40E2-AA9E-95518F9F64A6}" type="pres">
      <dgm:prSet presAssocID="{A0181BE7-FBDF-4431-A55D-8F325EF6F3D8}" presName="spaceRect" presStyleCnt="0"/>
      <dgm:spPr/>
    </dgm:pt>
    <dgm:pt modelId="{AFB64739-38A6-4197-8A27-897EBBD512B4}" type="pres">
      <dgm:prSet presAssocID="{A0181BE7-FBDF-4431-A55D-8F325EF6F3D8}" presName="parTx" presStyleLbl="revTx" presStyleIdx="1" presStyleCnt="3">
        <dgm:presLayoutVars>
          <dgm:chMax val="0"/>
          <dgm:chPref val="0"/>
        </dgm:presLayoutVars>
      </dgm:prSet>
      <dgm:spPr/>
    </dgm:pt>
    <dgm:pt modelId="{EBD71D77-51F9-46E7-BB1D-775F6D65FCFF}" type="pres">
      <dgm:prSet presAssocID="{B00D1043-B2FC-4A3A-B0B5-17447B2C6613}" presName="sibTrans" presStyleCnt="0"/>
      <dgm:spPr/>
    </dgm:pt>
    <dgm:pt modelId="{47DF7DA8-F5AC-4A85-9037-A1F85561ACDF}" type="pres">
      <dgm:prSet presAssocID="{ECC974A2-1FEF-4645-A3A6-B046FA515AAB}" presName="compNode" presStyleCnt="0"/>
      <dgm:spPr/>
    </dgm:pt>
    <dgm:pt modelId="{667D4FAF-019D-4546-8BCB-52CA7BF47FE5}" type="pres">
      <dgm:prSet presAssocID="{ECC974A2-1FEF-4645-A3A6-B046FA515AAB}" presName="bgRect" presStyleLbl="bgShp" presStyleIdx="2" presStyleCnt="3"/>
      <dgm:spPr/>
    </dgm:pt>
    <dgm:pt modelId="{46EAA1D9-6B22-49BD-8614-8DBDFF52728D}" type="pres">
      <dgm:prSet presAssocID="{ECC974A2-1FEF-4645-A3A6-B046FA515AA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2DAE4BB-77BB-4ED6-929A-DAE59D44FAD6}" type="pres">
      <dgm:prSet presAssocID="{ECC974A2-1FEF-4645-A3A6-B046FA515AAB}" presName="spaceRect" presStyleCnt="0"/>
      <dgm:spPr/>
    </dgm:pt>
    <dgm:pt modelId="{30E47B6B-74CC-451D-8349-0763C73B6244}" type="pres">
      <dgm:prSet presAssocID="{ECC974A2-1FEF-4645-A3A6-B046FA515AA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B8A016F-6D18-4E5B-AD56-C8CB753EEB21}" type="presOf" srcId="{A0181BE7-FBDF-4431-A55D-8F325EF6F3D8}" destId="{AFB64739-38A6-4197-8A27-897EBBD512B4}" srcOrd="0" destOrd="0" presId="urn:microsoft.com/office/officeart/2018/2/layout/IconVerticalSolidList"/>
    <dgm:cxn modelId="{76851E4F-21A6-4AC6-A18B-6458A4BC97EF}" type="presOf" srcId="{CA58DD06-2A39-4A91-AE6F-34B0904D2FA8}" destId="{EF4411A0-5DD0-46DB-B54C-4D20EFECDD45}" srcOrd="0" destOrd="0" presId="urn:microsoft.com/office/officeart/2018/2/layout/IconVerticalSolidList"/>
    <dgm:cxn modelId="{2F912EA9-5542-4CDF-A9B8-4AE19E159720}" srcId="{CA58DD06-2A39-4A91-AE6F-34B0904D2FA8}" destId="{ECC974A2-1FEF-4645-A3A6-B046FA515AAB}" srcOrd="2" destOrd="0" parTransId="{AA3C10A5-FBF0-489B-9776-47A4707847D4}" sibTransId="{9993BF67-E6A4-4B61-86C8-F7FAE521D14F}"/>
    <dgm:cxn modelId="{92F58BB7-FADA-4346-8F8C-7130ABD8BD0C}" srcId="{CA58DD06-2A39-4A91-AE6F-34B0904D2FA8}" destId="{3F571722-2281-40CC-B86D-F816A60F1587}" srcOrd="0" destOrd="0" parTransId="{19830B35-1CFB-4CC9-9F7B-06453DBA707E}" sibTransId="{2D5DCD72-E938-46BE-A1B1-2FE77C0D2CA4}"/>
    <dgm:cxn modelId="{B42523DE-B7B0-42A8-A84B-D8396FBC6291}" type="presOf" srcId="{3F571722-2281-40CC-B86D-F816A60F1587}" destId="{4039EFEF-D752-4740-8A49-78DEACC55548}" srcOrd="0" destOrd="0" presId="urn:microsoft.com/office/officeart/2018/2/layout/IconVerticalSolidList"/>
    <dgm:cxn modelId="{555FD7F5-5C96-48F1-AC30-C13BF7CE97EC}" type="presOf" srcId="{ECC974A2-1FEF-4645-A3A6-B046FA515AAB}" destId="{30E47B6B-74CC-451D-8349-0763C73B6244}" srcOrd="0" destOrd="0" presId="urn:microsoft.com/office/officeart/2018/2/layout/IconVerticalSolidList"/>
    <dgm:cxn modelId="{5D4430FF-F873-4383-9EFA-459DE5AC14D1}" srcId="{CA58DD06-2A39-4A91-AE6F-34B0904D2FA8}" destId="{A0181BE7-FBDF-4431-A55D-8F325EF6F3D8}" srcOrd="1" destOrd="0" parTransId="{F48F4E14-9262-4C41-B1C9-F1F04B693902}" sibTransId="{B00D1043-B2FC-4A3A-B0B5-17447B2C6613}"/>
    <dgm:cxn modelId="{EC1AAD19-143B-475E-898C-CD6C5B65B0DC}" type="presParOf" srcId="{EF4411A0-5DD0-46DB-B54C-4D20EFECDD45}" destId="{0E5A32C5-BDB1-4DDD-A53C-27FD43B84E48}" srcOrd="0" destOrd="0" presId="urn:microsoft.com/office/officeart/2018/2/layout/IconVerticalSolidList"/>
    <dgm:cxn modelId="{76C62139-2556-4ABA-B7E1-7081AFA09CDF}" type="presParOf" srcId="{0E5A32C5-BDB1-4DDD-A53C-27FD43B84E48}" destId="{85FA17AD-1E82-422B-9E6B-4890E16D88F2}" srcOrd="0" destOrd="0" presId="urn:microsoft.com/office/officeart/2018/2/layout/IconVerticalSolidList"/>
    <dgm:cxn modelId="{2D4FFEC2-B70E-4123-A883-A47FA2CB0FCD}" type="presParOf" srcId="{0E5A32C5-BDB1-4DDD-A53C-27FD43B84E48}" destId="{8C268526-3FA1-44D8-9D6C-6D78E12D3E07}" srcOrd="1" destOrd="0" presId="urn:microsoft.com/office/officeart/2018/2/layout/IconVerticalSolidList"/>
    <dgm:cxn modelId="{B94A951A-F319-40BF-9E04-B1103437EEBF}" type="presParOf" srcId="{0E5A32C5-BDB1-4DDD-A53C-27FD43B84E48}" destId="{92A442A8-3EDC-468C-871A-C6756B234EC7}" srcOrd="2" destOrd="0" presId="urn:microsoft.com/office/officeart/2018/2/layout/IconVerticalSolidList"/>
    <dgm:cxn modelId="{43A7B1FC-56DA-4AA0-9878-12D434F92FE8}" type="presParOf" srcId="{0E5A32C5-BDB1-4DDD-A53C-27FD43B84E48}" destId="{4039EFEF-D752-4740-8A49-78DEACC55548}" srcOrd="3" destOrd="0" presId="urn:microsoft.com/office/officeart/2018/2/layout/IconVerticalSolidList"/>
    <dgm:cxn modelId="{7F974B06-43F4-406E-A7EF-52B68FFD2227}" type="presParOf" srcId="{EF4411A0-5DD0-46DB-B54C-4D20EFECDD45}" destId="{0B2B659E-4AE5-4CE0-B4E1-607E41C21412}" srcOrd="1" destOrd="0" presId="urn:microsoft.com/office/officeart/2018/2/layout/IconVerticalSolidList"/>
    <dgm:cxn modelId="{BC0C99A5-E9A0-4B3E-9DC0-18902D1DA402}" type="presParOf" srcId="{EF4411A0-5DD0-46DB-B54C-4D20EFECDD45}" destId="{250A454F-D287-4D89-A909-12AF2DFE852A}" srcOrd="2" destOrd="0" presId="urn:microsoft.com/office/officeart/2018/2/layout/IconVerticalSolidList"/>
    <dgm:cxn modelId="{D7CF5499-3FA8-4014-B5D0-CE9054622CB6}" type="presParOf" srcId="{250A454F-D287-4D89-A909-12AF2DFE852A}" destId="{6F1F87CB-9E19-4FDA-B6FB-81EF3823E4A8}" srcOrd="0" destOrd="0" presId="urn:microsoft.com/office/officeart/2018/2/layout/IconVerticalSolidList"/>
    <dgm:cxn modelId="{D6DE79EE-523F-46C1-8255-9B42BBA4D096}" type="presParOf" srcId="{250A454F-D287-4D89-A909-12AF2DFE852A}" destId="{4CBD48B2-F0A5-4668-B72F-8C28941AF87B}" srcOrd="1" destOrd="0" presId="urn:microsoft.com/office/officeart/2018/2/layout/IconVerticalSolidList"/>
    <dgm:cxn modelId="{C198525D-F253-41D9-BAF1-D9540964EC01}" type="presParOf" srcId="{250A454F-D287-4D89-A909-12AF2DFE852A}" destId="{A9DED36D-FE90-40E2-AA9E-95518F9F64A6}" srcOrd="2" destOrd="0" presId="urn:microsoft.com/office/officeart/2018/2/layout/IconVerticalSolidList"/>
    <dgm:cxn modelId="{1D6383B2-303A-4ECA-A692-0E065189EB76}" type="presParOf" srcId="{250A454F-D287-4D89-A909-12AF2DFE852A}" destId="{AFB64739-38A6-4197-8A27-897EBBD512B4}" srcOrd="3" destOrd="0" presId="urn:microsoft.com/office/officeart/2018/2/layout/IconVerticalSolidList"/>
    <dgm:cxn modelId="{D2B6F936-AAD5-4327-AE8C-91368D8A7983}" type="presParOf" srcId="{EF4411A0-5DD0-46DB-B54C-4D20EFECDD45}" destId="{EBD71D77-51F9-46E7-BB1D-775F6D65FCFF}" srcOrd="3" destOrd="0" presId="urn:microsoft.com/office/officeart/2018/2/layout/IconVerticalSolidList"/>
    <dgm:cxn modelId="{73ED1A60-4C30-4B17-B281-C016EB6E5B23}" type="presParOf" srcId="{EF4411A0-5DD0-46DB-B54C-4D20EFECDD45}" destId="{47DF7DA8-F5AC-4A85-9037-A1F85561ACDF}" srcOrd="4" destOrd="0" presId="urn:microsoft.com/office/officeart/2018/2/layout/IconVerticalSolidList"/>
    <dgm:cxn modelId="{3B6F790D-79B7-409D-8027-6B4F5A1BBB85}" type="presParOf" srcId="{47DF7DA8-F5AC-4A85-9037-A1F85561ACDF}" destId="{667D4FAF-019D-4546-8BCB-52CA7BF47FE5}" srcOrd="0" destOrd="0" presId="urn:microsoft.com/office/officeart/2018/2/layout/IconVerticalSolidList"/>
    <dgm:cxn modelId="{8525EABB-052B-40E7-B9E5-E48493B97E4D}" type="presParOf" srcId="{47DF7DA8-F5AC-4A85-9037-A1F85561ACDF}" destId="{46EAA1D9-6B22-49BD-8614-8DBDFF52728D}" srcOrd="1" destOrd="0" presId="urn:microsoft.com/office/officeart/2018/2/layout/IconVerticalSolidList"/>
    <dgm:cxn modelId="{1C1536D1-446D-4FB3-86B9-75B5D032591D}" type="presParOf" srcId="{47DF7DA8-F5AC-4A85-9037-A1F85561ACDF}" destId="{22DAE4BB-77BB-4ED6-929A-DAE59D44FAD6}" srcOrd="2" destOrd="0" presId="urn:microsoft.com/office/officeart/2018/2/layout/IconVerticalSolidList"/>
    <dgm:cxn modelId="{BC1F10FA-1839-443C-B3D3-C2C00C86C7AB}" type="presParOf" srcId="{47DF7DA8-F5AC-4A85-9037-A1F85561ACDF}" destId="{30E47B6B-74CC-451D-8349-0763C73B624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25A7AC1-3C21-47AB-AB45-F49A5F2CA944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8A41D6-C52F-45D7-981C-8CC6E691D7B9}">
      <dgm:prSet custT="1"/>
      <dgm:spPr/>
      <dgm:t>
        <a:bodyPr/>
        <a:lstStyle/>
        <a:p>
          <a:r>
            <a:rPr lang="en-US" sz="2800" b="1" dirty="0"/>
            <a:t>conversational language </a:t>
          </a:r>
          <a:r>
            <a:rPr lang="en-US" sz="2800" dirty="0"/>
            <a:t>works most effectively</a:t>
          </a:r>
          <a:r>
            <a:rPr lang="en-US" sz="2800" b="1" dirty="0"/>
            <a:t>.</a:t>
          </a:r>
          <a:endParaRPr lang="en-US" sz="2800" dirty="0"/>
        </a:p>
      </dgm:t>
    </dgm:pt>
    <dgm:pt modelId="{1A47B988-E030-43B7-8D4C-FF494B8799B3}" type="parTrans" cxnId="{BA036454-2F9F-4D4E-9A23-90616D588E91}">
      <dgm:prSet/>
      <dgm:spPr/>
      <dgm:t>
        <a:bodyPr/>
        <a:lstStyle/>
        <a:p>
          <a:endParaRPr lang="en-US"/>
        </a:p>
      </dgm:t>
    </dgm:pt>
    <dgm:pt modelId="{EC44126C-8DE7-4111-9EE1-10815A0C6E23}" type="sibTrans" cxnId="{BA036454-2F9F-4D4E-9A23-90616D588E91}">
      <dgm:prSet/>
      <dgm:spPr/>
      <dgm:t>
        <a:bodyPr/>
        <a:lstStyle/>
        <a:p>
          <a:endParaRPr lang="en-US"/>
        </a:p>
      </dgm:t>
    </dgm:pt>
    <dgm:pt modelId="{06CF4257-F61D-45B6-89BA-852BFBA3A38F}">
      <dgm:prSet custT="1"/>
      <dgm:spPr/>
      <dgm:t>
        <a:bodyPr/>
        <a:lstStyle/>
        <a:p>
          <a:r>
            <a:rPr lang="en-US" sz="2400" b="0" dirty="0"/>
            <a:t>﻿</a:t>
          </a:r>
          <a:r>
            <a:rPr lang="en-US" sz="2400" b="1" dirty="0"/>
            <a:t>Captions, </a:t>
          </a:r>
          <a:r>
            <a:rPr lang="en-US" sz="2400" b="0" dirty="0"/>
            <a:t>transcripts, and even text-based outlines</a:t>
          </a:r>
        </a:p>
      </dgm:t>
    </dgm:pt>
    <dgm:pt modelId="{50829997-637E-4CC6-84E3-31AA67444CB1}" type="parTrans" cxnId="{993D848E-5A48-4EA1-9328-E182FC39B559}">
      <dgm:prSet/>
      <dgm:spPr/>
      <dgm:t>
        <a:bodyPr/>
        <a:lstStyle/>
        <a:p>
          <a:endParaRPr lang="en-US"/>
        </a:p>
      </dgm:t>
    </dgm:pt>
    <dgm:pt modelId="{05D4C349-01B0-46A3-B3DA-CBEBE9B6FFF5}" type="sibTrans" cxnId="{993D848E-5A48-4EA1-9328-E182FC39B559}">
      <dgm:prSet/>
      <dgm:spPr/>
      <dgm:t>
        <a:bodyPr/>
        <a:lstStyle/>
        <a:p>
          <a:endParaRPr lang="en-US"/>
        </a:p>
      </dgm:t>
    </dgm:pt>
    <dgm:pt modelId="{2F834C98-B280-45D1-A905-F4736AF8D316}">
      <dgm:prSet custT="1"/>
      <dgm:spPr/>
      <dgm:t>
        <a:bodyPr/>
        <a:lstStyle/>
        <a:p>
          <a:r>
            <a:rPr lang="en-US" sz="2800" b="1" dirty="0"/>
            <a:t>﻿provide guiding questions that students can answer while viewing the mini-lectures</a:t>
          </a:r>
          <a:endParaRPr lang="en-US" sz="2800" dirty="0"/>
        </a:p>
      </dgm:t>
    </dgm:pt>
    <dgm:pt modelId="{4BB7A2F7-FDAC-4150-95DE-407B20E5D6BB}" type="parTrans" cxnId="{FF9E4722-BA15-4275-BE47-384212EF05CD}">
      <dgm:prSet/>
      <dgm:spPr/>
      <dgm:t>
        <a:bodyPr/>
        <a:lstStyle/>
        <a:p>
          <a:endParaRPr lang="en-US"/>
        </a:p>
      </dgm:t>
    </dgm:pt>
    <dgm:pt modelId="{25A4E412-1223-4105-A7B6-5E40A65FA370}" type="sibTrans" cxnId="{FF9E4722-BA15-4275-BE47-384212EF05CD}">
      <dgm:prSet/>
      <dgm:spPr/>
      <dgm:t>
        <a:bodyPr/>
        <a:lstStyle/>
        <a:p>
          <a:endParaRPr lang="en-US"/>
        </a:p>
      </dgm:t>
    </dgm:pt>
    <dgm:pt modelId="{8B5C0652-D074-4FE2-80FF-B94ECE7FFA14}">
      <dgm:prSet custT="1"/>
      <dgm:spPr/>
      <dgm:t>
        <a:bodyPr/>
        <a:lstStyle/>
        <a:p>
          <a:r>
            <a:rPr lang="en-US" sz="2400" dirty="0"/>
            <a:t>should contain four basic </a:t>
          </a:r>
          <a:r>
            <a:rPr lang="en-US" sz="2400" b="1" dirty="0"/>
            <a:t>components</a:t>
          </a:r>
          <a:r>
            <a:rPr lang="en-US" sz="2400" dirty="0"/>
            <a:t>, called “connection,” “teaching,” “active engagement,” and “link.”</a:t>
          </a:r>
        </a:p>
      </dgm:t>
    </dgm:pt>
    <dgm:pt modelId="{09217C24-3C10-4454-848F-1709EA9C9BB8}" type="parTrans" cxnId="{418980AA-A8FA-4B4F-8B8C-C2A5C447D89A}">
      <dgm:prSet/>
      <dgm:spPr/>
      <dgm:t>
        <a:bodyPr/>
        <a:lstStyle/>
        <a:p>
          <a:endParaRPr lang="en-US"/>
        </a:p>
      </dgm:t>
    </dgm:pt>
    <dgm:pt modelId="{B692C691-6CCF-40DA-BD2B-86EC7E6BA95F}" type="sibTrans" cxnId="{418980AA-A8FA-4B4F-8B8C-C2A5C447D89A}">
      <dgm:prSet/>
      <dgm:spPr/>
      <dgm:t>
        <a:bodyPr/>
        <a:lstStyle/>
        <a:p>
          <a:endParaRPr lang="en-US"/>
        </a:p>
      </dgm:t>
    </dgm:pt>
    <dgm:pt modelId="{5C9142E2-E5C0-8F4E-B2C7-555AC4872D8D}" type="pres">
      <dgm:prSet presAssocID="{125A7AC1-3C21-47AB-AB45-F49A5F2CA944}" presName="matrix" presStyleCnt="0">
        <dgm:presLayoutVars>
          <dgm:chMax val="1"/>
          <dgm:dir/>
          <dgm:resizeHandles val="exact"/>
        </dgm:presLayoutVars>
      </dgm:prSet>
      <dgm:spPr/>
    </dgm:pt>
    <dgm:pt modelId="{DA88D19E-3ED4-394D-844A-9B8C94F2848A}" type="pres">
      <dgm:prSet presAssocID="{125A7AC1-3C21-47AB-AB45-F49A5F2CA944}" presName="diamond" presStyleLbl="bgShp" presStyleIdx="0" presStyleCnt="1" custScaleX="107429" custLinFactNeighborX="4996" custLinFactNeighborY="226"/>
      <dgm:spPr/>
    </dgm:pt>
    <dgm:pt modelId="{DF44EF6E-AD85-1445-8570-A39A88DA705F}" type="pres">
      <dgm:prSet presAssocID="{125A7AC1-3C21-47AB-AB45-F49A5F2CA944}" presName="quad1" presStyleLbl="node1" presStyleIdx="0" presStyleCnt="4" custScaleX="129331" custScaleY="99574" custLinFactNeighborX="-7952">
        <dgm:presLayoutVars>
          <dgm:chMax val="0"/>
          <dgm:chPref val="0"/>
          <dgm:bulletEnabled val="1"/>
        </dgm:presLayoutVars>
      </dgm:prSet>
      <dgm:spPr/>
    </dgm:pt>
    <dgm:pt modelId="{34887609-6357-5347-9A08-A9131651606E}" type="pres">
      <dgm:prSet presAssocID="{125A7AC1-3C21-47AB-AB45-F49A5F2CA944}" presName="quad2" presStyleLbl="node1" presStyleIdx="1" presStyleCnt="4" custScaleX="131093" custScaleY="102225" custLinFactNeighborX="24682" custLinFactNeighborY="1949">
        <dgm:presLayoutVars>
          <dgm:chMax val="0"/>
          <dgm:chPref val="0"/>
          <dgm:bulletEnabled val="1"/>
        </dgm:presLayoutVars>
      </dgm:prSet>
      <dgm:spPr/>
    </dgm:pt>
    <dgm:pt modelId="{CAA850FE-3023-9E4E-A902-C83189FC342D}" type="pres">
      <dgm:prSet presAssocID="{125A7AC1-3C21-47AB-AB45-F49A5F2CA944}" presName="quad3" presStyleLbl="node1" presStyleIdx="2" presStyleCnt="4" custScaleX="132530" custScaleY="106875" custLinFactNeighborX="-10603" custLinFactNeighborY="172">
        <dgm:presLayoutVars>
          <dgm:chMax val="0"/>
          <dgm:chPref val="0"/>
          <dgm:bulletEnabled val="1"/>
        </dgm:presLayoutVars>
      </dgm:prSet>
      <dgm:spPr/>
    </dgm:pt>
    <dgm:pt modelId="{3D45908C-194F-4449-8256-8F2464011C61}" type="pres">
      <dgm:prSet presAssocID="{125A7AC1-3C21-47AB-AB45-F49A5F2CA944}" presName="quad4" presStyleLbl="node1" presStyleIdx="3" presStyleCnt="4" custScaleX="142809" custScaleY="117230" custLinFactNeighborX="25288" custLinFactNeighborY="2402">
        <dgm:presLayoutVars>
          <dgm:chMax val="0"/>
          <dgm:chPref val="0"/>
          <dgm:bulletEnabled val="1"/>
        </dgm:presLayoutVars>
      </dgm:prSet>
      <dgm:spPr/>
    </dgm:pt>
  </dgm:ptLst>
  <dgm:cxnLst>
    <dgm:cxn modelId="{FF9E4722-BA15-4275-BE47-384212EF05CD}" srcId="{125A7AC1-3C21-47AB-AB45-F49A5F2CA944}" destId="{2F834C98-B280-45D1-A905-F4736AF8D316}" srcOrd="2" destOrd="0" parTransId="{4BB7A2F7-FDAC-4150-95DE-407B20E5D6BB}" sibTransId="{25A4E412-1223-4105-A7B6-5E40A65FA370}"/>
    <dgm:cxn modelId="{07036027-2103-1548-9483-90B92452D274}" type="presOf" srcId="{2C8A41D6-C52F-45D7-981C-8CC6E691D7B9}" destId="{DF44EF6E-AD85-1445-8570-A39A88DA705F}" srcOrd="0" destOrd="0" presId="urn:microsoft.com/office/officeart/2005/8/layout/matrix3"/>
    <dgm:cxn modelId="{3E09D82A-7B28-6741-860A-42A5BB493587}" type="presOf" srcId="{06CF4257-F61D-45B6-89BA-852BFBA3A38F}" destId="{34887609-6357-5347-9A08-A9131651606E}" srcOrd="0" destOrd="0" presId="urn:microsoft.com/office/officeart/2005/8/layout/matrix3"/>
    <dgm:cxn modelId="{AB169934-CC07-2741-A646-65EADD39A903}" type="presOf" srcId="{125A7AC1-3C21-47AB-AB45-F49A5F2CA944}" destId="{5C9142E2-E5C0-8F4E-B2C7-555AC4872D8D}" srcOrd="0" destOrd="0" presId="urn:microsoft.com/office/officeart/2005/8/layout/matrix3"/>
    <dgm:cxn modelId="{BA036454-2F9F-4D4E-9A23-90616D588E91}" srcId="{125A7AC1-3C21-47AB-AB45-F49A5F2CA944}" destId="{2C8A41D6-C52F-45D7-981C-8CC6E691D7B9}" srcOrd="0" destOrd="0" parTransId="{1A47B988-E030-43B7-8D4C-FF494B8799B3}" sibTransId="{EC44126C-8DE7-4111-9EE1-10815A0C6E23}"/>
    <dgm:cxn modelId="{3E560880-E83F-0B40-A8A6-5536ADB77B5C}" type="presOf" srcId="{2F834C98-B280-45D1-A905-F4736AF8D316}" destId="{CAA850FE-3023-9E4E-A902-C83189FC342D}" srcOrd="0" destOrd="0" presId="urn:microsoft.com/office/officeart/2005/8/layout/matrix3"/>
    <dgm:cxn modelId="{993D848E-5A48-4EA1-9328-E182FC39B559}" srcId="{125A7AC1-3C21-47AB-AB45-F49A5F2CA944}" destId="{06CF4257-F61D-45B6-89BA-852BFBA3A38F}" srcOrd="1" destOrd="0" parTransId="{50829997-637E-4CC6-84E3-31AA67444CB1}" sibTransId="{05D4C349-01B0-46A3-B3DA-CBEBE9B6FFF5}"/>
    <dgm:cxn modelId="{7C5276A3-56AD-5B4E-99B4-E8421B07471D}" type="presOf" srcId="{8B5C0652-D074-4FE2-80FF-B94ECE7FFA14}" destId="{3D45908C-194F-4449-8256-8F2464011C61}" srcOrd="0" destOrd="0" presId="urn:microsoft.com/office/officeart/2005/8/layout/matrix3"/>
    <dgm:cxn modelId="{418980AA-A8FA-4B4F-8B8C-C2A5C447D89A}" srcId="{125A7AC1-3C21-47AB-AB45-F49A5F2CA944}" destId="{8B5C0652-D074-4FE2-80FF-B94ECE7FFA14}" srcOrd="3" destOrd="0" parTransId="{09217C24-3C10-4454-848F-1709EA9C9BB8}" sibTransId="{B692C691-6CCF-40DA-BD2B-86EC7E6BA95F}"/>
    <dgm:cxn modelId="{AE07B904-15C5-854F-A59B-022489250505}" type="presParOf" srcId="{5C9142E2-E5C0-8F4E-B2C7-555AC4872D8D}" destId="{DA88D19E-3ED4-394D-844A-9B8C94F2848A}" srcOrd="0" destOrd="0" presId="urn:microsoft.com/office/officeart/2005/8/layout/matrix3"/>
    <dgm:cxn modelId="{BC89DA76-08D7-2245-9D31-33CB94DD729F}" type="presParOf" srcId="{5C9142E2-E5C0-8F4E-B2C7-555AC4872D8D}" destId="{DF44EF6E-AD85-1445-8570-A39A88DA705F}" srcOrd="1" destOrd="0" presId="urn:microsoft.com/office/officeart/2005/8/layout/matrix3"/>
    <dgm:cxn modelId="{2E5CE04E-E405-9847-AC3E-8C2FBE4EE8C0}" type="presParOf" srcId="{5C9142E2-E5C0-8F4E-B2C7-555AC4872D8D}" destId="{34887609-6357-5347-9A08-A9131651606E}" srcOrd="2" destOrd="0" presId="urn:microsoft.com/office/officeart/2005/8/layout/matrix3"/>
    <dgm:cxn modelId="{0C4170F0-7709-8843-9913-3FEDB583C648}" type="presParOf" srcId="{5C9142E2-E5C0-8F4E-B2C7-555AC4872D8D}" destId="{CAA850FE-3023-9E4E-A902-C83189FC342D}" srcOrd="3" destOrd="0" presId="urn:microsoft.com/office/officeart/2005/8/layout/matrix3"/>
    <dgm:cxn modelId="{65039547-2F78-B147-8339-B5EB316F6B40}" type="presParOf" srcId="{5C9142E2-E5C0-8F4E-B2C7-555AC4872D8D}" destId="{3D45908C-194F-4449-8256-8F2464011C6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AEBDE-3156-4068-9D49-1811EFEE9C23}">
      <dsp:nvSpPr>
        <dsp:cNvPr id="0" name=""/>
        <dsp:cNvSpPr/>
      </dsp:nvSpPr>
      <dsp:spPr>
        <a:xfrm>
          <a:off x="0" y="546439"/>
          <a:ext cx="6692813" cy="10864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D9529-6753-4F04-A993-2A99FB6D0EB7}">
      <dsp:nvSpPr>
        <dsp:cNvPr id="0" name=""/>
        <dsp:cNvSpPr/>
      </dsp:nvSpPr>
      <dsp:spPr>
        <a:xfrm>
          <a:off x="173079" y="932312"/>
          <a:ext cx="314997" cy="314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2FFBD-AFF7-4272-875E-2B9754C01707}">
      <dsp:nvSpPr>
        <dsp:cNvPr id="0" name=""/>
        <dsp:cNvSpPr/>
      </dsp:nvSpPr>
      <dsp:spPr>
        <a:xfrm>
          <a:off x="632238" y="559645"/>
          <a:ext cx="5830224" cy="937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12" tIns="99212" rIns="99212" bIns="9921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It ﻿will ensure that your carefully designed course demonstrates to students that you have created meaningful goals for them</a:t>
          </a:r>
          <a:r>
            <a:rPr lang="en-US" sz="1900" b="1" kern="1200" dirty="0"/>
            <a:t>, </a:t>
          </a:r>
        </a:p>
      </dsp:txBody>
      <dsp:txXfrm>
        <a:off x="632238" y="559645"/>
        <a:ext cx="5830224" cy="937433"/>
      </dsp:txXfrm>
    </dsp:sp>
    <dsp:sp modelId="{01BC9AF1-CEFC-4222-995E-8368514D05D5}">
      <dsp:nvSpPr>
        <dsp:cNvPr id="0" name=""/>
        <dsp:cNvSpPr/>
      </dsp:nvSpPr>
      <dsp:spPr>
        <a:xfrm>
          <a:off x="0" y="1961581"/>
          <a:ext cx="6692813" cy="7940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56720-ECA4-4F8E-AE0E-848B459C530F}">
      <dsp:nvSpPr>
        <dsp:cNvPr id="0" name=""/>
        <dsp:cNvSpPr/>
      </dsp:nvSpPr>
      <dsp:spPr>
        <a:xfrm>
          <a:off x="173079" y="2201269"/>
          <a:ext cx="314997" cy="314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842EC-03BF-4CB2-B0F3-BD39DD275FF3}">
      <dsp:nvSpPr>
        <dsp:cNvPr id="0" name=""/>
        <dsp:cNvSpPr/>
      </dsp:nvSpPr>
      <dsp:spPr>
        <a:xfrm>
          <a:off x="648563" y="1960171"/>
          <a:ext cx="5830224" cy="937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12" tIns="99212" rIns="99212" bIns="9921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Reveals to them </a:t>
          </a:r>
          <a:r>
            <a:rPr lang="en-US" sz="2000" b="1" kern="1200" dirty="0"/>
            <a:t>how the assessments will help them achieve those goals.</a:t>
          </a:r>
        </a:p>
      </dsp:txBody>
      <dsp:txXfrm>
        <a:off x="648563" y="1960171"/>
        <a:ext cx="5830224" cy="937433"/>
      </dsp:txXfrm>
    </dsp:sp>
    <dsp:sp modelId="{58B4EDD2-7501-4274-B7FD-9FE6B10B58AE}">
      <dsp:nvSpPr>
        <dsp:cNvPr id="0" name=""/>
        <dsp:cNvSpPr/>
      </dsp:nvSpPr>
      <dsp:spPr>
        <a:xfrm>
          <a:off x="0" y="3230537"/>
          <a:ext cx="6692813" cy="7897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9B7AC-E712-474E-A3A1-60FC9D8ED888}">
      <dsp:nvSpPr>
        <dsp:cNvPr id="0" name=""/>
        <dsp:cNvSpPr/>
      </dsp:nvSpPr>
      <dsp:spPr>
        <a:xfrm>
          <a:off x="173079" y="3468054"/>
          <a:ext cx="314997" cy="314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06F38-7ED6-4281-AB1B-FE49E21967F1}">
      <dsp:nvSpPr>
        <dsp:cNvPr id="0" name=""/>
        <dsp:cNvSpPr/>
      </dsp:nvSpPr>
      <dsp:spPr>
        <a:xfrm>
          <a:off x="642791" y="3220563"/>
          <a:ext cx="5830224" cy="937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12" tIns="99212" rIns="99212" bIns="99212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Ensures – both for you and for them – that </a:t>
          </a:r>
          <a:r>
            <a:rPr lang="en-US" sz="2000" b="1" kern="1200" dirty="0"/>
            <a:t>all of the course content has been created to match those goals</a:t>
          </a:r>
        </a:p>
      </dsp:txBody>
      <dsp:txXfrm>
        <a:off x="642791" y="3220563"/>
        <a:ext cx="5830224" cy="9374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A745B-FDC1-1143-A970-5A2412D57F39}">
      <dsp:nvSpPr>
        <dsp:cNvPr id="0" name=""/>
        <dsp:cNvSpPr/>
      </dsp:nvSpPr>
      <dsp:spPr>
        <a:xfrm>
          <a:off x="0" y="473"/>
          <a:ext cx="85963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A118F-195F-7446-ADE0-CA361E5B4AAB}">
      <dsp:nvSpPr>
        <dsp:cNvPr id="0" name=""/>
        <dsp:cNvSpPr/>
      </dsp:nvSpPr>
      <dsp:spPr>
        <a:xfrm>
          <a:off x="0" y="473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﻿Use Zoom to </a:t>
          </a:r>
          <a:r>
            <a:rPr lang="en-US" sz="2300" b="0" kern="1200" dirty="0"/>
            <a:t>help your students understand complex concepts.</a:t>
          </a:r>
        </a:p>
      </dsp:txBody>
      <dsp:txXfrm>
        <a:off x="0" y="473"/>
        <a:ext cx="8596312" cy="776097"/>
      </dsp:txXfrm>
    </dsp:sp>
    <dsp:sp modelId="{3BAD9B4B-0F35-684B-83DF-71997879B86F}">
      <dsp:nvSpPr>
        <dsp:cNvPr id="0" name=""/>
        <dsp:cNvSpPr/>
      </dsp:nvSpPr>
      <dsp:spPr>
        <a:xfrm>
          <a:off x="0" y="776571"/>
          <a:ext cx="85963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24DAD-B974-8645-B603-2839BE763769}">
      <dsp:nvSpPr>
        <dsp:cNvPr id="0" name=""/>
        <dsp:cNvSpPr/>
      </dsp:nvSpPr>
      <dsp:spPr>
        <a:xfrm>
          <a:off x="0" y="776571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﻿Quizlet </a:t>
          </a:r>
          <a:r>
            <a:rPr lang="en-US" sz="2300" b="0" kern="1200" dirty="0"/>
            <a:t>can help students remember facts</a:t>
          </a:r>
        </a:p>
      </dsp:txBody>
      <dsp:txXfrm>
        <a:off x="0" y="776571"/>
        <a:ext cx="8596312" cy="776097"/>
      </dsp:txXfrm>
    </dsp:sp>
    <dsp:sp modelId="{6E4F897C-3C41-874D-B775-C14113960D01}">
      <dsp:nvSpPr>
        <dsp:cNvPr id="0" name=""/>
        <dsp:cNvSpPr/>
      </dsp:nvSpPr>
      <dsp:spPr>
        <a:xfrm>
          <a:off x="0" y="1552669"/>
          <a:ext cx="85963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4613A-C912-9540-9D83-32D09DB7F059}">
      <dsp:nvSpPr>
        <dsp:cNvPr id="0" name=""/>
        <dsp:cNvSpPr/>
      </dsp:nvSpPr>
      <dsp:spPr>
        <a:xfrm>
          <a:off x="0" y="1552669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﻿Hypothesis </a:t>
          </a:r>
          <a:r>
            <a:rPr lang="en-US" sz="2300" b="0" kern="1200" dirty="0"/>
            <a:t>helps students analyze</a:t>
          </a:r>
          <a:r>
            <a:rPr lang="en-US" sz="2300" b="1" kern="1200" dirty="0"/>
            <a:t>.</a:t>
          </a:r>
          <a:endParaRPr lang="en-US" sz="2300" kern="1200" dirty="0"/>
        </a:p>
      </dsp:txBody>
      <dsp:txXfrm>
        <a:off x="0" y="1552669"/>
        <a:ext cx="8596312" cy="776097"/>
      </dsp:txXfrm>
    </dsp:sp>
    <dsp:sp modelId="{A6452ACA-B704-2045-AFB2-24F7C2F9B578}">
      <dsp:nvSpPr>
        <dsp:cNvPr id="0" name=""/>
        <dsp:cNvSpPr/>
      </dsp:nvSpPr>
      <dsp:spPr>
        <a:xfrm>
          <a:off x="0" y="2328767"/>
          <a:ext cx="85963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E141F-4D4C-9545-9119-B9A748F404F3}">
      <dsp:nvSpPr>
        <dsp:cNvPr id="0" name=""/>
        <dsp:cNvSpPr/>
      </dsp:nvSpPr>
      <dsp:spPr>
        <a:xfrm>
          <a:off x="0" y="2328767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﻿Google Docs and Slides </a:t>
          </a:r>
          <a:r>
            <a:rPr lang="en-US" sz="2300" b="0" kern="1200" dirty="0"/>
            <a:t>help students synthesize and create.</a:t>
          </a:r>
        </a:p>
      </dsp:txBody>
      <dsp:txXfrm>
        <a:off x="0" y="2328767"/>
        <a:ext cx="8596312" cy="776097"/>
      </dsp:txXfrm>
    </dsp:sp>
    <dsp:sp modelId="{A6CB40C1-32BA-BB44-8037-73CDF784AB09}">
      <dsp:nvSpPr>
        <dsp:cNvPr id="0" name=""/>
        <dsp:cNvSpPr/>
      </dsp:nvSpPr>
      <dsp:spPr>
        <a:xfrm>
          <a:off x="0" y="3104865"/>
          <a:ext cx="859631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2B843-EE84-4640-9C66-EA20F1418ABF}">
      <dsp:nvSpPr>
        <dsp:cNvPr id="0" name=""/>
        <dsp:cNvSpPr/>
      </dsp:nvSpPr>
      <dsp:spPr>
        <a:xfrm>
          <a:off x="0" y="3104865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﻿</a:t>
          </a:r>
          <a:endParaRPr lang="en-US" sz="2300" kern="1200"/>
        </a:p>
      </dsp:txBody>
      <dsp:txXfrm>
        <a:off x="0" y="3104865"/>
        <a:ext cx="8596312" cy="7760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2C8E1-4DA8-4E11-A7D8-47394D533900}">
      <dsp:nvSpPr>
        <dsp:cNvPr id="0" name=""/>
        <dsp:cNvSpPr/>
      </dsp:nvSpPr>
      <dsp:spPr>
        <a:xfrm>
          <a:off x="0" y="588"/>
          <a:ext cx="6692813" cy="1377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B8C29-32E8-42E5-BD50-C35108AEA77A}">
      <dsp:nvSpPr>
        <dsp:cNvPr id="0" name=""/>
        <dsp:cNvSpPr/>
      </dsp:nvSpPr>
      <dsp:spPr>
        <a:xfrm>
          <a:off x="416759" y="310575"/>
          <a:ext cx="757744" cy="7577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02C06-EB35-47D3-A250-005CBA5A951D}">
      <dsp:nvSpPr>
        <dsp:cNvPr id="0" name=""/>
        <dsp:cNvSpPr/>
      </dsp:nvSpPr>
      <dsp:spPr>
        <a:xfrm>
          <a:off x="1591264" y="588"/>
          <a:ext cx="5101549" cy="137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08" tIns="145808" rIns="145808" bIns="1458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Use poll in any video conference</a:t>
          </a:r>
        </a:p>
      </dsp:txBody>
      <dsp:txXfrm>
        <a:off x="1591264" y="588"/>
        <a:ext cx="5101549" cy="1377717"/>
      </dsp:txXfrm>
    </dsp:sp>
    <dsp:sp modelId="{87B8AEBE-1764-4415-9A2E-6CD6AE20F880}">
      <dsp:nvSpPr>
        <dsp:cNvPr id="0" name=""/>
        <dsp:cNvSpPr/>
      </dsp:nvSpPr>
      <dsp:spPr>
        <a:xfrm>
          <a:off x="0" y="1722736"/>
          <a:ext cx="6692813" cy="1377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C5433-2B97-435E-8F35-AB1F176FE7D4}">
      <dsp:nvSpPr>
        <dsp:cNvPr id="0" name=""/>
        <dsp:cNvSpPr/>
      </dsp:nvSpPr>
      <dsp:spPr>
        <a:xfrm>
          <a:off x="416759" y="2032722"/>
          <a:ext cx="757744" cy="7577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26020-9DFA-4A38-A8C4-8B12200938E2}">
      <dsp:nvSpPr>
        <dsp:cNvPr id="0" name=""/>
        <dsp:cNvSpPr/>
      </dsp:nvSpPr>
      <dsp:spPr>
        <a:xfrm>
          <a:off x="1591264" y="1722736"/>
          <a:ext cx="5101549" cy="137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08" tIns="145808" rIns="145808" bIns="1458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Use </a:t>
          </a:r>
          <a:r>
            <a:rPr lang="en-US" sz="2500" kern="1200">
              <a:hlinkClick xmlns:r="http://schemas.openxmlformats.org/officeDocument/2006/relationships" r:id="rId5"/>
            </a:rPr>
            <a:t>https://pollev.com</a:t>
          </a:r>
          <a:r>
            <a:rPr lang="en-US" sz="2500" kern="1200"/>
            <a:t>. Create an account</a:t>
          </a:r>
        </a:p>
      </dsp:txBody>
      <dsp:txXfrm>
        <a:off x="1591264" y="1722736"/>
        <a:ext cx="5101549" cy="1377717"/>
      </dsp:txXfrm>
    </dsp:sp>
    <dsp:sp modelId="{1C30AC58-042B-4638-9478-2C2F64FA6A7C}">
      <dsp:nvSpPr>
        <dsp:cNvPr id="0" name=""/>
        <dsp:cNvSpPr/>
      </dsp:nvSpPr>
      <dsp:spPr>
        <a:xfrm>
          <a:off x="0" y="3444883"/>
          <a:ext cx="6692813" cy="1377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96F60-634D-4152-84E6-847968441FE6}">
      <dsp:nvSpPr>
        <dsp:cNvPr id="0" name=""/>
        <dsp:cNvSpPr/>
      </dsp:nvSpPr>
      <dsp:spPr>
        <a:xfrm>
          <a:off x="416759" y="3754869"/>
          <a:ext cx="757744" cy="75774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CDB99-87C7-45E8-B03D-31E305779D02}">
      <dsp:nvSpPr>
        <dsp:cNvPr id="0" name=""/>
        <dsp:cNvSpPr/>
      </dsp:nvSpPr>
      <dsp:spPr>
        <a:xfrm>
          <a:off x="1591264" y="3444883"/>
          <a:ext cx="5101549" cy="137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08" tIns="145808" rIns="145808" bIns="14580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Use whiteboard or word document on zoom or WebEx</a:t>
          </a:r>
        </a:p>
      </dsp:txBody>
      <dsp:txXfrm>
        <a:off x="1591264" y="3444883"/>
        <a:ext cx="5101549" cy="137771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F0976-108A-094A-A651-6A6BEAC91475}">
      <dsp:nvSpPr>
        <dsp:cNvPr id="0" name=""/>
        <dsp:cNvSpPr/>
      </dsp:nvSpPr>
      <dsp:spPr>
        <a:xfrm>
          <a:off x="0" y="473"/>
          <a:ext cx="85963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15E24-8DCD-2649-BC1D-B4F24D609EA1}">
      <dsp:nvSpPr>
        <dsp:cNvPr id="0" name=""/>
        <dsp:cNvSpPr/>
      </dsp:nvSpPr>
      <dsp:spPr>
        <a:xfrm>
          <a:off x="0" y="473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﻿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Tap into 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Prior Experience</a:t>
          </a:r>
        </a:p>
      </dsp:txBody>
      <dsp:txXfrm>
        <a:off x="0" y="473"/>
        <a:ext cx="8596312" cy="776097"/>
      </dsp:txXfrm>
    </dsp:sp>
    <dsp:sp modelId="{3B7F43B6-72CB-2F46-99FC-247DF00D796A}">
      <dsp:nvSpPr>
        <dsp:cNvPr id="0" name=""/>
        <dsp:cNvSpPr/>
      </dsp:nvSpPr>
      <dsp:spPr>
        <a:xfrm>
          <a:off x="0" y="776571"/>
          <a:ext cx="85963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D628D-A9D8-714B-9DF6-7859265EC8BD}">
      <dsp:nvSpPr>
        <dsp:cNvPr id="0" name=""/>
        <dsp:cNvSpPr/>
      </dsp:nvSpPr>
      <dsp:spPr>
        <a:xfrm>
          <a:off x="0" y="776571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﻿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Embed Concept Maps, sometimes called “mind maps”</a:t>
          </a:r>
        </a:p>
      </dsp:txBody>
      <dsp:txXfrm>
        <a:off x="0" y="776571"/>
        <a:ext cx="8596312" cy="776097"/>
      </dsp:txXfrm>
    </dsp:sp>
    <dsp:sp modelId="{11E4C2DD-A8C4-9D47-BEAC-725C2D31A507}">
      <dsp:nvSpPr>
        <dsp:cNvPr id="0" name=""/>
        <dsp:cNvSpPr/>
      </dsp:nvSpPr>
      <dsp:spPr>
        <a:xfrm>
          <a:off x="0" y="1552669"/>
          <a:ext cx="85963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B5249-6BC2-7446-B6DC-334421DF2B6D}">
      <dsp:nvSpPr>
        <dsp:cNvPr id="0" name=""/>
        <dsp:cNvSpPr/>
      </dsp:nvSpPr>
      <dsp:spPr>
        <a:xfrm>
          <a:off x="0" y="1552669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﻿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Relate Learning to Personal Experience, Outside Interests, and Learning Outcomes</a:t>
          </a:r>
        </a:p>
      </dsp:txBody>
      <dsp:txXfrm>
        <a:off x="0" y="1552669"/>
        <a:ext cx="8596312" cy="776097"/>
      </dsp:txXfrm>
    </dsp:sp>
    <dsp:sp modelId="{51E90357-4B17-314F-BC1F-81BB8CFA1C91}">
      <dsp:nvSpPr>
        <dsp:cNvPr id="0" name=""/>
        <dsp:cNvSpPr/>
      </dsp:nvSpPr>
      <dsp:spPr>
        <a:xfrm>
          <a:off x="0" y="2328767"/>
          <a:ext cx="85963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1AB22-D95A-4446-B9DF-5836E9861916}">
      <dsp:nvSpPr>
        <dsp:cNvPr id="0" name=""/>
        <dsp:cNvSpPr/>
      </dsp:nvSpPr>
      <dsp:spPr>
        <a:xfrm>
          <a:off x="0" y="2328767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Look Backward and forward</a:t>
          </a:r>
        </a:p>
      </dsp:txBody>
      <dsp:txXfrm>
        <a:off x="0" y="2328767"/>
        <a:ext cx="8596312" cy="776097"/>
      </dsp:txXfrm>
    </dsp:sp>
    <dsp:sp modelId="{3C09D64C-2796-5C43-B8E0-C1A5B38059A1}">
      <dsp:nvSpPr>
        <dsp:cNvPr id="0" name=""/>
        <dsp:cNvSpPr/>
      </dsp:nvSpPr>
      <dsp:spPr>
        <a:xfrm>
          <a:off x="0" y="3104865"/>
          <a:ext cx="85963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804FA1-94BB-6D48-9680-8C4A393F8C84}">
      <dsp:nvSpPr>
        <dsp:cNvPr id="0" name=""/>
        <dsp:cNvSpPr/>
      </dsp:nvSpPr>
      <dsp:spPr>
        <a:xfrm>
          <a:off x="0" y="3104865"/>
          <a:ext cx="8596312" cy="77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. </a:t>
          </a:r>
        </a:p>
      </dsp:txBody>
      <dsp:txXfrm>
        <a:off x="0" y="3104865"/>
        <a:ext cx="8596312" cy="77609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AAF21-E956-4D2E-9225-D1F4835E12C3}">
      <dsp:nvSpPr>
        <dsp:cNvPr id="0" name=""/>
        <dsp:cNvSpPr/>
      </dsp:nvSpPr>
      <dsp:spPr>
        <a:xfrm>
          <a:off x="278772" y="329187"/>
          <a:ext cx="1370205" cy="137020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04E6B-D3E3-4C29-B0C3-DAC965B64D63}">
      <dsp:nvSpPr>
        <dsp:cNvPr id="0" name=""/>
        <dsp:cNvSpPr/>
      </dsp:nvSpPr>
      <dsp:spPr>
        <a:xfrm>
          <a:off x="566516" y="616930"/>
          <a:ext cx="794719" cy="7947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B1C56-CBCF-45FA-9E09-54BAB1A89781}">
      <dsp:nvSpPr>
        <dsp:cNvPr id="0" name=""/>
        <dsp:cNvSpPr/>
      </dsp:nvSpPr>
      <dsp:spPr>
        <a:xfrm>
          <a:off x="1942593" y="329187"/>
          <a:ext cx="3229769" cy="1370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﻿</a:t>
          </a:r>
          <a:r>
            <a:rPr lang="en-US" sz="2400" kern="1200" dirty="0"/>
            <a:t>Be Timely and Responsive</a:t>
          </a:r>
        </a:p>
      </dsp:txBody>
      <dsp:txXfrm>
        <a:off x="1942593" y="329187"/>
        <a:ext cx="3229769" cy="1370205"/>
      </dsp:txXfrm>
    </dsp:sp>
    <dsp:sp modelId="{519917E7-FE03-48AA-A9AA-01977B7D732F}">
      <dsp:nvSpPr>
        <dsp:cNvPr id="0" name=""/>
        <dsp:cNvSpPr/>
      </dsp:nvSpPr>
      <dsp:spPr>
        <a:xfrm>
          <a:off x="5735126" y="329187"/>
          <a:ext cx="1370205" cy="137020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B4A30-CA9A-4EB4-95B1-FFC2E65B12A8}">
      <dsp:nvSpPr>
        <dsp:cNvPr id="0" name=""/>
        <dsp:cNvSpPr/>
      </dsp:nvSpPr>
      <dsp:spPr>
        <a:xfrm>
          <a:off x="6022869" y="616930"/>
          <a:ext cx="794719" cy="7947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A963E-08BA-4EA9-A10A-1A1AED12A6CA}">
      <dsp:nvSpPr>
        <dsp:cNvPr id="0" name=""/>
        <dsp:cNvSpPr/>
      </dsp:nvSpPr>
      <dsp:spPr>
        <a:xfrm>
          <a:off x="7398947" y="329187"/>
          <a:ext cx="3229769" cy="1370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﻿</a:t>
          </a:r>
          <a:r>
            <a:rPr lang="en-US" sz="2400" kern="1200" dirty="0"/>
            <a:t>Give Meaningful Comments via Media Tools</a:t>
          </a:r>
        </a:p>
      </dsp:txBody>
      <dsp:txXfrm>
        <a:off x="7398947" y="329187"/>
        <a:ext cx="3229769" cy="1370205"/>
      </dsp:txXfrm>
    </dsp:sp>
    <dsp:sp modelId="{69436D5D-86DA-4D52-B17F-F8CA4C3EC57C}">
      <dsp:nvSpPr>
        <dsp:cNvPr id="0" name=""/>
        <dsp:cNvSpPr/>
      </dsp:nvSpPr>
      <dsp:spPr>
        <a:xfrm>
          <a:off x="278772" y="2395529"/>
          <a:ext cx="1370205" cy="137020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E7008E-558C-453D-AD05-E95302D40DB6}">
      <dsp:nvSpPr>
        <dsp:cNvPr id="0" name=""/>
        <dsp:cNvSpPr/>
      </dsp:nvSpPr>
      <dsp:spPr>
        <a:xfrm>
          <a:off x="566516" y="2683273"/>
          <a:ext cx="794719" cy="7947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D3D7D-FCC8-4660-B606-45863DF32750}">
      <dsp:nvSpPr>
        <dsp:cNvPr id="0" name=""/>
        <dsp:cNvSpPr/>
      </dsp:nvSpPr>
      <dsp:spPr>
        <a:xfrm>
          <a:off x="1942593" y="2395529"/>
          <a:ext cx="3229769" cy="1370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﻿</a:t>
          </a:r>
          <a:r>
            <a:rPr lang="en-US" sz="2400" kern="1200" dirty="0"/>
            <a:t>Take Advantage of the Tech: ﻿ </a:t>
          </a:r>
          <a:r>
            <a:rPr lang="en-US" sz="2400" i="1" kern="1200" dirty="0"/>
            <a:t>LMS rubrics</a:t>
          </a:r>
          <a:endParaRPr lang="en-US" sz="2400" kern="1200" dirty="0"/>
        </a:p>
      </dsp:txBody>
      <dsp:txXfrm>
        <a:off x="1942593" y="2395529"/>
        <a:ext cx="3229769" cy="1370205"/>
      </dsp:txXfrm>
    </dsp:sp>
    <dsp:sp modelId="{5B01707D-56A1-4D5A-90F6-2D859779718C}">
      <dsp:nvSpPr>
        <dsp:cNvPr id="0" name=""/>
        <dsp:cNvSpPr/>
      </dsp:nvSpPr>
      <dsp:spPr>
        <a:xfrm>
          <a:off x="5735126" y="2395529"/>
          <a:ext cx="1370205" cy="137020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79582-7D99-41DE-B0C2-A8D70DA351F6}">
      <dsp:nvSpPr>
        <dsp:cNvPr id="0" name=""/>
        <dsp:cNvSpPr/>
      </dsp:nvSpPr>
      <dsp:spPr>
        <a:xfrm>
          <a:off x="6022869" y="2683273"/>
          <a:ext cx="794719" cy="7947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E9BFE-4660-4EC7-A5E6-E0F7F14C479D}">
      <dsp:nvSpPr>
        <dsp:cNvPr id="0" name=""/>
        <dsp:cNvSpPr/>
      </dsp:nvSpPr>
      <dsp:spPr>
        <a:xfrm>
          <a:off x="7398947" y="2395529"/>
          <a:ext cx="3229769" cy="1370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﻿</a:t>
          </a:r>
          <a:r>
            <a:rPr lang="en-US" sz="2800" kern="1200" dirty="0"/>
            <a:t>Get Creative with Virtual Office Hours</a:t>
          </a:r>
        </a:p>
      </dsp:txBody>
      <dsp:txXfrm>
        <a:off x="7398947" y="2395529"/>
        <a:ext cx="3229769" cy="13702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D772B-CBF4-4E0B-AEB3-186BB0CC01C2}">
      <dsp:nvSpPr>
        <dsp:cNvPr id="0" name=""/>
        <dsp:cNvSpPr/>
      </dsp:nvSpPr>
      <dsp:spPr>
        <a:xfrm>
          <a:off x="57937" y="310934"/>
          <a:ext cx="1494870" cy="149487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903A8-FEFF-495E-9FD7-359E7D4B03A3}">
      <dsp:nvSpPr>
        <dsp:cNvPr id="0" name=""/>
        <dsp:cNvSpPr/>
      </dsp:nvSpPr>
      <dsp:spPr>
        <a:xfrm>
          <a:off x="371860" y="624857"/>
          <a:ext cx="867024" cy="8670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1B723-4DB1-4A2A-9B02-1044F95EE4A0}">
      <dsp:nvSpPr>
        <dsp:cNvPr id="0" name=""/>
        <dsp:cNvSpPr/>
      </dsp:nvSpPr>
      <dsp:spPr>
        <a:xfrm>
          <a:off x="1873137" y="310934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﻿</a:t>
          </a:r>
          <a:r>
            <a:rPr lang="en-US" sz="2200" b="1" i="1" kern="1200"/>
            <a:t>Rebrand your office hours </a:t>
          </a:r>
          <a:r>
            <a:rPr lang="en-US" sz="2200" kern="1200"/>
            <a:t>: “Happy Hours.” “Coffee Breaks,”           “Afternoon Tea,” or “Consultations”</a:t>
          </a:r>
        </a:p>
      </dsp:txBody>
      <dsp:txXfrm>
        <a:off x="1873137" y="310934"/>
        <a:ext cx="3523623" cy="1494870"/>
      </dsp:txXfrm>
    </dsp:sp>
    <dsp:sp modelId="{20B1F25F-D694-4FD3-9C3D-8BAA8382C7B1}">
      <dsp:nvSpPr>
        <dsp:cNvPr id="0" name=""/>
        <dsp:cNvSpPr/>
      </dsp:nvSpPr>
      <dsp:spPr>
        <a:xfrm>
          <a:off x="6010725" y="310934"/>
          <a:ext cx="1494870" cy="149487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855C0-F2B0-459D-853B-AED95C406E00}">
      <dsp:nvSpPr>
        <dsp:cNvPr id="0" name=""/>
        <dsp:cNvSpPr/>
      </dsp:nvSpPr>
      <dsp:spPr>
        <a:xfrm>
          <a:off x="6324648" y="624857"/>
          <a:ext cx="867024" cy="8670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CC71F-7412-437D-B26B-9ECC26B0708B}">
      <dsp:nvSpPr>
        <dsp:cNvPr id="0" name=""/>
        <dsp:cNvSpPr/>
      </dsp:nvSpPr>
      <dsp:spPr>
        <a:xfrm>
          <a:off x="7825925" y="310934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﻿Alternatively, use a </a:t>
          </a:r>
          <a:r>
            <a:rPr lang="en-US" sz="2200" b="1" i="1" kern="1200"/>
            <a:t>scheduling tool </a:t>
          </a:r>
          <a:r>
            <a:rPr lang="en-US" sz="2200" kern="1200"/>
            <a:t>like Doodle, Calendly, Book me and others.</a:t>
          </a:r>
        </a:p>
      </dsp:txBody>
      <dsp:txXfrm>
        <a:off x="7825925" y="310934"/>
        <a:ext cx="3523623" cy="1494870"/>
      </dsp:txXfrm>
    </dsp:sp>
    <dsp:sp modelId="{1068236B-D145-4832-8CF4-5348164517A9}">
      <dsp:nvSpPr>
        <dsp:cNvPr id="0" name=""/>
        <dsp:cNvSpPr/>
      </dsp:nvSpPr>
      <dsp:spPr>
        <a:xfrm>
          <a:off x="57937" y="2545532"/>
          <a:ext cx="1494870" cy="149487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A9274F-9AE9-4113-88F5-0E105D1AA3B4}">
      <dsp:nvSpPr>
        <dsp:cNvPr id="0" name=""/>
        <dsp:cNvSpPr/>
      </dsp:nvSpPr>
      <dsp:spPr>
        <a:xfrm>
          <a:off x="371860" y="2859455"/>
          <a:ext cx="867024" cy="8670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3DB01-B62D-4E11-A4FA-9455ADECF696}">
      <dsp:nvSpPr>
        <dsp:cNvPr id="0" name=""/>
        <dsp:cNvSpPr/>
      </dsp:nvSpPr>
      <dsp:spPr>
        <a:xfrm>
          <a:off x="1873137" y="2545532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﻿Encourage students to </a:t>
          </a:r>
          <a:r>
            <a:rPr lang="en-US" sz="2200" b="1" i="1" kern="1200"/>
            <a:t>submit questions prior </a:t>
          </a:r>
          <a:r>
            <a:rPr lang="en-US" sz="2200" kern="1200"/>
            <a:t>to the synchronous event.</a:t>
          </a:r>
        </a:p>
      </dsp:txBody>
      <dsp:txXfrm>
        <a:off x="1873137" y="2545532"/>
        <a:ext cx="3523623" cy="1494870"/>
      </dsp:txXfrm>
    </dsp:sp>
    <dsp:sp modelId="{12A7E5C7-6B35-4FD9-A3AF-109688BF9403}">
      <dsp:nvSpPr>
        <dsp:cNvPr id="0" name=""/>
        <dsp:cNvSpPr/>
      </dsp:nvSpPr>
      <dsp:spPr>
        <a:xfrm>
          <a:off x="6010725" y="2545532"/>
          <a:ext cx="1494870" cy="149487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51E54-5D5C-44E5-8C86-6D3BC7B831F3}">
      <dsp:nvSpPr>
        <dsp:cNvPr id="0" name=""/>
        <dsp:cNvSpPr/>
      </dsp:nvSpPr>
      <dsp:spPr>
        <a:xfrm>
          <a:off x="6324648" y="2859455"/>
          <a:ext cx="867024" cy="8670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A2C04-C011-46CC-A004-5EC45C4B736B}">
      <dsp:nvSpPr>
        <dsp:cNvPr id="0" name=""/>
        <dsp:cNvSpPr/>
      </dsp:nvSpPr>
      <dsp:spPr>
        <a:xfrm>
          <a:off x="7825925" y="2545532"/>
          <a:ext cx="3523623" cy="149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﻿</a:t>
          </a:r>
          <a:r>
            <a:rPr lang="en-US" sz="2200" b="1" i="1" kern="1200"/>
            <a:t>Offer incentives </a:t>
          </a:r>
          <a:r>
            <a:rPr lang="en-US" sz="2200" kern="1200"/>
            <a:t>such as the opportunity to earn points for attending.</a:t>
          </a:r>
        </a:p>
      </dsp:txBody>
      <dsp:txXfrm>
        <a:off x="7825925" y="2545532"/>
        <a:ext cx="3523623" cy="1494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25D14-CA76-FF4F-82AD-9EA238457607}">
      <dsp:nvSpPr>
        <dsp:cNvPr id="0" name=""/>
        <dsp:cNvSpPr/>
      </dsp:nvSpPr>
      <dsp:spPr>
        <a:xfrm>
          <a:off x="0" y="133588"/>
          <a:ext cx="3283267" cy="1969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Welcome to class</a:t>
          </a:r>
        </a:p>
      </dsp:txBody>
      <dsp:txXfrm>
        <a:off x="0" y="133588"/>
        <a:ext cx="3283267" cy="1969960"/>
      </dsp:txXfrm>
    </dsp:sp>
    <dsp:sp modelId="{F9C5CA85-3627-8548-9BFE-1508042D55C9}">
      <dsp:nvSpPr>
        <dsp:cNvPr id="0" name=""/>
        <dsp:cNvSpPr/>
      </dsp:nvSpPr>
      <dsp:spPr>
        <a:xfrm>
          <a:off x="3611594" y="133588"/>
          <a:ext cx="3283267" cy="19699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 Tour to navigate their course</a:t>
          </a:r>
        </a:p>
      </dsp:txBody>
      <dsp:txXfrm>
        <a:off x="3611594" y="133588"/>
        <a:ext cx="3283267" cy="1969960"/>
      </dsp:txXfrm>
    </dsp:sp>
    <dsp:sp modelId="{464AC183-B8A9-C24E-9206-9568B0DB06F7}">
      <dsp:nvSpPr>
        <dsp:cNvPr id="0" name=""/>
        <dsp:cNvSpPr/>
      </dsp:nvSpPr>
      <dsp:spPr>
        <a:xfrm>
          <a:off x="7223188" y="133588"/>
          <a:ext cx="3283267" cy="19699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Do you have a question?</a:t>
          </a:r>
        </a:p>
      </dsp:txBody>
      <dsp:txXfrm>
        <a:off x="7223188" y="133588"/>
        <a:ext cx="3283267" cy="1969960"/>
      </dsp:txXfrm>
    </dsp:sp>
    <dsp:sp modelId="{919D7D06-F3E7-964D-B418-5B4416021173}">
      <dsp:nvSpPr>
        <dsp:cNvPr id="0" name=""/>
        <dsp:cNvSpPr/>
      </dsp:nvSpPr>
      <dsp:spPr>
        <a:xfrm>
          <a:off x="1805797" y="2431875"/>
          <a:ext cx="3283267" cy="19699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Give ground rules</a:t>
          </a:r>
        </a:p>
      </dsp:txBody>
      <dsp:txXfrm>
        <a:off x="1805797" y="2431875"/>
        <a:ext cx="3283267" cy="1969960"/>
      </dsp:txXfrm>
    </dsp:sp>
    <dsp:sp modelId="{57BFCC94-0638-B04C-A89B-E1D310670333}">
      <dsp:nvSpPr>
        <dsp:cNvPr id="0" name=""/>
        <dsp:cNvSpPr/>
      </dsp:nvSpPr>
      <dsp:spPr>
        <a:xfrm>
          <a:off x="5417391" y="2431875"/>
          <a:ext cx="3283267" cy="19699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Reminder of a task</a:t>
          </a:r>
        </a:p>
      </dsp:txBody>
      <dsp:txXfrm>
        <a:off x="5417391" y="2431875"/>
        <a:ext cx="3283267" cy="19699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B05B9-AA8A-FA48-9BCF-B603C3234E24}">
      <dsp:nvSpPr>
        <dsp:cNvPr id="0" name=""/>
        <dsp:cNvSpPr/>
      </dsp:nvSpPr>
      <dsp:spPr>
        <a:xfrm>
          <a:off x="693736" y="18733"/>
          <a:ext cx="3497441" cy="19282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﻿ ﻿Establish Teaching Presence; brief biography</a:t>
          </a:r>
        </a:p>
      </dsp:txBody>
      <dsp:txXfrm>
        <a:off x="693736" y="18733"/>
        <a:ext cx="3497441" cy="1928268"/>
      </dsp:txXfrm>
    </dsp:sp>
    <dsp:sp modelId="{3130A8C6-02C9-FE4D-B9A4-172CFA02EB7A}">
      <dsp:nvSpPr>
        <dsp:cNvPr id="0" name=""/>
        <dsp:cNvSpPr/>
      </dsp:nvSpPr>
      <dsp:spPr>
        <a:xfrm>
          <a:off x="4464849" y="1048"/>
          <a:ext cx="3437726" cy="19636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Reveal Your Personality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animoto</a:t>
          </a:r>
          <a:r>
            <a:rPr lang="en-US" sz="2700" kern="1200" dirty="0"/>
            <a:t>.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Online Video Creator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4464849" y="1048"/>
        <a:ext cx="3437726" cy="1963637"/>
      </dsp:txXfrm>
    </dsp:sp>
    <dsp:sp modelId="{3E93A7C0-A69B-434D-81CC-61D15BA84DAF}">
      <dsp:nvSpPr>
        <dsp:cNvPr id="0" name=""/>
        <dsp:cNvSpPr/>
      </dsp:nvSpPr>
      <dsp:spPr>
        <a:xfrm>
          <a:off x="2929797" y="2238358"/>
          <a:ext cx="2736716" cy="16420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﻿Convey Caring and Support</a:t>
          </a:r>
        </a:p>
      </dsp:txBody>
      <dsp:txXfrm>
        <a:off x="2929797" y="2238358"/>
        <a:ext cx="2736716" cy="16420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91B58-CB93-6F47-9FA5-5A3411EA9D1F}">
      <dsp:nvSpPr>
        <dsp:cNvPr id="0" name=""/>
        <dsp:cNvSpPr/>
      </dsp:nvSpPr>
      <dsp:spPr>
        <a:xfrm>
          <a:off x="1164573" y="881"/>
          <a:ext cx="2984364" cy="17906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Build a community environment</a:t>
          </a:r>
        </a:p>
      </dsp:txBody>
      <dsp:txXfrm>
        <a:off x="1164573" y="881"/>
        <a:ext cx="2984364" cy="1790618"/>
      </dsp:txXfrm>
    </dsp:sp>
    <dsp:sp modelId="{FCE699D5-C4F0-B247-9E00-EAA6C1B08D31}">
      <dsp:nvSpPr>
        <dsp:cNvPr id="0" name=""/>
        <dsp:cNvSpPr/>
      </dsp:nvSpPr>
      <dsp:spPr>
        <a:xfrm>
          <a:off x="4447374" y="881"/>
          <a:ext cx="2984364" cy="1790618"/>
        </a:xfrm>
        <a:prstGeom prst="rect">
          <a:avLst/>
        </a:prstGeom>
        <a:solidFill>
          <a:schemeClr val="accent2">
            <a:hueOff val="-1356225"/>
            <a:satOff val="-828"/>
            <a:lumOff val="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Allow cognitive engagement</a:t>
          </a:r>
        </a:p>
      </dsp:txBody>
      <dsp:txXfrm>
        <a:off x="4447374" y="881"/>
        <a:ext cx="2984364" cy="1790618"/>
      </dsp:txXfrm>
    </dsp:sp>
    <dsp:sp modelId="{2023BF5A-3810-174C-B771-B56699F0FD55}">
      <dsp:nvSpPr>
        <dsp:cNvPr id="0" name=""/>
        <dsp:cNvSpPr/>
      </dsp:nvSpPr>
      <dsp:spPr>
        <a:xfrm>
          <a:off x="2805973" y="2089936"/>
          <a:ext cx="2984364" cy="1790618"/>
        </a:xfrm>
        <a:prstGeom prst="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Students interact with each other</a:t>
          </a:r>
        </a:p>
      </dsp:txBody>
      <dsp:txXfrm>
        <a:off x="2805973" y="2089936"/>
        <a:ext cx="2984364" cy="17906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5D7FA-1236-4858-9E9D-5509C681F565}">
      <dsp:nvSpPr>
        <dsp:cNvPr id="0" name=""/>
        <dsp:cNvSpPr/>
      </dsp:nvSpPr>
      <dsp:spPr>
        <a:xfrm>
          <a:off x="335534" y="504661"/>
          <a:ext cx="1320332" cy="13110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5823F-9A06-49D4-9614-D3A84FEF1654}">
      <dsp:nvSpPr>
        <dsp:cNvPr id="0" name=""/>
        <dsp:cNvSpPr/>
      </dsp:nvSpPr>
      <dsp:spPr>
        <a:xfrm>
          <a:off x="95700" y="1958611"/>
          <a:ext cx="1800000" cy="141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a small group</a:t>
          </a:r>
        </a:p>
      </dsp:txBody>
      <dsp:txXfrm>
        <a:off x="95700" y="1958611"/>
        <a:ext cx="1800000" cy="1417500"/>
      </dsp:txXfrm>
    </dsp:sp>
    <dsp:sp modelId="{7FE38D69-D1A0-448B-901F-D23F0EAC8F85}">
      <dsp:nvSpPr>
        <dsp:cNvPr id="0" name=""/>
        <dsp:cNvSpPr/>
      </dsp:nvSpPr>
      <dsp:spPr>
        <a:xfrm>
          <a:off x="2690707" y="499780"/>
          <a:ext cx="839986" cy="1330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34353-E8D7-42A5-8030-D92D3959ACDF}">
      <dsp:nvSpPr>
        <dsp:cNvPr id="0" name=""/>
        <dsp:cNvSpPr/>
      </dsp:nvSpPr>
      <dsp:spPr>
        <a:xfrm>
          <a:off x="2210700" y="1963492"/>
          <a:ext cx="1800000" cy="141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Promote maximum participation</a:t>
          </a:r>
        </a:p>
      </dsp:txBody>
      <dsp:txXfrm>
        <a:off x="2210700" y="1963492"/>
        <a:ext cx="1800000" cy="1417500"/>
      </dsp:txXfrm>
    </dsp:sp>
    <dsp:sp modelId="{7763696B-4097-447A-B16F-5239DD97FEA1}">
      <dsp:nvSpPr>
        <dsp:cNvPr id="0" name=""/>
        <dsp:cNvSpPr/>
      </dsp:nvSpPr>
      <dsp:spPr>
        <a:xfrm>
          <a:off x="4702387" y="532796"/>
          <a:ext cx="1046625" cy="1198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A1AE7-17A6-452A-8FB2-732F1CDE6906}">
      <dsp:nvSpPr>
        <dsp:cNvPr id="0" name=""/>
        <dsp:cNvSpPr/>
      </dsp:nvSpPr>
      <dsp:spPr>
        <a:xfrm>
          <a:off x="4325700" y="1930476"/>
          <a:ext cx="1800000" cy="141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Enhance learning</a:t>
          </a:r>
        </a:p>
      </dsp:txBody>
      <dsp:txXfrm>
        <a:off x="4325700" y="1930476"/>
        <a:ext cx="1800000" cy="1417500"/>
      </dsp:txXfrm>
    </dsp:sp>
    <dsp:sp modelId="{DF73F81F-1A41-4F74-838A-B91A41219803}">
      <dsp:nvSpPr>
        <dsp:cNvPr id="0" name=""/>
        <dsp:cNvSpPr/>
      </dsp:nvSpPr>
      <dsp:spPr>
        <a:xfrm>
          <a:off x="6440700" y="516572"/>
          <a:ext cx="2060267" cy="12633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B725F-C783-4E5B-9D5E-43756D8A931A}">
      <dsp:nvSpPr>
        <dsp:cNvPr id="0" name=""/>
        <dsp:cNvSpPr/>
      </dsp:nvSpPr>
      <dsp:spPr>
        <a:xfrm>
          <a:off x="6570834" y="1946700"/>
          <a:ext cx="1800000" cy="141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Promotes cooperative skills and team work</a:t>
          </a:r>
        </a:p>
      </dsp:txBody>
      <dsp:txXfrm>
        <a:off x="6570834" y="1946700"/>
        <a:ext cx="1800000" cy="1417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6E947-058D-444E-A2F1-4B1F83E797C9}">
      <dsp:nvSpPr>
        <dsp:cNvPr id="0" name=""/>
        <dsp:cNvSpPr/>
      </dsp:nvSpPr>
      <dsp:spPr>
        <a:xfrm>
          <a:off x="0" y="894511"/>
          <a:ext cx="6263640" cy="16514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D208A-CD90-4ED0-AE78-616F804244BD}">
      <dsp:nvSpPr>
        <dsp:cNvPr id="0" name=""/>
        <dsp:cNvSpPr/>
      </dsp:nvSpPr>
      <dsp:spPr>
        <a:xfrm>
          <a:off x="499550" y="1266078"/>
          <a:ext cx="908273" cy="9082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8B887-3CEE-456D-9D34-E92814B83D1A}">
      <dsp:nvSpPr>
        <dsp:cNvPr id="0" name=""/>
        <dsp:cNvSpPr/>
      </dsp:nvSpPr>
      <dsp:spPr>
        <a:xfrm>
          <a:off x="1907374" y="894511"/>
          <a:ext cx="4356265" cy="1651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774" tIns="174774" rIns="174774" bIns="17477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﻿</a:t>
          </a:r>
          <a:r>
            <a:rPr lang="en-US" sz="2400" kern="1200" dirty="0"/>
            <a:t>Provide multiple topics and questions in online discussion prompts</a:t>
          </a:r>
          <a:r>
            <a:rPr lang="en-US" sz="1800" kern="1200" dirty="0"/>
            <a:t>.</a:t>
          </a:r>
        </a:p>
      </dsp:txBody>
      <dsp:txXfrm>
        <a:off x="1907374" y="894511"/>
        <a:ext cx="4356265" cy="1651406"/>
      </dsp:txXfrm>
    </dsp:sp>
    <dsp:sp modelId="{C58BDB9D-B2BB-402F-BF92-994E59501986}">
      <dsp:nvSpPr>
        <dsp:cNvPr id="0" name=""/>
        <dsp:cNvSpPr/>
      </dsp:nvSpPr>
      <dsp:spPr>
        <a:xfrm>
          <a:off x="0" y="2958769"/>
          <a:ext cx="6263640" cy="16514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C19E3-6D97-49CA-A27E-DBA85FBC899E}">
      <dsp:nvSpPr>
        <dsp:cNvPr id="0" name=""/>
        <dsp:cNvSpPr/>
      </dsp:nvSpPr>
      <dsp:spPr>
        <a:xfrm>
          <a:off x="499550" y="3330336"/>
          <a:ext cx="908273" cy="9082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F67CF-DED5-4B10-A77B-6A46B4310DF9}">
      <dsp:nvSpPr>
        <dsp:cNvPr id="0" name=""/>
        <dsp:cNvSpPr/>
      </dsp:nvSpPr>
      <dsp:spPr>
        <a:xfrm>
          <a:off x="1907374" y="3057788"/>
          <a:ext cx="4356265" cy="1453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774" tIns="174774" rIns="174774" bIns="17477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﻿</a:t>
          </a:r>
          <a:r>
            <a:rPr lang="en-US" sz="2400" kern="1200" dirty="0"/>
            <a:t>Let students sign up for groups based on a topic they want to delve into.</a:t>
          </a:r>
        </a:p>
      </dsp:txBody>
      <dsp:txXfrm>
        <a:off x="1907374" y="3057788"/>
        <a:ext cx="4356265" cy="14533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30B834-0584-1142-8D07-BEAE217101D4}">
      <dsp:nvSpPr>
        <dsp:cNvPr id="0" name=""/>
        <dsp:cNvSpPr/>
      </dsp:nvSpPr>
      <dsp:spPr>
        <a:xfrm>
          <a:off x="1734886" y="0"/>
          <a:ext cx="6939545" cy="9956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46" tIns="252891" rIns="134646" bIns="252891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Online program should foster a sense of community</a:t>
          </a:r>
        </a:p>
      </dsp:txBody>
      <dsp:txXfrm>
        <a:off x="1734886" y="0"/>
        <a:ext cx="6939545" cy="995635"/>
      </dsp:txXfrm>
    </dsp:sp>
    <dsp:sp modelId="{681CD1ED-9B14-D841-9BCA-9E1FBE89AE55}">
      <dsp:nvSpPr>
        <dsp:cNvPr id="0" name=""/>
        <dsp:cNvSpPr/>
      </dsp:nvSpPr>
      <dsp:spPr>
        <a:xfrm>
          <a:off x="0" y="1922"/>
          <a:ext cx="1734886" cy="995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804" tIns="98347" rIns="91804" bIns="983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Program</a:t>
          </a:r>
        </a:p>
      </dsp:txBody>
      <dsp:txXfrm>
        <a:off x="0" y="1922"/>
        <a:ext cx="1734886" cy="995635"/>
      </dsp:txXfrm>
    </dsp:sp>
    <dsp:sp modelId="{5AE1614F-CFF2-E840-9446-22D4F91FCFCA}">
      <dsp:nvSpPr>
        <dsp:cNvPr id="0" name=""/>
        <dsp:cNvSpPr/>
      </dsp:nvSpPr>
      <dsp:spPr>
        <a:xfrm>
          <a:off x="1734886" y="1057295"/>
          <a:ext cx="6939545" cy="9956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46" tIns="252891" rIns="134646" bIns="25289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Encourage tolerance of convicting ideas</a:t>
          </a:r>
        </a:p>
      </dsp:txBody>
      <dsp:txXfrm>
        <a:off x="1734886" y="1057295"/>
        <a:ext cx="6939545" cy="995635"/>
      </dsp:txXfrm>
    </dsp:sp>
    <dsp:sp modelId="{6B9C90C8-96E4-694D-92E0-81F9DACB030E}">
      <dsp:nvSpPr>
        <dsp:cNvPr id="0" name=""/>
        <dsp:cNvSpPr/>
      </dsp:nvSpPr>
      <dsp:spPr>
        <a:xfrm>
          <a:off x="0" y="1057295"/>
          <a:ext cx="1734886" cy="995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804" tIns="98347" rIns="91804" bIns="983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Encourage</a:t>
          </a:r>
        </a:p>
      </dsp:txBody>
      <dsp:txXfrm>
        <a:off x="0" y="1057295"/>
        <a:ext cx="1734886" cy="995635"/>
      </dsp:txXfrm>
    </dsp:sp>
    <dsp:sp modelId="{BE2E3F39-374F-3748-A378-880CB38390A9}">
      <dsp:nvSpPr>
        <dsp:cNvPr id="0" name=""/>
        <dsp:cNvSpPr/>
      </dsp:nvSpPr>
      <dsp:spPr>
        <a:xfrm>
          <a:off x="1734886" y="2112668"/>
          <a:ext cx="6939545" cy="9956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46" tIns="252891" rIns="134646" bIns="25289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Enhance research; for serious discussion question, they should research to answer it with citation included</a:t>
          </a:r>
        </a:p>
      </dsp:txBody>
      <dsp:txXfrm>
        <a:off x="1734886" y="2112668"/>
        <a:ext cx="6939545" cy="995635"/>
      </dsp:txXfrm>
    </dsp:sp>
    <dsp:sp modelId="{D431F502-72FB-414C-8CA5-CBA879F39123}">
      <dsp:nvSpPr>
        <dsp:cNvPr id="0" name=""/>
        <dsp:cNvSpPr/>
      </dsp:nvSpPr>
      <dsp:spPr>
        <a:xfrm>
          <a:off x="0" y="2112668"/>
          <a:ext cx="1734886" cy="995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804" tIns="98347" rIns="91804" bIns="983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Enhance</a:t>
          </a:r>
        </a:p>
      </dsp:txBody>
      <dsp:txXfrm>
        <a:off x="0" y="2112668"/>
        <a:ext cx="1734886" cy="995635"/>
      </dsp:txXfrm>
    </dsp:sp>
    <dsp:sp modelId="{5985E73E-7158-1B49-88FB-723C95A1247D}">
      <dsp:nvSpPr>
        <dsp:cNvPr id="0" name=""/>
        <dsp:cNvSpPr/>
      </dsp:nvSpPr>
      <dsp:spPr>
        <a:xfrm>
          <a:off x="1734886" y="3168041"/>
          <a:ext cx="6939545" cy="9956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46" tIns="252891" rIns="134646" bIns="25289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Enable students to find their own voices</a:t>
          </a:r>
        </a:p>
      </dsp:txBody>
      <dsp:txXfrm>
        <a:off x="1734886" y="3168041"/>
        <a:ext cx="6939545" cy="995635"/>
      </dsp:txXfrm>
    </dsp:sp>
    <dsp:sp modelId="{8344F283-2CC4-B643-95B4-5C4112FBC0E0}">
      <dsp:nvSpPr>
        <dsp:cNvPr id="0" name=""/>
        <dsp:cNvSpPr/>
      </dsp:nvSpPr>
      <dsp:spPr>
        <a:xfrm>
          <a:off x="0" y="3168041"/>
          <a:ext cx="1734886" cy="9956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804" tIns="98347" rIns="91804" bIns="9834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Enable</a:t>
          </a:r>
        </a:p>
      </dsp:txBody>
      <dsp:txXfrm>
        <a:off x="0" y="3168041"/>
        <a:ext cx="1734886" cy="9956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A17AD-1E82-422B-9E6B-4890E16D88F2}">
      <dsp:nvSpPr>
        <dsp:cNvPr id="0" name=""/>
        <dsp:cNvSpPr/>
      </dsp:nvSpPr>
      <dsp:spPr>
        <a:xfrm>
          <a:off x="0" y="588"/>
          <a:ext cx="6692813" cy="1377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68526-3FA1-44D8-9D6C-6D78E12D3E07}">
      <dsp:nvSpPr>
        <dsp:cNvPr id="0" name=""/>
        <dsp:cNvSpPr/>
      </dsp:nvSpPr>
      <dsp:spPr>
        <a:xfrm>
          <a:off x="416759" y="310575"/>
          <a:ext cx="757744" cy="7577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9EFEF-D752-4740-8A49-78DEACC55548}">
      <dsp:nvSpPr>
        <dsp:cNvPr id="0" name=""/>
        <dsp:cNvSpPr/>
      </dsp:nvSpPr>
      <dsp:spPr>
        <a:xfrm>
          <a:off x="1591264" y="588"/>
          <a:ext cx="5101549" cy="137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08" tIns="145808" rIns="145808" bIns="14580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cknowledge something the student has said</a:t>
          </a:r>
        </a:p>
      </dsp:txBody>
      <dsp:txXfrm>
        <a:off x="1591264" y="588"/>
        <a:ext cx="5101549" cy="1377717"/>
      </dsp:txXfrm>
    </dsp:sp>
    <dsp:sp modelId="{6F1F87CB-9E19-4FDA-B6FB-81EF3823E4A8}">
      <dsp:nvSpPr>
        <dsp:cNvPr id="0" name=""/>
        <dsp:cNvSpPr/>
      </dsp:nvSpPr>
      <dsp:spPr>
        <a:xfrm>
          <a:off x="0" y="1722736"/>
          <a:ext cx="6692813" cy="1377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BD48B2-F0A5-4668-B72F-8C28941AF87B}">
      <dsp:nvSpPr>
        <dsp:cNvPr id="0" name=""/>
        <dsp:cNvSpPr/>
      </dsp:nvSpPr>
      <dsp:spPr>
        <a:xfrm>
          <a:off x="416759" y="2032722"/>
          <a:ext cx="757744" cy="7577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64739-38A6-4197-8A27-897EBBD512B4}">
      <dsp:nvSpPr>
        <dsp:cNvPr id="0" name=""/>
        <dsp:cNvSpPr/>
      </dsp:nvSpPr>
      <dsp:spPr>
        <a:xfrm>
          <a:off x="1591264" y="1722736"/>
          <a:ext cx="5101549" cy="137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08" tIns="145808" rIns="145808" bIns="14580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uild by adding personal experience, relevant content or observation</a:t>
          </a:r>
        </a:p>
      </dsp:txBody>
      <dsp:txXfrm>
        <a:off x="1591264" y="1722736"/>
        <a:ext cx="5101549" cy="1377717"/>
      </dsp:txXfrm>
    </dsp:sp>
    <dsp:sp modelId="{667D4FAF-019D-4546-8BCB-52CA7BF47FE5}">
      <dsp:nvSpPr>
        <dsp:cNvPr id="0" name=""/>
        <dsp:cNvSpPr/>
      </dsp:nvSpPr>
      <dsp:spPr>
        <a:xfrm>
          <a:off x="0" y="3444883"/>
          <a:ext cx="6692813" cy="13777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AA1D9-6B22-49BD-8614-8DBDFF52728D}">
      <dsp:nvSpPr>
        <dsp:cNvPr id="0" name=""/>
        <dsp:cNvSpPr/>
      </dsp:nvSpPr>
      <dsp:spPr>
        <a:xfrm>
          <a:off x="416759" y="3754869"/>
          <a:ext cx="757744" cy="7577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47B6B-74CC-451D-8349-0763C73B6244}">
      <dsp:nvSpPr>
        <dsp:cNvPr id="0" name=""/>
        <dsp:cNvSpPr/>
      </dsp:nvSpPr>
      <dsp:spPr>
        <a:xfrm>
          <a:off x="1591264" y="3444883"/>
          <a:ext cx="5101549" cy="137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808" tIns="145808" rIns="145808" bIns="14580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onclude with a question to the class or the individual student</a:t>
          </a:r>
        </a:p>
      </dsp:txBody>
      <dsp:txXfrm>
        <a:off x="1591264" y="3444883"/>
        <a:ext cx="5101549" cy="13777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8D19E-3ED4-394D-844A-9B8C94F2848A}">
      <dsp:nvSpPr>
        <dsp:cNvPr id="0" name=""/>
        <dsp:cNvSpPr/>
      </dsp:nvSpPr>
      <dsp:spPr>
        <a:xfrm>
          <a:off x="747216" y="0"/>
          <a:ext cx="6334812" cy="589674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44EF6E-AD85-1445-8570-A39A88DA705F}">
      <dsp:nvSpPr>
        <dsp:cNvPr id="0" name=""/>
        <dsp:cNvSpPr/>
      </dsp:nvSpPr>
      <dsp:spPr>
        <a:xfrm>
          <a:off x="711699" y="560190"/>
          <a:ext cx="2974263" cy="22899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conversational language </a:t>
          </a:r>
          <a:r>
            <a:rPr lang="en-US" sz="2800" kern="1200" dirty="0"/>
            <a:t>works most effectively</a:t>
          </a:r>
          <a:r>
            <a:rPr lang="en-US" sz="2800" b="1" kern="1200" dirty="0"/>
            <a:t>.</a:t>
          </a:r>
          <a:endParaRPr lang="en-US" sz="2800" kern="1200" dirty="0"/>
        </a:p>
      </dsp:txBody>
      <dsp:txXfrm>
        <a:off x="823484" y="671975"/>
        <a:ext cx="2750693" cy="2066362"/>
      </dsp:txXfrm>
    </dsp:sp>
    <dsp:sp modelId="{34887609-6357-5347-9A08-A9131651606E}">
      <dsp:nvSpPr>
        <dsp:cNvPr id="0" name=""/>
        <dsp:cNvSpPr/>
      </dsp:nvSpPr>
      <dsp:spPr>
        <a:xfrm>
          <a:off x="3918564" y="579427"/>
          <a:ext cx="3014784" cy="23508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﻿</a:t>
          </a:r>
          <a:r>
            <a:rPr lang="en-US" sz="2400" b="1" kern="1200" dirty="0"/>
            <a:t>Captions, </a:t>
          </a:r>
          <a:r>
            <a:rPr lang="en-US" sz="2400" b="0" kern="1200" dirty="0"/>
            <a:t>transcripts, and even text-based outlines</a:t>
          </a:r>
        </a:p>
      </dsp:txBody>
      <dsp:txXfrm>
        <a:off x="4033325" y="694188"/>
        <a:ext cx="2785262" cy="2121376"/>
      </dsp:txXfrm>
    </dsp:sp>
    <dsp:sp modelId="{CAA850FE-3023-9E4E-A902-C83189FC342D}">
      <dsp:nvSpPr>
        <dsp:cNvPr id="0" name=""/>
        <dsp:cNvSpPr/>
      </dsp:nvSpPr>
      <dsp:spPr>
        <a:xfrm>
          <a:off x="613949" y="2961724"/>
          <a:ext cx="3047831" cy="24578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﻿provide guiding questions that students can answer while viewing the mini-lectures</a:t>
          </a:r>
          <a:endParaRPr lang="en-US" sz="2800" kern="1200" dirty="0"/>
        </a:p>
      </dsp:txBody>
      <dsp:txXfrm>
        <a:off x="733931" y="3081706"/>
        <a:ext cx="2807867" cy="2217872"/>
      </dsp:txXfrm>
    </dsp:sp>
    <dsp:sp modelId="{3D45908C-194F-4449-8256-8F2464011C61}">
      <dsp:nvSpPr>
        <dsp:cNvPr id="0" name=""/>
        <dsp:cNvSpPr/>
      </dsp:nvSpPr>
      <dsp:spPr>
        <a:xfrm>
          <a:off x="3797782" y="2893940"/>
          <a:ext cx="3284221" cy="269597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should contain four basic </a:t>
          </a:r>
          <a:r>
            <a:rPr lang="en-US" sz="2400" b="1" kern="1200" dirty="0"/>
            <a:t>components</a:t>
          </a:r>
          <a:r>
            <a:rPr lang="en-US" sz="2400" kern="1200" dirty="0"/>
            <a:t>, called “connection,” “teaching,” “active engagement,” and “link.”</a:t>
          </a:r>
        </a:p>
      </dsp:txBody>
      <dsp:txXfrm>
        <a:off x="3929389" y="3025547"/>
        <a:ext cx="3021007" cy="2432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6CFB-EA5B-2945-8652-A5B339D061AC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E59B8-8A8D-B94D-99BB-254701A3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4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E59B8-8A8D-B94D-99BB-254701A301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32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E59B8-8A8D-B94D-99BB-254701A301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79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E59B8-8A8D-B94D-99BB-254701A301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69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E59B8-8A8D-B94D-99BB-254701A3016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5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2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72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7017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05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3172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05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1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0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0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68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7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5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9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7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3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91BC8-28BB-8B45-A29C-6BAB6E9583DE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D14F5D-0864-8E4C-9BD0-830773C86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1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>
            <a:extLst>
              <a:ext uri="{FF2B5EF4-FFF2-40B4-BE49-F238E27FC236}">
                <a16:creationId xmlns:a16="http://schemas.microsoft.com/office/drawing/2014/main" id="{E70570A8-0042-474A-B7CE-DDF9C64B6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3" r="-2" b="-2"/>
          <a:stretch/>
        </p:blipFill>
        <p:spPr>
          <a:xfrm>
            <a:off x="3830467" y="8466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BBF0F0-667E-2A4C-BBF2-D975F93F7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96" y="1006129"/>
            <a:ext cx="8922933" cy="1183441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Smart Education Solutions: Improve Student Engagement in an Online Environment</a:t>
            </a:r>
            <a:r>
              <a:rPr lang="en-US" sz="3200" dirty="0">
                <a:solidFill>
                  <a:srgbClr val="0070C0"/>
                </a:solidFill>
              </a:rPr>
              <a:t>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9B9E2-6B9C-9847-A1BA-24D3905F9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013" y="3187232"/>
            <a:ext cx="4079721" cy="1096901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JIHAN NAKHLA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28" name="Straight Connector 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8211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074" name="Picture 2" descr="Schools and Colleges activity | University of Essex">
            <a:extLst>
              <a:ext uri="{FF2B5EF4-FFF2-40B4-BE49-F238E27FC236}">
                <a16:creationId xmlns:a16="http://schemas.microsoft.com/office/drawing/2014/main" id="{1734E063-8082-3040-9770-D1AD055E85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3110" r="13821" b="-2"/>
          <a:stretch/>
        </p:blipFill>
        <p:spPr bwMode="auto">
          <a:xfrm>
            <a:off x="20" y="-1"/>
            <a:ext cx="640078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83C03C-C8A3-7E49-8805-FC87696DD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4357203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400" dirty="0">
                <a:solidFill>
                  <a:srgbClr val="0070C0"/>
                </a:solidFill>
              </a:rPr>
              <a:t>Activity  Based Design</a:t>
            </a:r>
          </a:p>
        </p:txBody>
      </p:sp>
    </p:spTree>
    <p:extLst>
      <p:ext uri="{BB962C8B-B14F-4D97-AF65-F5344CB8AC3E}">
        <p14:creationId xmlns:p14="http://schemas.microsoft.com/office/powerpoint/2010/main" val="1996703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6145947-E425-B643-A2B7-384DC105E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2227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90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2A764-2D7D-BD48-84DB-33E50719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Backward Design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“With The End in Mind”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16B3E-248E-B04D-BADC-C2E97D64E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467" y="83518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 Work on the Final Assessment in Week 1: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an online activity in the first week that is based on the final assessment and assign it a small grade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the Purpose of Assessment or Activities Explicit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begin your list of learning goals with something like, “After successfully completing this module, you will be able to…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Reinforce the reasoning behind class activities using video announcements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997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272B68E9-8B80-4A02-A6F8-679473A8C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030" name="Picture 6" descr="Turtle Lake School District - Blooms Taxonomy - Wendy Marek">
            <a:extLst>
              <a:ext uri="{FF2B5EF4-FFF2-40B4-BE49-F238E27FC236}">
                <a16:creationId xmlns:a16="http://schemas.microsoft.com/office/drawing/2014/main" id="{E62C9B1C-C3D1-B049-AD23-738B91447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487"/>
            <a:ext cx="10439400" cy="67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51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DE9C7-20A6-F848-B6D4-8932EBEE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54" y="821125"/>
            <a:ext cx="4572000" cy="10008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Announcement</a:t>
            </a:r>
          </a:p>
        </p:txBody>
      </p:sp>
      <p:pic>
        <p:nvPicPr>
          <p:cNvPr id="4" name="Content Placeholder 4" descr="A picture containing person, wooden, box, air&#10;&#10;Description automatically generated">
            <a:extLst>
              <a:ext uri="{FF2B5EF4-FFF2-40B4-BE49-F238E27FC236}">
                <a16:creationId xmlns:a16="http://schemas.microsoft.com/office/drawing/2014/main" id="{33C0F947-B34E-E047-8899-DA0CBD82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491" y="835308"/>
            <a:ext cx="6997155" cy="54053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3889B7-7624-9640-A73F-F4D74DC72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483" y="1911061"/>
            <a:ext cx="6218919" cy="4353243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96357417-ECFC-004B-9ADF-D1D753580099}"/>
              </a:ext>
            </a:extLst>
          </p:cNvPr>
          <p:cNvSpPr/>
          <p:nvPr/>
        </p:nvSpPr>
        <p:spPr>
          <a:xfrm>
            <a:off x="310838" y="2428085"/>
            <a:ext cx="4418808" cy="288651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35322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40AE-20B2-0A48-8FAA-CF09475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b="1"/>
              <a:t>Announcement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86435D-B7AA-480A-864A-ED2C280727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23583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6529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D09B-D9DE-F24D-AA15-80088CBC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Building a Community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4B41F7-459B-44BB-B5C4-A6CF8F77C5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1167770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2156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E6AD2-D126-D941-A4B4-903FCC3A7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Discussions and Small Groups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D263E6-400A-4F86-8ECB-4B3F8234A7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389295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3711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5">
            <a:extLst>
              <a:ext uri="{FF2B5EF4-FFF2-40B4-BE49-F238E27FC236}">
                <a16:creationId xmlns:a16="http://schemas.microsoft.com/office/drawing/2014/main" id="{4A5A35EE-7AE1-4E24-8916-B0122B97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C24B528-9F3A-49E1-BDC4-79A0C83A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3086" b="264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3BC879B-A529-47C3-A6A5-914D67AAA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CE937C4-AD3B-4C21-A5D1-4010EAA70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986751B-E456-450E-8103-86D186F55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7A7080CB-F07A-45DB-98B4-1BCEEFC2D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43DABF26-4789-46EF-843D-D8974E51B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CF33A112-C756-43C1-8DA7-13D97888B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FDCCB7E1-C0C5-4607-ADB9-05E385551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71C3B597-3C1A-490D-B48E-19BF2BD8D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DA3635CF-FEC9-43B7-A12B-1A736C7C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CEDF3AA6-619F-44C9-A06F-9C38A9119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79D458F0-4F1F-4713-88F7-B65AFE8E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E97C28-DFBC-DB48-A502-CE7ADCC7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b="1"/>
              <a:t>Small Groups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9FC52E-3BFB-4EAE-B518-B7EBB5CDFD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542767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8708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93585-0FB4-7A4E-9D7C-625CF30B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Engaging Students by Creating the Autonomy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D17F09D-86F7-4737-A3D0-7EE45DD8D3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20967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175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CDC3FDD-A783-4E10-8517-A9D684EC6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7"/>
          <a:stretch/>
        </p:blipFill>
        <p:spPr>
          <a:xfrm>
            <a:off x="4269854" y="252412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200C5-5EFF-8146-BA9E-69BE4ADD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70C0"/>
                </a:solidFill>
              </a:rPr>
              <a:t>What is Effective Teaching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B3051-A3DE-2C48-87B0-C2397B473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Autofit/>
          </a:bodyPr>
          <a:lstStyle/>
          <a:p>
            <a:r>
              <a:rPr lang="en-US" sz="2400"/>
              <a:t>Effective Course Design</a:t>
            </a:r>
          </a:p>
          <a:p>
            <a:r>
              <a:rPr lang="en-US" sz="2400"/>
              <a:t>Innovative Teaching Strategies</a:t>
            </a:r>
          </a:p>
          <a:p>
            <a:r>
              <a:rPr lang="en-US" sz="2400"/>
              <a:t>Engaging Students</a:t>
            </a:r>
          </a:p>
          <a:p>
            <a:r>
              <a:rPr lang="en-US" sz="2400"/>
              <a:t>Implementing more Technology in Classrooms</a:t>
            </a:r>
          </a:p>
          <a:p>
            <a:r>
              <a:rPr lang="en-US" sz="2400"/>
              <a:t>Measurable Assessment for Better Outcomes</a:t>
            </a:r>
            <a:endParaRPr lang="en-US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4659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08514-767D-A148-9A92-C966DE361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013" y="-1238196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Discussion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F76A9-39AE-A345-BA34-183265A52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336" y="4514446"/>
            <a:ext cx="4299666" cy="871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﻿. 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DC99427B-A97E-40A3-B1FD-4557346C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Graphic 7" descr="Meeting">
            <a:extLst>
              <a:ext uri="{FF2B5EF4-FFF2-40B4-BE49-F238E27FC236}">
                <a16:creationId xmlns:a16="http://schemas.microsoft.com/office/drawing/2014/main" id="{049F20A2-DB35-4370-B972-608D4F294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D10C4C-81A0-C440-A3BE-8FBA248211F8}"/>
              </a:ext>
            </a:extLst>
          </p:cNvPr>
          <p:cNvSpPr/>
          <p:nvPr/>
        </p:nvSpPr>
        <p:spPr>
          <a:xfrm>
            <a:off x="4903439" y="1749424"/>
            <a:ext cx="6105256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Use interactive tools for discussion </a:t>
            </a:r>
            <a:r>
              <a:rPr lang="en-US" sz="2800" dirty="0"/>
              <a:t>such as 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70C0"/>
                </a:solidFill>
              </a:rPr>
              <a:t>flpgrid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paddlet</a:t>
            </a:r>
            <a:r>
              <a:rPr lang="en-US" sz="2800" b="1" dirty="0">
                <a:solidFill>
                  <a:schemeClr val="bg1"/>
                </a:solidFill>
              </a:rPr>
              <a:t>,</a:t>
            </a:r>
            <a:r>
              <a:rPr lang="en-US" sz="2800" dirty="0"/>
              <a:t> 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Record or write</a:t>
            </a:r>
            <a:r>
              <a:rPr lang="en-US" sz="2800" dirty="0"/>
              <a:t> their responses to keep the discussion fresh every unit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They can use </a:t>
            </a:r>
            <a:r>
              <a:rPr lang="en-US" sz="2800" b="1" dirty="0"/>
              <a:t>Google doc</a:t>
            </a:r>
            <a:r>
              <a:rPr lang="en-US" sz="2800" dirty="0"/>
              <a:t>, What’s app for collaborative work</a:t>
            </a:r>
          </a:p>
          <a:p>
            <a:pPr lvl="0">
              <a:spcAft>
                <a:spcPts val="600"/>
              </a:spcAft>
            </a:pPr>
            <a:r>
              <a:rPr lang="en-US" sz="2800" dirty="0"/>
              <a:t> </a:t>
            </a:r>
          </a:p>
          <a:p>
            <a:pPr lvl="0">
              <a:spcAft>
                <a:spcPts val="600"/>
              </a:spcAft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92735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23DD-98FA-494D-9976-92669C520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127761"/>
            <a:ext cx="5184117" cy="491360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b="1" dirty="0"/>
              <a:t>     </a:t>
            </a:r>
            <a:r>
              <a:rPr lang="en-US" sz="3200" b="1" dirty="0">
                <a:solidFill>
                  <a:srgbClr val="0070C0"/>
                </a:solidFill>
              </a:rPr>
              <a:t>Quality of question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</a:p>
          <a:p>
            <a:pPr marL="457200" lvl="0" indent="-457200"/>
            <a:r>
              <a:rPr lang="en-US" sz="2800" dirty="0"/>
              <a:t>   Use higher level of    Bloom’s Taxonomy</a:t>
            </a:r>
          </a:p>
          <a:p>
            <a:pPr marL="457200" lvl="0" indent="-457200"/>
            <a:r>
              <a:rPr lang="en-US" sz="2800" dirty="0"/>
              <a:t>   Why More than What?</a:t>
            </a:r>
          </a:p>
          <a:p>
            <a:pPr marL="457200" lvl="0" indent="-457200"/>
            <a:r>
              <a:rPr lang="en-US" sz="2800" dirty="0"/>
              <a:t>   Force them to go below the surface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96A5C-E033-4F6A-9C48-89A61D72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9" r="21462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9866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43A46B-0A6E-894F-BA9F-60288BB2B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6845"/>
          <a:stretch/>
        </p:blipFill>
        <p:spPr>
          <a:xfrm>
            <a:off x="741023" y="731673"/>
            <a:ext cx="8621342" cy="539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14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6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3F8510-054C-334E-BA5E-ABEC1BA3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4571999"/>
            <a:ext cx="767380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 dirty="0">
                <a:solidFill>
                  <a:srgbClr val="0070C0"/>
                </a:solidFill>
              </a:rPr>
              <a:t>Creating an online community and posing creative discussion questions using the chat box</a:t>
            </a:r>
          </a:p>
        </p:txBody>
      </p:sp>
      <p:pic>
        <p:nvPicPr>
          <p:cNvPr id="1026" name="Picture 2" descr="StreamGeeks - How to embed a Zoom Meeting into your Website | Facebook">
            <a:extLst>
              <a:ext uri="{FF2B5EF4-FFF2-40B4-BE49-F238E27FC236}">
                <a16:creationId xmlns:a16="http://schemas.microsoft.com/office/drawing/2014/main" id="{7DA642F6-8437-E449-AAAE-DE376FA6F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2" r="-1" b="6339"/>
          <a:stretch/>
        </p:blipFill>
        <p:spPr bwMode="auto">
          <a:xfrm>
            <a:off x="1600201" y="993524"/>
            <a:ext cx="7625162" cy="32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063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5B4D5C-63A7-C446-89ED-EFD4A99A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Engagement – Becoming an Active Learners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64434F-9411-4130-ACE5-D49984188F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454039"/>
              </p:ext>
            </p:extLst>
          </p:nvPr>
        </p:nvGraphicFramePr>
        <p:xfrm>
          <a:off x="731521" y="1930400"/>
          <a:ext cx="8674432" cy="4165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485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AE9616-2152-9748-92A8-0BFCBFB6F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74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1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54AC-E66D-2845-B493-EEC36B9A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Evaluate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8F095-60FE-6648-9059-9E9A891B6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﻿</a:t>
            </a:r>
            <a:r>
              <a:rPr lang="en-US" sz="2800" b="1" i="1" dirty="0"/>
              <a:t>Use rubric for Grading </a:t>
            </a:r>
            <a:r>
              <a:rPr lang="en-US" sz="2800" dirty="0"/>
              <a:t>to set a high standard for student work.</a:t>
            </a:r>
          </a:p>
          <a:p>
            <a:r>
              <a:rPr lang="en-US" sz="2800" b="1" i="1" dirty="0"/>
              <a:t>Share your expectations</a:t>
            </a:r>
            <a:r>
              <a:rPr lang="en-US" sz="2800" dirty="0"/>
              <a:t>; for the initial response, include their resources, response to each other comments, and how often they participate</a:t>
            </a:r>
          </a:p>
          <a:p>
            <a:endParaRPr lang="en-US" sz="2800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039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1113C6-6E2B-AE48-A1A4-EE031B3D0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583181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When replying to students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F471863-2C6E-4D74-997C-09AF3C5FB6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716689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9542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566B-ECDF-7A43-A826-6800FFE3E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     Content</a:t>
            </a:r>
          </a:p>
        </p:txBody>
      </p:sp>
      <p:pic>
        <p:nvPicPr>
          <p:cNvPr id="3074" name="Picture 2" descr="Vector Stack Of Books With Apple On Top. Vector Pile Of Books ...">
            <a:extLst>
              <a:ext uri="{FF2B5EF4-FFF2-40B4-BE49-F238E27FC236}">
                <a16:creationId xmlns:a16="http://schemas.microsoft.com/office/drawing/2014/main" id="{3494DBB3-2FFE-B245-A082-C80902025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b="636"/>
          <a:stretch/>
        </p:blipFill>
        <p:spPr bwMode="auto">
          <a:xfrm>
            <a:off x="733507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221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53E2C-5CD7-4544-9FB8-6F3B2A65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Lecture Online Choices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9DD4B-CE2B-CC40-B045-BDE892E57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1498341"/>
            <a:ext cx="8470898" cy="342926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Screencastomatic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Mediasite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embedded in the LMS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 phone/camcorder and save it to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 phone/ camcorder and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 it as a video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live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zoom, WebEx or canvas conference and share it</a:t>
            </a: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4314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E066-77AE-D949-AF20-53B333A1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Outcomes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4E28F-E854-B142-B69F-DD13357D7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62" y="1488613"/>
            <a:ext cx="8822740" cy="44252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successfully completing this workshop participants will be able to: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“Backward Design”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a variety of formats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from a variety of online platforms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effective Discussion Boards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 students using online tools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students with updated online tools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 presentation apps such as Prezi, Google Slides and Power points.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84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7E89ED30-1A00-3044-9050-257D28EF4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52" r="10754" b="2"/>
          <a:stretch/>
        </p:blipFill>
        <p:spPr>
          <a:xfrm>
            <a:off x="733507" y="449036"/>
            <a:ext cx="10181603" cy="62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31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Vital Signs 1 (1).mp4" descr="Vital Signs 1 (1).mp4">
            <a:hlinkClick r:id="" action="ppaction://media"/>
            <a:extLst>
              <a:ext uri="{FF2B5EF4-FFF2-40B4-BE49-F238E27FC236}">
                <a16:creationId xmlns:a16="http://schemas.microsoft.com/office/drawing/2014/main" id="{48698F86-1D4E-8549-9F32-8F3DFC7CBE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126" y="1274673"/>
            <a:ext cx="7478946" cy="41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8288D-28E4-CB4B-85DB-217EFA2D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448" cy="5256371"/>
          </a:xfrm>
        </p:spPr>
        <p:txBody>
          <a:bodyPr>
            <a:normAutofit/>
          </a:bodyPr>
          <a:lstStyle/>
          <a:p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sz="4000" b="1" dirty="0"/>
              <a:t>Tips for Mini-lectures</a:t>
            </a:r>
          </a:p>
        </p:txBody>
      </p:sp>
      <p:graphicFrame>
        <p:nvGraphicFramePr>
          <p:cNvPr id="24" name="Content Placeholder 8">
            <a:extLst>
              <a:ext uri="{FF2B5EF4-FFF2-40B4-BE49-F238E27FC236}">
                <a16:creationId xmlns:a16="http://schemas.microsoft.com/office/drawing/2014/main" id="{E32C08E6-3B67-4576-8FFB-0A6920AAD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489957"/>
              </p:ext>
            </p:extLst>
          </p:nvPr>
        </p:nvGraphicFramePr>
        <p:xfrm>
          <a:off x="4515633" y="303591"/>
          <a:ext cx="7240043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2463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Flat Roadmap Horizontal Timelines</a:t>
            </a:r>
            <a:endParaRPr lang="en-US" dirty="0"/>
          </a:p>
        </p:txBody>
      </p:sp>
      <p:sp>
        <p:nvSpPr>
          <p:cNvPr id="37" name="Freeform 34"/>
          <p:cNvSpPr>
            <a:spLocks/>
          </p:cNvSpPr>
          <p:nvPr/>
        </p:nvSpPr>
        <p:spPr bwMode="auto">
          <a:xfrm>
            <a:off x="1401830" y="3528859"/>
            <a:ext cx="1105724" cy="833189"/>
          </a:xfrm>
          <a:custGeom>
            <a:avLst/>
            <a:gdLst>
              <a:gd name="T0" fmla="*/ 400 w 801"/>
              <a:gd name="T1" fmla="*/ 0 h 801"/>
              <a:gd name="T2" fmla="*/ 451 w 801"/>
              <a:gd name="T3" fmla="*/ 2 h 801"/>
              <a:gd name="T4" fmla="*/ 499 w 801"/>
              <a:gd name="T5" fmla="*/ 11 h 801"/>
              <a:gd name="T6" fmla="*/ 545 w 801"/>
              <a:gd name="T7" fmla="*/ 26 h 801"/>
              <a:gd name="T8" fmla="*/ 588 w 801"/>
              <a:gd name="T9" fmla="*/ 46 h 801"/>
              <a:gd name="T10" fmla="*/ 629 w 801"/>
              <a:gd name="T11" fmla="*/ 71 h 801"/>
              <a:gd name="T12" fmla="*/ 667 w 801"/>
              <a:gd name="T13" fmla="*/ 101 h 801"/>
              <a:gd name="T14" fmla="*/ 700 w 801"/>
              <a:gd name="T15" fmla="*/ 134 h 801"/>
              <a:gd name="T16" fmla="*/ 729 w 801"/>
              <a:gd name="T17" fmla="*/ 171 h 801"/>
              <a:gd name="T18" fmla="*/ 754 w 801"/>
              <a:gd name="T19" fmla="*/ 211 h 801"/>
              <a:gd name="T20" fmla="*/ 774 w 801"/>
              <a:gd name="T21" fmla="*/ 256 h 801"/>
              <a:gd name="T22" fmla="*/ 788 w 801"/>
              <a:gd name="T23" fmla="*/ 301 h 801"/>
              <a:gd name="T24" fmla="*/ 798 w 801"/>
              <a:gd name="T25" fmla="*/ 350 h 801"/>
              <a:gd name="T26" fmla="*/ 801 w 801"/>
              <a:gd name="T27" fmla="*/ 400 h 801"/>
              <a:gd name="T28" fmla="*/ 798 w 801"/>
              <a:gd name="T29" fmla="*/ 451 h 801"/>
              <a:gd name="T30" fmla="*/ 788 w 801"/>
              <a:gd name="T31" fmla="*/ 499 h 801"/>
              <a:gd name="T32" fmla="*/ 774 w 801"/>
              <a:gd name="T33" fmla="*/ 545 h 801"/>
              <a:gd name="T34" fmla="*/ 754 w 801"/>
              <a:gd name="T35" fmla="*/ 589 h 801"/>
              <a:gd name="T36" fmla="*/ 729 w 801"/>
              <a:gd name="T37" fmla="*/ 630 h 801"/>
              <a:gd name="T38" fmla="*/ 700 w 801"/>
              <a:gd name="T39" fmla="*/ 667 h 801"/>
              <a:gd name="T40" fmla="*/ 667 w 801"/>
              <a:gd name="T41" fmla="*/ 700 h 801"/>
              <a:gd name="T42" fmla="*/ 629 w 801"/>
              <a:gd name="T43" fmla="*/ 730 h 801"/>
              <a:gd name="T44" fmla="*/ 588 w 801"/>
              <a:gd name="T45" fmla="*/ 755 h 801"/>
              <a:gd name="T46" fmla="*/ 545 w 801"/>
              <a:gd name="T47" fmla="*/ 774 h 801"/>
              <a:gd name="T48" fmla="*/ 499 w 801"/>
              <a:gd name="T49" fmla="*/ 789 h 801"/>
              <a:gd name="T50" fmla="*/ 451 w 801"/>
              <a:gd name="T51" fmla="*/ 798 h 801"/>
              <a:gd name="T52" fmla="*/ 400 w 801"/>
              <a:gd name="T53" fmla="*/ 801 h 801"/>
              <a:gd name="T54" fmla="*/ 350 w 801"/>
              <a:gd name="T55" fmla="*/ 798 h 801"/>
              <a:gd name="T56" fmla="*/ 301 w 801"/>
              <a:gd name="T57" fmla="*/ 789 h 801"/>
              <a:gd name="T58" fmla="*/ 255 w 801"/>
              <a:gd name="T59" fmla="*/ 774 h 801"/>
              <a:gd name="T60" fmla="*/ 212 w 801"/>
              <a:gd name="T61" fmla="*/ 755 h 801"/>
              <a:gd name="T62" fmla="*/ 171 w 801"/>
              <a:gd name="T63" fmla="*/ 730 h 801"/>
              <a:gd name="T64" fmla="*/ 134 w 801"/>
              <a:gd name="T65" fmla="*/ 700 h 801"/>
              <a:gd name="T66" fmla="*/ 101 w 801"/>
              <a:gd name="T67" fmla="*/ 667 h 801"/>
              <a:gd name="T68" fmla="*/ 71 w 801"/>
              <a:gd name="T69" fmla="*/ 630 h 801"/>
              <a:gd name="T70" fmla="*/ 46 w 801"/>
              <a:gd name="T71" fmla="*/ 589 h 801"/>
              <a:gd name="T72" fmla="*/ 26 w 801"/>
              <a:gd name="T73" fmla="*/ 545 h 801"/>
              <a:gd name="T74" fmla="*/ 11 w 801"/>
              <a:gd name="T75" fmla="*/ 499 h 801"/>
              <a:gd name="T76" fmla="*/ 2 w 801"/>
              <a:gd name="T77" fmla="*/ 451 h 801"/>
              <a:gd name="T78" fmla="*/ 0 w 801"/>
              <a:gd name="T79" fmla="*/ 400 h 801"/>
              <a:gd name="T80" fmla="*/ 2 w 801"/>
              <a:gd name="T81" fmla="*/ 350 h 801"/>
              <a:gd name="T82" fmla="*/ 11 w 801"/>
              <a:gd name="T83" fmla="*/ 301 h 801"/>
              <a:gd name="T84" fmla="*/ 26 w 801"/>
              <a:gd name="T85" fmla="*/ 256 h 801"/>
              <a:gd name="T86" fmla="*/ 46 w 801"/>
              <a:gd name="T87" fmla="*/ 211 h 801"/>
              <a:gd name="T88" fmla="*/ 71 w 801"/>
              <a:gd name="T89" fmla="*/ 171 h 801"/>
              <a:gd name="T90" fmla="*/ 101 w 801"/>
              <a:gd name="T91" fmla="*/ 134 h 801"/>
              <a:gd name="T92" fmla="*/ 134 w 801"/>
              <a:gd name="T93" fmla="*/ 101 h 801"/>
              <a:gd name="T94" fmla="*/ 171 w 801"/>
              <a:gd name="T95" fmla="*/ 71 h 801"/>
              <a:gd name="T96" fmla="*/ 212 w 801"/>
              <a:gd name="T97" fmla="*/ 46 h 801"/>
              <a:gd name="T98" fmla="*/ 255 w 801"/>
              <a:gd name="T99" fmla="*/ 26 h 801"/>
              <a:gd name="T100" fmla="*/ 301 w 801"/>
              <a:gd name="T101" fmla="*/ 11 h 801"/>
              <a:gd name="T102" fmla="*/ 350 w 801"/>
              <a:gd name="T103" fmla="*/ 2 h 801"/>
              <a:gd name="T104" fmla="*/ 400 w 801"/>
              <a:gd name="T105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01" h="801">
                <a:moveTo>
                  <a:pt x="400" y="0"/>
                </a:moveTo>
                <a:lnTo>
                  <a:pt x="451" y="2"/>
                </a:lnTo>
                <a:lnTo>
                  <a:pt x="499" y="11"/>
                </a:lnTo>
                <a:lnTo>
                  <a:pt x="545" y="26"/>
                </a:lnTo>
                <a:lnTo>
                  <a:pt x="588" y="46"/>
                </a:lnTo>
                <a:lnTo>
                  <a:pt x="629" y="71"/>
                </a:lnTo>
                <a:lnTo>
                  <a:pt x="667" y="101"/>
                </a:lnTo>
                <a:lnTo>
                  <a:pt x="700" y="134"/>
                </a:lnTo>
                <a:lnTo>
                  <a:pt x="729" y="171"/>
                </a:lnTo>
                <a:lnTo>
                  <a:pt x="754" y="211"/>
                </a:lnTo>
                <a:lnTo>
                  <a:pt x="774" y="256"/>
                </a:lnTo>
                <a:lnTo>
                  <a:pt x="788" y="301"/>
                </a:lnTo>
                <a:lnTo>
                  <a:pt x="798" y="350"/>
                </a:lnTo>
                <a:lnTo>
                  <a:pt x="801" y="400"/>
                </a:lnTo>
                <a:lnTo>
                  <a:pt x="798" y="451"/>
                </a:lnTo>
                <a:lnTo>
                  <a:pt x="788" y="499"/>
                </a:lnTo>
                <a:lnTo>
                  <a:pt x="774" y="545"/>
                </a:lnTo>
                <a:lnTo>
                  <a:pt x="754" y="589"/>
                </a:lnTo>
                <a:lnTo>
                  <a:pt x="729" y="630"/>
                </a:lnTo>
                <a:lnTo>
                  <a:pt x="700" y="667"/>
                </a:lnTo>
                <a:lnTo>
                  <a:pt x="667" y="700"/>
                </a:lnTo>
                <a:lnTo>
                  <a:pt x="629" y="730"/>
                </a:lnTo>
                <a:lnTo>
                  <a:pt x="588" y="755"/>
                </a:lnTo>
                <a:lnTo>
                  <a:pt x="545" y="774"/>
                </a:lnTo>
                <a:lnTo>
                  <a:pt x="499" y="789"/>
                </a:lnTo>
                <a:lnTo>
                  <a:pt x="451" y="798"/>
                </a:lnTo>
                <a:lnTo>
                  <a:pt x="400" y="801"/>
                </a:lnTo>
                <a:lnTo>
                  <a:pt x="350" y="798"/>
                </a:lnTo>
                <a:lnTo>
                  <a:pt x="301" y="789"/>
                </a:lnTo>
                <a:lnTo>
                  <a:pt x="255" y="774"/>
                </a:lnTo>
                <a:lnTo>
                  <a:pt x="212" y="755"/>
                </a:lnTo>
                <a:lnTo>
                  <a:pt x="171" y="730"/>
                </a:lnTo>
                <a:lnTo>
                  <a:pt x="134" y="700"/>
                </a:lnTo>
                <a:lnTo>
                  <a:pt x="101" y="667"/>
                </a:lnTo>
                <a:lnTo>
                  <a:pt x="71" y="630"/>
                </a:lnTo>
                <a:lnTo>
                  <a:pt x="46" y="589"/>
                </a:lnTo>
                <a:lnTo>
                  <a:pt x="26" y="545"/>
                </a:lnTo>
                <a:lnTo>
                  <a:pt x="11" y="499"/>
                </a:lnTo>
                <a:lnTo>
                  <a:pt x="2" y="451"/>
                </a:lnTo>
                <a:lnTo>
                  <a:pt x="0" y="400"/>
                </a:lnTo>
                <a:lnTo>
                  <a:pt x="2" y="350"/>
                </a:lnTo>
                <a:lnTo>
                  <a:pt x="11" y="301"/>
                </a:lnTo>
                <a:lnTo>
                  <a:pt x="26" y="256"/>
                </a:lnTo>
                <a:lnTo>
                  <a:pt x="46" y="211"/>
                </a:lnTo>
                <a:lnTo>
                  <a:pt x="71" y="171"/>
                </a:lnTo>
                <a:lnTo>
                  <a:pt x="101" y="134"/>
                </a:lnTo>
                <a:lnTo>
                  <a:pt x="134" y="101"/>
                </a:lnTo>
                <a:lnTo>
                  <a:pt x="171" y="71"/>
                </a:lnTo>
                <a:lnTo>
                  <a:pt x="212" y="46"/>
                </a:lnTo>
                <a:lnTo>
                  <a:pt x="255" y="26"/>
                </a:lnTo>
                <a:lnTo>
                  <a:pt x="301" y="11"/>
                </a:lnTo>
                <a:lnTo>
                  <a:pt x="350" y="2"/>
                </a:lnTo>
                <a:lnTo>
                  <a:pt x="40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10/20</a:t>
            </a:r>
          </a:p>
        </p:txBody>
      </p:sp>
      <p:sp>
        <p:nvSpPr>
          <p:cNvPr id="38" name="Freeform 35"/>
          <p:cNvSpPr>
            <a:spLocks/>
          </p:cNvSpPr>
          <p:nvPr/>
        </p:nvSpPr>
        <p:spPr bwMode="auto">
          <a:xfrm>
            <a:off x="1603799" y="1937665"/>
            <a:ext cx="2869875" cy="2748173"/>
          </a:xfrm>
          <a:custGeom>
            <a:avLst/>
            <a:gdLst>
              <a:gd name="T0" fmla="*/ 499 w 2759"/>
              <a:gd name="T1" fmla="*/ 12 h 2642"/>
              <a:gd name="T2" fmla="*/ 629 w 2759"/>
              <a:gd name="T3" fmla="*/ 71 h 2642"/>
              <a:gd name="T4" fmla="*/ 729 w 2759"/>
              <a:gd name="T5" fmla="*/ 171 h 2642"/>
              <a:gd name="T6" fmla="*/ 788 w 2759"/>
              <a:gd name="T7" fmla="*/ 302 h 2642"/>
              <a:gd name="T8" fmla="*/ 798 w 2759"/>
              <a:gd name="T9" fmla="*/ 451 h 2642"/>
              <a:gd name="T10" fmla="*/ 753 w 2759"/>
              <a:gd name="T11" fmla="*/ 591 h 2642"/>
              <a:gd name="T12" fmla="*/ 663 w 2759"/>
              <a:gd name="T13" fmla="*/ 703 h 2642"/>
              <a:gd name="T14" fmla="*/ 540 w 2759"/>
              <a:gd name="T15" fmla="*/ 777 h 2642"/>
              <a:gd name="T16" fmla="*/ 443 w 2759"/>
              <a:gd name="T17" fmla="*/ 1379 h 2642"/>
              <a:gd name="T18" fmla="*/ 627 w 2759"/>
              <a:gd name="T19" fmla="*/ 1421 h 2642"/>
              <a:gd name="T20" fmla="*/ 785 w 2759"/>
              <a:gd name="T21" fmla="*/ 1515 h 2642"/>
              <a:gd name="T22" fmla="*/ 908 w 2759"/>
              <a:gd name="T23" fmla="*/ 1651 h 2642"/>
              <a:gd name="T24" fmla="*/ 985 w 2759"/>
              <a:gd name="T25" fmla="*/ 1819 h 2642"/>
              <a:gd name="T26" fmla="*/ 2127 w 2759"/>
              <a:gd name="T27" fmla="*/ 1944 h 2642"/>
              <a:gd name="T28" fmla="*/ 2141 w 2759"/>
              <a:gd name="T29" fmla="*/ 2106 h 2642"/>
              <a:gd name="T30" fmla="*/ 2209 w 2759"/>
              <a:gd name="T31" fmla="*/ 2268 h 2642"/>
              <a:gd name="T32" fmla="*/ 2325 w 2759"/>
              <a:gd name="T33" fmla="*/ 2396 h 2642"/>
              <a:gd name="T34" fmla="*/ 2476 w 2759"/>
              <a:gd name="T35" fmla="*/ 2481 h 2642"/>
              <a:gd name="T36" fmla="*/ 2607 w 2759"/>
              <a:gd name="T37" fmla="*/ 2489 h 2642"/>
              <a:gd name="T38" fmla="*/ 2670 w 2759"/>
              <a:gd name="T39" fmla="*/ 2463 h 2642"/>
              <a:gd name="T40" fmla="*/ 2733 w 2759"/>
              <a:gd name="T41" fmla="*/ 2490 h 2642"/>
              <a:gd name="T42" fmla="*/ 2759 w 2759"/>
              <a:gd name="T43" fmla="*/ 2552 h 2642"/>
              <a:gd name="T44" fmla="*/ 2733 w 2759"/>
              <a:gd name="T45" fmla="*/ 2616 h 2642"/>
              <a:gd name="T46" fmla="*/ 2670 w 2759"/>
              <a:gd name="T47" fmla="*/ 2642 h 2642"/>
              <a:gd name="T48" fmla="*/ 2614 w 2759"/>
              <a:gd name="T49" fmla="*/ 2623 h 2642"/>
              <a:gd name="T50" fmla="*/ 2528 w 2759"/>
              <a:gd name="T51" fmla="*/ 2583 h 2642"/>
              <a:gd name="T52" fmla="*/ 2356 w 2759"/>
              <a:gd name="T53" fmla="*/ 2519 h 2642"/>
              <a:gd name="T54" fmla="*/ 2214 w 2759"/>
              <a:gd name="T55" fmla="*/ 2410 h 2642"/>
              <a:gd name="T56" fmla="*/ 2109 w 2759"/>
              <a:gd name="T57" fmla="*/ 2265 h 2642"/>
              <a:gd name="T58" fmla="*/ 2051 w 2759"/>
              <a:gd name="T59" fmla="*/ 2092 h 2642"/>
              <a:gd name="T60" fmla="*/ 924 w 2759"/>
              <a:gd name="T61" fmla="*/ 1986 h 2642"/>
              <a:gd name="T62" fmla="*/ 893 w 2759"/>
              <a:gd name="T63" fmla="*/ 1810 h 2642"/>
              <a:gd name="T64" fmla="*/ 809 w 2759"/>
              <a:gd name="T65" fmla="*/ 1658 h 2642"/>
              <a:gd name="T66" fmla="*/ 680 w 2759"/>
              <a:gd name="T67" fmla="*/ 1544 h 2642"/>
              <a:gd name="T68" fmla="*/ 520 w 2759"/>
              <a:gd name="T69" fmla="*/ 1477 h 2642"/>
              <a:gd name="T70" fmla="*/ 358 w 2759"/>
              <a:gd name="T71" fmla="*/ 1463 h 2642"/>
              <a:gd name="T72" fmla="*/ 261 w 2759"/>
              <a:gd name="T73" fmla="*/ 777 h 2642"/>
              <a:gd name="T74" fmla="*/ 137 w 2759"/>
              <a:gd name="T75" fmla="*/ 703 h 2642"/>
              <a:gd name="T76" fmla="*/ 47 w 2759"/>
              <a:gd name="T77" fmla="*/ 591 h 2642"/>
              <a:gd name="T78" fmla="*/ 2 w 2759"/>
              <a:gd name="T79" fmla="*/ 451 h 2642"/>
              <a:gd name="T80" fmla="*/ 11 w 2759"/>
              <a:gd name="T81" fmla="*/ 302 h 2642"/>
              <a:gd name="T82" fmla="*/ 71 w 2759"/>
              <a:gd name="T83" fmla="*/ 171 h 2642"/>
              <a:gd name="T84" fmla="*/ 171 w 2759"/>
              <a:gd name="T85" fmla="*/ 71 h 2642"/>
              <a:gd name="T86" fmla="*/ 301 w 2759"/>
              <a:gd name="T87" fmla="*/ 12 h 2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59" h="2642">
                <a:moveTo>
                  <a:pt x="400" y="0"/>
                </a:moveTo>
                <a:lnTo>
                  <a:pt x="451" y="3"/>
                </a:lnTo>
                <a:lnTo>
                  <a:pt x="499" y="12"/>
                </a:lnTo>
                <a:lnTo>
                  <a:pt x="545" y="27"/>
                </a:lnTo>
                <a:lnTo>
                  <a:pt x="588" y="46"/>
                </a:lnTo>
                <a:lnTo>
                  <a:pt x="629" y="71"/>
                </a:lnTo>
                <a:lnTo>
                  <a:pt x="667" y="101"/>
                </a:lnTo>
                <a:lnTo>
                  <a:pt x="700" y="134"/>
                </a:lnTo>
                <a:lnTo>
                  <a:pt x="729" y="171"/>
                </a:lnTo>
                <a:lnTo>
                  <a:pt x="754" y="212"/>
                </a:lnTo>
                <a:lnTo>
                  <a:pt x="774" y="255"/>
                </a:lnTo>
                <a:lnTo>
                  <a:pt x="788" y="302"/>
                </a:lnTo>
                <a:lnTo>
                  <a:pt x="798" y="350"/>
                </a:lnTo>
                <a:lnTo>
                  <a:pt x="801" y="401"/>
                </a:lnTo>
                <a:lnTo>
                  <a:pt x="798" y="451"/>
                </a:lnTo>
                <a:lnTo>
                  <a:pt x="788" y="501"/>
                </a:lnTo>
                <a:lnTo>
                  <a:pt x="774" y="548"/>
                </a:lnTo>
                <a:lnTo>
                  <a:pt x="753" y="591"/>
                </a:lnTo>
                <a:lnTo>
                  <a:pt x="727" y="632"/>
                </a:lnTo>
                <a:lnTo>
                  <a:pt x="698" y="669"/>
                </a:lnTo>
                <a:lnTo>
                  <a:pt x="663" y="703"/>
                </a:lnTo>
                <a:lnTo>
                  <a:pt x="625" y="733"/>
                </a:lnTo>
                <a:lnTo>
                  <a:pt x="584" y="757"/>
                </a:lnTo>
                <a:lnTo>
                  <a:pt x="540" y="777"/>
                </a:lnTo>
                <a:lnTo>
                  <a:pt x="492" y="791"/>
                </a:lnTo>
                <a:lnTo>
                  <a:pt x="443" y="799"/>
                </a:lnTo>
                <a:lnTo>
                  <a:pt x="443" y="1379"/>
                </a:lnTo>
                <a:lnTo>
                  <a:pt x="507" y="1387"/>
                </a:lnTo>
                <a:lnTo>
                  <a:pt x="568" y="1402"/>
                </a:lnTo>
                <a:lnTo>
                  <a:pt x="627" y="1421"/>
                </a:lnTo>
                <a:lnTo>
                  <a:pt x="683" y="1447"/>
                </a:lnTo>
                <a:lnTo>
                  <a:pt x="736" y="1479"/>
                </a:lnTo>
                <a:lnTo>
                  <a:pt x="785" y="1515"/>
                </a:lnTo>
                <a:lnTo>
                  <a:pt x="831" y="1556"/>
                </a:lnTo>
                <a:lnTo>
                  <a:pt x="871" y="1602"/>
                </a:lnTo>
                <a:lnTo>
                  <a:pt x="908" y="1651"/>
                </a:lnTo>
                <a:lnTo>
                  <a:pt x="939" y="1704"/>
                </a:lnTo>
                <a:lnTo>
                  <a:pt x="965" y="1760"/>
                </a:lnTo>
                <a:lnTo>
                  <a:pt x="985" y="1819"/>
                </a:lnTo>
                <a:lnTo>
                  <a:pt x="1000" y="1880"/>
                </a:lnTo>
                <a:lnTo>
                  <a:pt x="1008" y="1944"/>
                </a:lnTo>
                <a:lnTo>
                  <a:pt x="2127" y="1944"/>
                </a:lnTo>
                <a:lnTo>
                  <a:pt x="2127" y="1986"/>
                </a:lnTo>
                <a:lnTo>
                  <a:pt x="2131" y="2047"/>
                </a:lnTo>
                <a:lnTo>
                  <a:pt x="2141" y="2106"/>
                </a:lnTo>
                <a:lnTo>
                  <a:pt x="2158" y="2163"/>
                </a:lnTo>
                <a:lnTo>
                  <a:pt x="2181" y="2217"/>
                </a:lnTo>
                <a:lnTo>
                  <a:pt x="2209" y="2268"/>
                </a:lnTo>
                <a:lnTo>
                  <a:pt x="2243" y="2315"/>
                </a:lnTo>
                <a:lnTo>
                  <a:pt x="2282" y="2358"/>
                </a:lnTo>
                <a:lnTo>
                  <a:pt x="2325" y="2396"/>
                </a:lnTo>
                <a:lnTo>
                  <a:pt x="2372" y="2429"/>
                </a:lnTo>
                <a:lnTo>
                  <a:pt x="2423" y="2458"/>
                </a:lnTo>
                <a:lnTo>
                  <a:pt x="2476" y="2481"/>
                </a:lnTo>
                <a:lnTo>
                  <a:pt x="2533" y="2496"/>
                </a:lnTo>
                <a:lnTo>
                  <a:pt x="2592" y="2507"/>
                </a:lnTo>
                <a:lnTo>
                  <a:pt x="2607" y="2489"/>
                </a:lnTo>
                <a:lnTo>
                  <a:pt x="2624" y="2475"/>
                </a:lnTo>
                <a:lnTo>
                  <a:pt x="2646" y="2466"/>
                </a:lnTo>
                <a:lnTo>
                  <a:pt x="2670" y="2463"/>
                </a:lnTo>
                <a:lnTo>
                  <a:pt x="2694" y="2466"/>
                </a:lnTo>
                <a:lnTo>
                  <a:pt x="2715" y="2475"/>
                </a:lnTo>
                <a:lnTo>
                  <a:pt x="2733" y="2490"/>
                </a:lnTo>
                <a:lnTo>
                  <a:pt x="2747" y="2508"/>
                </a:lnTo>
                <a:lnTo>
                  <a:pt x="2756" y="2529"/>
                </a:lnTo>
                <a:lnTo>
                  <a:pt x="2759" y="2552"/>
                </a:lnTo>
                <a:lnTo>
                  <a:pt x="2756" y="2576"/>
                </a:lnTo>
                <a:lnTo>
                  <a:pt x="2747" y="2598"/>
                </a:lnTo>
                <a:lnTo>
                  <a:pt x="2733" y="2616"/>
                </a:lnTo>
                <a:lnTo>
                  <a:pt x="2715" y="2631"/>
                </a:lnTo>
                <a:lnTo>
                  <a:pt x="2694" y="2640"/>
                </a:lnTo>
                <a:lnTo>
                  <a:pt x="2670" y="2642"/>
                </a:lnTo>
                <a:lnTo>
                  <a:pt x="2649" y="2640"/>
                </a:lnTo>
                <a:lnTo>
                  <a:pt x="2630" y="2633"/>
                </a:lnTo>
                <a:lnTo>
                  <a:pt x="2614" y="2623"/>
                </a:lnTo>
                <a:lnTo>
                  <a:pt x="2599" y="2609"/>
                </a:lnTo>
                <a:lnTo>
                  <a:pt x="2589" y="2592"/>
                </a:lnTo>
                <a:lnTo>
                  <a:pt x="2528" y="2583"/>
                </a:lnTo>
                <a:lnTo>
                  <a:pt x="2467" y="2567"/>
                </a:lnTo>
                <a:lnTo>
                  <a:pt x="2410" y="2545"/>
                </a:lnTo>
                <a:lnTo>
                  <a:pt x="2356" y="2519"/>
                </a:lnTo>
                <a:lnTo>
                  <a:pt x="2306" y="2487"/>
                </a:lnTo>
                <a:lnTo>
                  <a:pt x="2258" y="2451"/>
                </a:lnTo>
                <a:lnTo>
                  <a:pt x="2214" y="2410"/>
                </a:lnTo>
                <a:lnTo>
                  <a:pt x="2175" y="2366"/>
                </a:lnTo>
                <a:lnTo>
                  <a:pt x="2140" y="2317"/>
                </a:lnTo>
                <a:lnTo>
                  <a:pt x="2109" y="2265"/>
                </a:lnTo>
                <a:lnTo>
                  <a:pt x="2084" y="2210"/>
                </a:lnTo>
                <a:lnTo>
                  <a:pt x="2065" y="2152"/>
                </a:lnTo>
                <a:lnTo>
                  <a:pt x="2051" y="2092"/>
                </a:lnTo>
                <a:lnTo>
                  <a:pt x="2043" y="2029"/>
                </a:lnTo>
                <a:lnTo>
                  <a:pt x="924" y="2029"/>
                </a:lnTo>
                <a:lnTo>
                  <a:pt x="924" y="1986"/>
                </a:lnTo>
                <a:lnTo>
                  <a:pt x="920" y="1926"/>
                </a:lnTo>
                <a:lnTo>
                  <a:pt x="910" y="1867"/>
                </a:lnTo>
                <a:lnTo>
                  <a:pt x="893" y="1810"/>
                </a:lnTo>
                <a:lnTo>
                  <a:pt x="870" y="1756"/>
                </a:lnTo>
                <a:lnTo>
                  <a:pt x="842" y="1706"/>
                </a:lnTo>
                <a:lnTo>
                  <a:pt x="809" y="1658"/>
                </a:lnTo>
                <a:lnTo>
                  <a:pt x="770" y="1616"/>
                </a:lnTo>
                <a:lnTo>
                  <a:pt x="727" y="1578"/>
                </a:lnTo>
                <a:lnTo>
                  <a:pt x="680" y="1544"/>
                </a:lnTo>
                <a:lnTo>
                  <a:pt x="630" y="1516"/>
                </a:lnTo>
                <a:lnTo>
                  <a:pt x="577" y="1494"/>
                </a:lnTo>
                <a:lnTo>
                  <a:pt x="520" y="1477"/>
                </a:lnTo>
                <a:lnTo>
                  <a:pt x="461" y="1466"/>
                </a:lnTo>
                <a:lnTo>
                  <a:pt x="400" y="1463"/>
                </a:lnTo>
                <a:lnTo>
                  <a:pt x="358" y="1463"/>
                </a:lnTo>
                <a:lnTo>
                  <a:pt x="358" y="799"/>
                </a:lnTo>
                <a:lnTo>
                  <a:pt x="309" y="791"/>
                </a:lnTo>
                <a:lnTo>
                  <a:pt x="261" y="777"/>
                </a:lnTo>
                <a:lnTo>
                  <a:pt x="217" y="757"/>
                </a:lnTo>
                <a:lnTo>
                  <a:pt x="175" y="733"/>
                </a:lnTo>
                <a:lnTo>
                  <a:pt x="137" y="703"/>
                </a:lnTo>
                <a:lnTo>
                  <a:pt x="103" y="669"/>
                </a:lnTo>
                <a:lnTo>
                  <a:pt x="72" y="632"/>
                </a:lnTo>
                <a:lnTo>
                  <a:pt x="47" y="591"/>
                </a:lnTo>
                <a:lnTo>
                  <a:pt x="27" y="548"/>
                </a:lnTo>
                <a:lnTo>
                  <a:pt x="12" y="501"/>
                </a:lnTo>
                <a:lnTo>
                  <a:pt x="2" y="451"/>
                </a:lnTo>
                <a:lnTo>
                  <a:pt x="0" y="401"/>
                </a:lnTo>
                <a:lnTo>
                  <a:pt x="2" y="350"/>
                </a:lnTo>
                <a:lnTo>
                  <a:pt x="11" y="302"/>
                </a:lnTo>
                <a:lnTo>
                  <a:pt x="26" y="255"/>
                </a:lnTo>
                <a:lnTo>
                  <a:pt x="46" y="212"/>
                </a:lnTo>
                <a:lnTo>
                  <a:pt x="71" y="171"/>
                </a:lnTo>
                <a:lnTo>
                  <a:pt x="101" y="134"/>
                </a:lnTo>
                <a:lnTo>
                  <a:pt x="134" y="101"/>
                </a:lnTo>
                <a:lnTo>
                  <a:pt x="171" y="71"/>
                </a:lnTo>
                <a:lnTo>
                  <a:pt x="212" y="46"/>
                </a:lnTo>
                <a:lnTo>
                  <a:pt x="255" y="27"/>
                </a:lnTo>
                <a:lnTo>
                  <a:pt x="301" y="12"/>
                </a:lnTo>
                <a:lnTo>
                  <a:pt x="350" y="3"/>
                </a:lnTo>
                <a:lnTo>
                  <a:pt x="40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9" name="Freeform 36"/>
          <p:cNvSpPr>
            <a:spLocks/>
          </p:cNvSpPr>
          <p:nvPr/>
        </p:nvSpPr>
        <p:spPr bwMode="auto">
          <a:xfrm>
            <a:off x="379994" y="3861680"/>
            <a:ext cx="1556119" cy="775979"/>
          </a:xfrm>
          <a:custGeom>
            <a:avLst/>
            <a:gdLst>
              <a:gd name="T0" fmla="*/ 115 w 1496"/>
              <a:gd name="T1" fmla="*/ 5 h 746"/>
              <a:gd name="T2" fmla="*/ 155 w 1496"/>
              <a:gd name="T3" fmla="*/ 29 h 746"/>
              <a:gd name="T4" fmla="*/ 864 w 1496"/>
              <a:gd name="T5" fmla="*/ 48 h 746"/>
              <a:gd name="T6" fmla="*/ 867 w 1496"/>
              <a:gd name="T7" fmla="*/ 151 h 746"/>
              <a:gd name="T8" fmla="*/ 895 w 1496"/>
              <a:gd name="T9" fmla="*/ 267 h 746"/>
              <a:gd name="T10" fmla="*/ 946 w 1496"/>
              <a:gd name="T11" fmla="*/ 372 h 746"/>
              <a:gd name="T12" fmla="*/ 1018 w 1496"/>
              <a:gd name="T13" fmla="*/ 462 h 746"/>
              <a:gd name="T14" fmla="*/ 1108 w 1496"/>
              <a:gd name="T15" fmla="*/ 533 h 746"/>
              <a:gd name="T16" fmla="*/ 1213 w 1496"/>
              <a:gd name="T17" fmla="*/ 585 h 746"/>
              <a:gd name="T18" fmla="*/ 1329 w 1496"/>
              <a:gd name="T19" fmla="*/ 611 h 746"/>
              <a:gd name="T20" fmla="*/ 1362 w 1496"/>
              <a:gd name="T21" fmla="*/ 579 h 746"/>
              <a:gd name="T22" fmla="*/ 1406 w 1496"/>
              <a:gd name="T23" fmla="*/ 567 h 746"/>
              <a:gd name="T24" fmla="*/ 1452 w 1496"/>
              <a:gd name="T25" fmla="*/ 579 h 746"/>
              <a:gd name="T26" fmla="*/ 1483 w 1496"/>
              <a:gd name="T27" fmla="*/ 612 h 746"/>
              <a:gd name="T28" fmla="*/ 1496 w 1496"/>
              <a:gd name="T29" fmla="*/ 656 h 746"/>
              <a:gd name="T30" fmla="*/ 1483 w 1496"/>
              <a:gd name="T31" fmla="*/ 702 h 746"/>
              <a:gd name="T32" fmla="*/ 1452 w 1496"/>
              <a:gd name="T33" fmla="*/ 735 h 746"/>
              <a:gd name="T34" fmla="*/ 1406 w 1496"/>
              <a:gd name="T35" fmla="*/ 746 h 746"/>
              <a:gd name="T36" fmla="*/ 1367 w 1496"/>
              <a:gd name="T37" fmla="*/ 737 h 746"/>
              <a:gd name="T38" fmla="*/ 1337 w 1496"/>
              <a:gd name="T39" fmla="*/ 713 h 746"/>
              <a:gd name="T40" fmla="*/ 1264 w 1496"/>
              <a:gd name="T41" fmla="*/ 687 h 746"/>
              <a:gd name="T42" fmla="*/ 1147 w 1496"/>
              <a:gd name="T43" fmla="*/ 649 h 746"/>
              <a:gd name="T44" fmla="*/ 1042 w 1496"/>
              <a:gd name="T45" fmla="*/ 591 h 746"/>
              <a:gd name="T46" fmla="*/ 951 w 1496"/>
              <a:gd name="T47" fmla="*/ 514 h 746"/>
              <a:gd name="T48" fmla="*/ 876 w 1496"/>
              <a:gd name="T49" fmla="*/ 421 h 746"/>
              <a:gd name="T50" fmla="*/ 821 w 1496"/>
              <a:gd name="T51" fmla="*/ 314 h 746"/>
              <a:gd name="T52" fmla="*/ 788 w 1496"/>
              <a:gd name="T53" fmla="*/ 196 h 746"/>
              <a:gd name="T54" fmla="*/ 168 w 1496"/>
              <a:gd name="T55" fmla="*/ 133 h 746"/>
              <a:gd name="T56" fmla="*/ 136 w 1496"/>
              <a:gd name="T57" fmla="*/ 167 h 746"/>
              <a:gd name="T58" fmla="*/ 90 w 1496"/>
              <a:gd name="T59" fmla="*/ 180 h 746"/>
              <a:gd name="T60" fmla="*/ 44 w 1496"/>
              <a:gd name="T61" fmla="*/ 167 h 746"/>
              <a:gd name="T62" fmla="*/ 13 w 1496"/>
              <a:gd name="T63" fmla="*/ 135 h 746"/>
              <a:gd name="T64" fmla="*/ 0 w 1496"/>
              <a:gd name="T65" fmla="*/ 90 h 746"/>
              <a:gd name="T66" fmla="*/ 13 w 1496"/>
              <a:gd name="T67" fmla="*/ 46 h 746"/>
              <a:gd name="T68" fmla="*/ 44 w 1496"/>
              <a:gd name="T69" fmla="*/ 13 h 746"/>
              <a:gd name="T70" fmla="*/ 90 w 1496"/>
              <a:gd name="T71" fmla="*/ 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96" h="746">
                <a:moveTo>
                  <a:pt x="90" y="0"/>
                </a:moveTo>
                <a:lnTo>
                  <a:pt x="115" y="5"/>
                </a:lnTo>
                <a:lnTo>
                  <a:pt x="136" y="14"/>
                </a:lnTo>
                <a:lnTo>
                  <a:pt x="155" y="29"/>
                </a:lnTo>
                <a:lnTo>
                  <a:pt x="168" y="48"/>
                </a:lnTo>
                <a:lnTo>
                  <a:pt x="864" y="48"/>
                </a:lnTo>
                <a:lnTo>
                  <a:pt x="864" y="90"/>
                </a:lnTo>
                <a:lnTo>
                  <a:pt x="867" y="151"/>
                </a:lnTo>
                <a:lnTo>
                  <a:pt x="878" y="210"/>
                </a:lnTo>
                <a:lnTo>
                  <a:pt x="895" y="267"/>
                </a:lnTo>
                <a:lnTo>
                  <a:pt x="917" y="321"/>
                </a:lnTo>
                <a:lnTo>
                  <a:pt x="946" y="372"/>
                </a:lnTo>
                <a:lnTo>
                  <a:pt x="980" y="419"/>
                </a:lnTo>
                <a:lnTo>
                  <a:pt x="1018" y="462"/>
                </a:lnTo>
                <a:lnTo>
                  <a:pt x="1062" y="500"/>
                </a:lnTo>
                <a:lnTo>
                  <a:pt x="1108" y="533"/>
                </a:lnTo>
                <a:lnTo>
                  <a:pt x="1159" y="562"/>
                </a:lnTo>
                <a:lnTo>
                  <a:pt x="1213" y="585"/>
                </a:lnTo>
                <a:lnTo>
                  <a:pt x="1270" y="600"/>
                </a:lnTo>
                <a:lnTo>
                  <a:pt x="1329" y="611"/>
                </a:lnTo>
                <a:lnTo>
                  <a:pt x="1344" y="593"/>
                </a:lnTo>
                <a:lnTo>
                  <a:pt x="1362" y="579"/>
                </a:lnTo>
                <a:lnTo>
                  <a:pt x="1382" y="570"/>
                </a:lnTo>
                <a:lnTo>
                  <a:pt x="1406" y="567"/>
                </a:lnTo>
                <a:lnTo>
                  <a:pt x="1430" y="570"/>
                </a:lnTo>
                <a:lnTo>
                  <a:pt x="1452" y="579"/>
                </a:lnTo>
                <a:lnTo>
                  <a:pt x="1470" y="594"/>
                </a:lnTo>
                <a:lnTo>
                  <a:pt x="1483" y="612"/>
                </a:lnTo>
                <a:lnTo>
                  <a:pt x="1492" y="633"/>
                </a:lnTo>
                <a:lnTo>
                  <a:pt x="1496" y="656"/>
                </a:lnTo>
                <a:lnTo>
                  <a:pt x="1492" y="680"/>
                </a:lnTo>
                <a:lnTo>
                  <a:pt x="1483" y="702"/>
                </a:lnTo>
                <a:lnTo>
                  <a:pt x="1470" y="720"/>
                </a:lnTo>
                <a:lnTo>
                  <a:pt x="1452" y="735"/>
                </a:lnTo>
                <a:lnTo>
                  <a:pt x="1430" y="744"/>
                </a:lnTo>
                <a:lnTo>
                  <a:pt x="1406" y="746"/>
                </a:lnTo>
                <a:lnTo>
                  <a:pt x="1386" y="744"/>
                </a:lnTo>
                <a:lnTo>
                  <a:pt x="1367" y="737"/>
                </a:lnTo>
                <a:lnTo>
                  <a:pt x="1350" y="727"/>
                </a:lnTo>
                <a:lnTo>
                  <a:pt x="1337" y="713"/>
                </a:lnTo>
                <a:lnTo>
                  <a:pt x="1325" y="696"/>
                </a:lnTo>
                <a:lnTo>
                  <a:pt x="1264" y="687"/>
                </a:lnTo>
                <a:lnTo>
                  <a:pt x="1205" y="671"/>
                </a:lnTo>
                <a:lnTo>
                  <a:pt x="1147" y="649"/>
                </a:lnTo>
                <a:lnTo>
                  <a:pt x="1093" y="623"/>
                </a:lnTo>
                <a:lnTo>
                  <a:pt x="1042" y="591"/>
                </a:lnTo>
                <a:lnTo>
                  <a:pt x="995" y="555"/>
                </a:lnTo>
                <a:lnTo>
                  <a:pt x="951" y="514"/>
                </a:lnTo>
                <a:lnTo>
                  <a:pt x="912" y="470"/>
                </a:lnTo>
                <a:lnTo>
                  <a:pt x="876" y="421"/>
                </a:lnTo>
                <a:lnTo>
                  <a:pt x="846" y="369"/>
                </a:lnTo>
                <a:lnTo>
                  <a:pt x="821" y="314"/>
                </a:lnTo>
                <a:lnTo>
                  <a:pt x="801" y="256"/>
                </a:lnTo>
                <a:lnTo>
                  <a:pt x="788" y="196"/>
                </a:lnTo>
                <a:lnTo>
                  <a:pt x="780" y="133"/>
                </a:lnTo>
                <a:lnTo>
                  <a:pt x="168" y="133"/>
                </a:lnTo>
                <a:lnTo>
                  <a:pt x="155" y="152"/>
                </a:lnTo>
                <a:lnTo>
                  <a:pt x="136" y="167"/>
                </a:lnTo>
                <a:lnTo>
                  <a:pt x="115" y="176"/>
                </a:lnTo>
                <a:lnTo>
                  <a:pt x="90" y="180"/>
                </a:lnTo>
                <a:lnTo>
                  <a:pt x="66" y="176"/>
                </a:lnTo>
                <a:lnTo>
                  <a:pt x="44" y="167"/>
                </a:lnTo>
                <a:lnTo>
                  <a:pt x="26" y="154"/>
                </a:lnTo>
                <a:lnTo>
                  <a:pt x="13" y="135"/>
                </a:lnTo>
                <a:lnTo>
                  <a:pt x="3" y="114"/>
                </a:lnTo>
                <a:lnTo>
                  <a:pt x="0" y="90"/>
                </a:lnTo>
                <a:lnTo>
                  <a:pt x="3" y="66"/>
                </a:lnTo>
                <a:lnTo>
                  <a:pt x="13" y="46"/>
                </a:lnTo>
                <a:lnTo>
                  <a:pt x="26" y="27"/>
                </a:lnTo>
                <a:lnTo>
                  <a:pt x="44" y="13"/>
                </a:lnTo>
                <a:lnTo>
                  <a:pt x="66" y="4"/>
                </a:lnTo>
                <a:lnTo>
                  <a:pt x="9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2" name="Freeform 34"/>
          <p:cNvSpPr>
            <a:spLocks/>
          </p:cNvSpPr>
          <p:nvPr/>
        </p:nvSpPr>
        <p:spPr bwMode="auto">
          <a:xfrm>
            <a:off x="4007718" y="3528859"/>
            <a:ext cx="833190" cy="833189"/>
          </a:xfrm>
          <a:custGeom>
            <a:avLst/>
            <a:gdLst>
              <a:gd name="T0" fmla="*/ 400 w 801"/>
              <a:gd name="T1" fmla="*/ 0 h 801"/>
              <a:gd name="T2" fmla="*/ 451 w 801"/>
              <a:gd name="T3" fmla="*/ 2 h 801"/>
              <a:gd name="T4" fmla="*/ 499 w 801"/>
              <a:gd name="T5" fmla="*/ 11 h 801"/>
              <a:gd name="T6" fmla="*/ 545 w 801"/>
              <a:gd name="T7" fmla="*/ 26 h 801"/>
              <a:gd name="T8" fmla="*/ 588 w 801"/>
              <a:gd name="T9" fmla="*/ 46 h 801"/>
              <a:gd name="T10" fmla="*/ 629 w 801"/>
              <a:gd name="T11" fmla="*/ 71 h 801"/>
              <a:gd name="T12" fmla="*/ 667 w 801"/>
              <a:gd name="T13" fmla="*/ 101 h 801"/>
              <a:gd name="T14" fmla="*/ 700 w 801"/>
              <a:gd name="T15" fmla="*/ 134 h 801"/>
              <a:gd name="T16" fmla="*/ 729 w 801"/>
              <a:gd name="T17" fmla="*/ 171 h 801"/>
              <a:gd name="T18" fmla="*/ 754 w 801"/>
              <a:gd name="T19" fmla="*/ 211 h 801"/>
              <a:gd name="T20" fmla="*/ 774 w 801"/>
              <a:gd name="T21" fmla="*/ 256 h 801"/>
              <a:gd name="T22" fmla="*/ 788 w 801"/>
              <a:gd name="T23" fmla="*/ 301 h 801"/>
              <a:gd name="T24" fmla="*/ 798 w 801"/>
              <a:gd name="T25" fmla="*/ 350 h 801"/>
              <a:gd name="T26" fmla="*/ 801 w 801"/>
              <a:gd name="T27" fmla="*/ 400 h 801"/>
              <a:gd name="T28" fmla="*/ 798 w 801"/>
              <a:gd name="T29" fmla="*/ 451 h 801"/>
              <a:gd name="T30" fmla="*/ 788 w 801"/>
              <a:gd name="T31" fmla="*/ 499 h 801"/>
              <a:gd name="T32" fmla="*/ 774 w 801"/>
              <a:gd name="T33" fmla="*/ 545 h 801"/>
              <a:gd name="T34" fmla="*/ 754 w 801"/>
              <a:gd name="T35" fmla="*/ 589 h 801"/>
              <a:gd name="T36" fmla="*/ 729 w 801"/>
              <a:gd name="T37" fmla="*/ 630 h 801"/>
              <a:gd name="T38" fmla="*/ 700 w 801"/>
              <a:gd name="T39" fmla="*/ 667 h 801"/>
              <a:gd name="T40" fmla="*/ 667 w 801"/>
              <a:gd name="T41" fmla="*/ 700 h 801"/>
              <a:gd name="T42" fmla="*/ 629 w 801"/>
              <a:gd name="T43" fmla="*/ 730 h 801"/>
              <a:gd name="T44" fmla="*/ 588 w 801"/>
              <a:gd name="T45" fmla="*/ 755 h 801"/>
              <a:gd name="T46" fmla="*/ 545 w 801"/>
              <a:gd name="T47" fmla="*/ 774 h 801"/>
              <a:gd name="T48" fmla="*/ 499 w 801"/>
              <a:gd name="T49" fmla="*/ 789 h 801"/>
              <a:gd name="T50" fmla="*/ 451 w 801"/>
              <a:gd name="T51" fmla="*/ 798 h 801"/>
              <a:gd name="T52" fmla="*/ 400 w 801"/>
              <a:gd name="T53" fmla="*/ 801 h 801"/>
              <a:gd name="T54" fmla="*/ 350 w 801"/>
              <a:gd name="T55" fmla="*/ 798 h 801"/>
              <a:gd name="T56" fmla="*/ 301 w 801"/>
              <a:gd name="T57" fmla="*/ 789 h 801"/>
              <a:gd name="T58" fmla="*/ 255 w 801"/>
              <a:gd name="T59" fmla="*/ 774 h 801"/>
              <a:gd name="T60" fmla="*/ 212 w 801"/>
              <a:gd name="T61" fmla="*/ 755 h 801"/>
              <a:gd name="T62" fmla="*/ 171 w 801"/>
              <a:gd name="T63" fmla="*/ 730 h 801"/>
              <a:gd name="T64" fmla="*/ 134 w 801"/>
              <a:gd name="T65" fmla="*/ 700 h 801"/>
              <a:gd name="T66" fmla="*/ 101 w 801"/>
              <a:gd name="T67" fmla="*/ 667 h 801"/>
              <a:gd name="T68" fmla="*/ 71 w 801"/>
              <a:gd name="T69" fmla="*/ 630 h 801"/>
              <a:gd name="T70" fmla="*/ 46 w 801"/>
              <a:gd name="T71" fmla="*/ 589 h 801"/>
              <a:gd name="T72" fmla="*/ 26 w 801"/>
              <a:gd name="T73" fmla="*/ 545 h 801"/>
              <a:gd name="T74" fmla="*/ 11 w 801"/>
              <a:gd name="T75" fmla="*/ 499 h 801"/>
              <a:gd name="T76" fmla="*/ 2 w 801"/>
              <a:gd name="T77" fmla="*/ 451 h 801"/>
              <a:gd name="T78" fmla="*/ 0 w 801"/>
              <a:gd name="T79" fmla="*/ 400 h 801"/>
              <a:gd name="T80" fmla="*/ 2 w 801"/>
              <a:gd name="T81" fmla="*/ 350 h 801"/>
              <a:gd name="T82" fmla="*/ 11 w 801"/>
              <a:gd name="T83" fmla="*/ 301 h 801"/>
              <a:gd name="T84" fmla="*/ 26 w 801"/>
              <a:gd name="T85" fmla="*/ 256 h 801"/>
              <a:gd name="T86" fmla="*/ 46 w 801"/>
              <a:gd name="T87" fmla="*/ 211 h 801"/>
              <a:gd name="T88" fmla="*/ 71 w 801"/>
              <a:gd name="T89" fmla="*/ 171 h 801"/>
              <a:gd name="T90" fmla="*/ 101 w 801"/>
              <a:gd name="T91" fmla="*/ 134 h 801"/>
              <a:gd name="T92" fmla="*/ 134 w 801"/>
              <a:gd name="T93" fmla="*/ 101 h 801"/>
              <a:gd name="T94" fmla="*/ 171 w 801"/>
              <a:gd name="T95" fmla="*/ 71 h 801"/>
              <a:gd name="T96" fmla="*/ 212 w 801"/>
              <a:gd name="T97" fmla="*/ 46 h 801"/>
              <a:gd name="T98" fmla="*/ 255 w 801"/>
              <a:gd name="T99" fmla="*/ 26 h 801"/>
              <a:gd name="T100" fmla="*/ 301 w 801"/>
              <a:gd name="T101" fmla="*/ 11 h 801"/>
              <a:gd name="T102" fmla="*/ 350 w 801"/>
              <a:gd name="T103" fmla="*/ 2 h 801"/>
              <a:gd name="T104" fmla="*/ 400 w 801"/>
              <a:gd name="T105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01" h="801">
                <a:moveTo>
                  <a:pt x="400" y="0"/>
                </a:moveTo>
                <a:lnTo>
                  <a:pt x="451" y="2"/>
                </a:lnTo>
                <a:lnTo>
                  <a:pt x="499" y="11"/>
                </a:lnTo>
                <a:lnTo>
                  <a:pt x="545" y="26"/>
                </a:lnTo>
                <a:lnTo>
                  <a:pt x="588" y="46"/>
                </a:lnTo>
                <a:lnTo>
                  <a:pt x="629" y="71"/>
                </a:lnTo>
                <a:lnTo>
                  <a:pt x="667" y="101"/>
                </a:lnTo>
                <a:lnTo>
                  <a:pt x="700" y="134"/>
                </a:lnTo>
                <a:lnTo>
                  <a:pt x="729" y="171"/>
                </a:lnTo>
                <a:lnTo>
                  <a:pt x="754" y="211"/>
                </a:lnTo>
                <a:lnTo>
                  <a:pt x="774" y="256"/>
                </a:lnTo>
                <a:lnTo>
                  <a:pt x="788" y="301"/>
                </a:lnTo>
                <a:lnTo>
                  <a:pt x="798" y="350"/>
                </a:lnTo>
                <a:lnTo>
                  <a:pt x="801" y="400"/>
                </a:lnTo>
                <a:lnTo>
                  <a:pt x="798" y="451"/>
                </a:lnTo>
                <a:lnTo>
                  <a:pt x="788" y="499"/>
                </a:lnTo>
                <a:lnTo>
                  <a:pt x="774" y="545"/>
                </a:lnTo>
                <a:lnTo>
                  <a:pt x="754" y="589"/>
                </a:lnTo>
                <a:lnTo>
                  <a:pt x="729" y="630"/>
                </a:lnTo>
                <a:lnTo>
                  <a:pt x="700" y="667"/>
                </a:lnTo>
                <a:lnTo>
                  <a:pt x="667" y="700"/>
                </a:lnTo>
                <a:lnTo>
                  <a:pt x="629" y="730"/>
                </a:lnTo>
                <a:lnTo>
                  <a:pt x="588" y="755"/>
                </a:lnTo>
                <a:lnTo>
                  <a:pt x="545" y="774"/>
                </a:lnTo>
                <a:lnTo>
                  <a:pt x="499" y="789"/>
                </a:lnTo>
                <a:lnTo>
                  <a:pt x="451" y="798"/>
                </a:lnTo>
                <a:lnTo>
                  <a:pt x="400" y="801"/>
                </a:lnTo>
                <a:lnTo>
                  <a:pt x="350" y="798"/>
                </a:lnTo>
                <a:lnTo>
                  <a:pt x="301" y="789"/>
                </a:lnTo>
                <a:lnTo>
                  <a:pt x="255" y="774"/>
                </a:lnTo>
                <a:lnTo>
                  <a:pt x="212" y="755"/>
                </a:lnTo>
                <a:lnTo>
                  <a:pt x="171" y="730"/>
                </a:lnTo>
                <a:lnTo>
                  <a:pt x="134" y="700"/>
                </a:lnTo>
                <a:lnTo>
                  <a:pt x="101" y="667"/>
                </a:lnTo>
                <a:lnTo>
                  <a:pt x="71" y="630"/>
                </a:lnTo>
                <a:lnTo>
                  <a:pt x="46" y="589"/>
                </a:lnTo>
                <a:lnTo>
                  <a:pt x="26" y="545"/>
                </a:lnTo>
                <a:lnTo>
                  <a:pt x="11" y="499"/>
                </a:lnTo>
                <a:lnTo>
                  <a:pt x="2" y="451"/>
                </a:lnTo>
                <a:lnTo>
                  <a:pt x="0" y="400"/>
                </a:lnTo>
                <a:lnTo>
                  <a:pt x="2" y="350"/>
                </a:lnTo>
                <a:lnTo>
                  <a:pt x="11" y="301"/>
                </a:lnTo>
                <a:lnTo>
                  <a:pt x="26" y="256"/>
                </a:lnTo>
                <a:lnTo>
                  <a:pt x="46" y="211"/>
                </a:lnTo>
                <a:lnTo>
                  <a:pt x="71" y="171"/>
                </a:lnTo>
                <a:lnTo>
                  <a:pt x="101" y="134"/>
                </a:lnTo>
                <a:lnTo>
                  <a:pt x="134" y="101"/>
                </a:lnTo>
                <a:lnTo>
                  <a:pt x="171" y="71"/>
                </a:lnTo>
                <a:lnTo>
                  <a:pt x="212" y="46"/>
                </a:lnTo>
                <a:lnTo>
                  <a:pt x="255" y="26"/>
                </a:lnTo>
                <a:lnTo>
                  <a:pt x="301" y="11"/>
                </a:lnTo>
                <a:lnTo>
                  <a:pt x="350" y="2"/>
                </a:lnTo>
                <a:lnTo>
                  <a:pt x="40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endParaRPr lang="en-IN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35"/>
          <p:cNvSpPr>
            <a:spLocks/>
          </p:cNvSpPr>
          <p:nvPr/>
        </p:nvSpPr>
        <p:spPr bwMode="auto">
          <a:xfrm>
            <a:off x="4007719" y="1879123"/>
            <a:ext cx="2869875" cy="2748173"/>
          </a:xfrm>
          <a:custGeom>
            <a:avLst/>
            <a:gdLst>
              <a:gd name="T0" fmla="*/ 499 w 2759"/>
              <a:gd name="T1" fmla="*/ 12 h 2642"/>
              <a:gd name="T2" fmla="*/ 629 w 2759"/>
              <a:gd name="T3" fmla="*/ 71 h 2642"/>
              <a:gd name="T4" fmla="*/ 729 w 2759"/>
              <a:gd name="T5" fmla="*/ 171 h 2642"/>
              <a:gd name="T6" fmla="*/ 788 w 2759"/>
              <a:gd name="T7" fmla="*/ 302 h 2642"/>
              <a:gd name="T8" fmla="*/ 798 w 2759"/>
              <a:gd name="T9" fmla="*/ 451 h 2642"/>
              <a:gd name="T10" fmla="*/ 753 w 2759"/>
              <a:gd name="T11" fmla="*/ 591 h 2642"/>
              <a:gd name="T12" fmla="*/ 663 w 2759"/>
              <a:gd name="T13" fmla="*/ 703 h 2642"/>
              <a:gd name="T14" fmla="*/ 540 w 2759"/>
              <a:gd name="T15" fmla="*/ 777 h 2642"/>
              <a:gd name="T16" fmla="*/ 443 w 2759"/>
              <a:gd name="T17" fmla="*/ 1379 h 2642"/>
              <a:gd name="T18" fmla="*/ 627 w 2759"/>
              <a:gd name="T19" fmla="*/ 1421 h 2642"/>
              <a:gd name="T20" fmla="*/ 785 w 2759"/>
              <a:gd name="T21" fmla="*/ 1515 h 2642"/>
              <a:gd name="T22" fmla="*/ 908 w 2759"/>
              <a:gd name="T23" fmla="*/ 1651 h 2642"/>
              <a:gd name="T24" fmla="*/ 985 w 2759"/>
              <a:gd name="T25" fmla="*/ 1819 h 2642"/>
              <a:gd name="T26" fmla="*/ 2127 w 2759"/>
              <a:gd name="T27" fmla="*/ 1944 h 2642"/>
              <a:gd name="T28" fmla="*/ 2141 w 2759"/>
              <a:gd name="T29" fmla="*/ 2106 h 2642"/>
              <a:gd name="T30" fmla="*/ 2209 w 2759"/>
              <a:gd name="T31" fmla="*/ 2268 h 2642"/>
              <a:gd name="T32" fmla="*/ 2325 w 2759"/>
              <a:gd name="T33" fmla="*/ 2396 h 2642"/>
              <a:gd name="T34" fmla="*/ 2476 w 2759"/>
              <a:gd name="T35" fmla="*/ 2481 h 2642"/>
              <a:gd name="T36" fmla="*/ 2607 w 2759"/>
              <a:gd name="T37" fmla="*/ 2489 h 2642"/>
              <a:gd name="T38" fmla="*/ 2670 w 2759"/>
              <a:gd name="T39" fmla="*/ 2463 h 2642"/>
              <a:gd name="T40" fmla="*/ 2733 w 2759"/>
              <a:gd name="T41" fmla="*/ 2490 h 2642"/>
              <a:gd name="T42" fmla="*/ 2759 w 2759"/>
              <a:gd name="T43" fmla="*/ 2552 h 2642"/>
              <a:gd name="T44" fmla="*/ 2733 w 2759"/>
              <a:gd name="T45" fmla="*/ 2616 h 2642"/>
              <a:gd name="T46" fmla="*/ 2670 w 2759"/>
              <a:gd name="T47" fmla="*/ 2642 h 2642"/>
              <a:gd name="T48" fmla="*/ 2614 w 2759"/>
              <a:gd name="T49" fmla="*/ 2623 h 2642"/>
              <a:gd name="T50" fmla="*/ 2528 w 2759"/>
              <a:gd name="T51" fmla="*/ 2583 h 2642"/>
              <a:gd name="T52" fmla="*/ 2356 w 2759"/>
              <a:gd name="T53" fmla="*/ 2519 h 2642"/>
              <a:gd name="T54" fmla="*/ 2214 w 2759"/>
              <a:gd name="T55" fmla="*/ 2410 h 2642"/>
              <a:gd name="T56" fmla="*/ 2109 w 2759"/>
              <a:gd name="T57" fmla="*/ 2265 h 2642"/>
              <a:gd name="T58" fmla="*/ 2051 w 2759"/>
              <a:gd name="T59" fmla="*/ 2092 h 2642"/>
              <a:gd name="T60" fmla="*/ 924 w 2759"/>
              <a:gd name="T61" fmla="*/ 1986 h 2642"/>
              <a:gd name="T62" fmla="*/ 893 w 2759"/>
              <a:gd name="T63" fmla="*/ 1810 h 2642"/>
              <a:gd name="T64" fmla="*/ 809 w 2759"/>
              <a:gd name="T65" fmla="*/ 1658 h 2642"/>
              <a:gd name="T66" fmla="*/ 680 w 2759"/>
              <a:gd name="T67" fmla="*/ 1544 h 2642"/>
              <a:gd name="T68" fmla="*/ 520 w 2759"/>
              <a:gd name="T69" fmla="*/ 1477 h 2642"/>
              <a:gd name="T70" fmla="*/ 358 w 2759"/>
              <a:gd name="T71" fmla="*/ 1463 h 2642"/>
              <a:gd name="T72" fmla="*/ 261 w 2759"/>
              <a:gd name="T73" fmla="*/ 777 h 2642"/>
              <a:gd name="T74" fmla="*/ 137 w 2759"/>
              <a:gd name="T75" fmla="*/ 703 h 2642"/>
              <a:gd name="T76" fmla="*/ 47 w 2759"/>
              <a:gd name="T77" fmla="*/ 591 h 2642"/>
              <a:gd name="T78" fmla="*/ 2 w 2759"/>
              <a:gd name="T79" fmla="*/ 451 h 2642"/>
              <a:gd name="T80" fmla="*/ 11 w 2759"/>
              <a:gd name="T81" fmla="*/ 302 h 2642"/>
              <a:gd name="T82" fmla="*/ 71 w 2759"/>
              <a:gd name="T83" fmla="*/ 171 h 2642"/>
              <a:gd name="T84" fmla="*/ 171 w 2759"/>
              <a:gd name="T85" fmla="*/ 71 h 2642"/>
              <a:gd name="T86" fmla="*/ 301 w 2759"/>
              <a:gd name="T87" fmla="*/ 12 h 2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59" h="2642">
                <a:moveTo>
                  <a:pt x="400" y="0"/>
                </a:moveTo>
                <a:lnTo>
                  <a:pt x="451" y="3"/>
                </a:lnTo>
                <a:lnTo>
                  <a:pt x="499" y="12"/>
                </a:lnTo>
                <a:lnTo>
                  <a:pt x="545" y="27"/>
                </a:lnTo>
                <a:lnTo>
                  <a:pt x="588" y="46"/>
                </a:lnTo>
                <a:lnTo>
                  <a:pt x="629" y="71"/>
                </a:lnTo>
                <a:lnTo>
                  <a:pt x="667" y="101"/>
                </a:lnTo>
                <a:lnTo>
                  <a:pt x="700" y="134"/>
                </a:lnTo>
                <a:lnTo>
                  <a:pt x="729" y="171"/>
                </a:lnTo>
                <a:lnTo>
                  <a:pt x="754" y="212"/>
                </a:lnTo>
                <a:lnTo>
                  <a:pt x="774" y="255"/>
                </a:lnTo>
                <a:lnTo>
                  <a:pt x="788" y="302"/>
                </a:lnTo>
                <a:lnTo>
                  <a:pt x="798" y="350"/>
                </a:lnTo>
                <a:lnTo>
                  <a:pt x="801" y="401"/>
                </a:lnTo>
                <a:lnTo>
                  <a:pt x="798" y="451"/>
                </a:lnTo>
                <a:lnTo>
                  <a:pt x="788" y="501"/>
                </a:lnTo>
                <a:lnTo>
                  <a:pt x="774" y="548"/>
                </a:lnTo>
                <a:lnTo>
                  <a:pt x="753" y="591"/>
                </a:lnTo>
                <a:lnTo>
                  <a:pt x="727" y="632"/>
                </a:lnTo>
                <a:lnTo>
                  <a:pt x="698" y="669"/>
                </a:lnTo>
                <a:lnTo>
                  <a:pt x="663" y="703"/>
                </a:lnTo>
                <a:lnTo>
                  <a:pt x="625" y="733"/>
                </a:lnTo>
                <a:lnTo>
                  <a:pt x="584" y="757"/>
                </a:lnTo>
                <a:lnTo>
                  <a:pt x="540" y="777"/>
                </a:lnTo>
                <a:lnTo>
                  <a:pt x="492" y="791"/>
                </a:lnTo>
                <a:lnTo>
                  <a:pt x="443" y="799"/>
                </a:lnTo>
                <a:lnTo>
                  <a:pt x="443" y="1379"/>
                </a:lnTo>
                <a:lnTo>
                  <a:pt x="507" y="1387"/>
                </a:lnTo>
                <a:lnTo>
                  <a:pt x="568" y="1402"/>
                </a:lnTo>
                <a:lnTo>
                  <a:pt x="627" y="1421"/>
                </a:lnTo>
                <a:lnTo>
                  <a:pt x="683" y="1447"/>
                </a:lnTo>
                <a:lnTo>
                  <a:pt x="736" y="1479"/>
                </a:lnTo>
                <a:lnTo>
                  <a:pt x="785" y="1515"/>
                </a:lnTo>
                <a:lnTo>
                  <a:pt x="831" y="1556"/>
                </a:lnTo>
                <a:lnTo>
                  <a:pt x="871" y="1602"/>
                </a:lnTo>
                <a:lnTo>
                  <a:pt x="908" y="1651"/>
                </a:lnTo>
                <a:lnTo>
                  <a:pt x="939" y="1704"/>
                </a:lnTo>
                <a:lnTo>
                  <a:pt x="965" y="1760"/>
                </a:lnTo>
                <a:lnTo>
                  <a:pt x="985" y="1819"/>
                </a:lnTo>
                <a:lnTo>
                  <a:pt x="1000" y="1880"/>
                </a:lnTo>
                <a:lnTo>
                  <a:pt x="1008" y="1944"/>
                </a:lnTo>
                <a:lnTo>
                  <a:pt x="2127" y="1944"/>
                </a:lnTo>
                <a:lnTo>
                  <a:pt x="2127" y="1986"/>
                </a:lnTo>
                <a:lnTo>
                  <a:pt x="2131" y="2047"/>
                </a:lnTo>
                <a:lnTo>
                  <a:pt x="2141" y="2106"/>
                </a:lnTo>
                <a:lnTo>
                  <a:pt x="2158" y="2163"/>
                </a:lnTo>
                <a:lnTo>
                  <a:pt x="2181" y="2217"/>
                </a:lnTo>
                <a:lnTo>
                  <a:pt x="2209" y="2268"/>
                </a:lnTo>
                <a:lnTo>
                  <a:pt x="2243" y="2315"/>
                </a:lnTo>
                <a:lnTo>
                  <a:pt x="2282" y="2358"/>
                </a:lnTo>
                <a:lnTo>
                  <a:pt x="2325" y="2396"/>
                </a:lnTo>
                <a:lnTo>
                  <a:pt x="2372" y="2429"/>
                </a:lnTo>
                <a:lnTo>
                  <a:pt x="2423" y="2458"/>
                </a:lnTo>
                <a:lnTo>
                  <a:pt x="2476" y="2481"/>
                </a:lnTo>
                <a:lnTo>
                  <a:pt x="2533" y="2496"/>
                </a:lnTo>
                <a:lnTo>
                  <a:pt x="2592" y="2507"/>
                </a:lnTo>
                <a:lnTo>
                  <a:pt x="2607" y="2489"/>
                </a:lnTo>
                <a:lnTo>
                  <a:pt x="2624" y="2475"/>
                </a:lnTo>
                <a:lnTo>
                  <a:pt x="2646" y="2466"/>
                </a:lnTo>
                <a:lnTo>
                  <a:pt x="2670" y="2463"/>
                </a:lnTo>
                <a:lnTo>
                  <a:pt x="2694" y="2466"/>
                </a:lnTo>
                <a:lnTo>
                  <a:pt x="2715" y="2475"/>
                </a:lnTo>
                <a:lnTo>
                  <a:pt x="2733" y="2490"/>
                </a:lnTo>
                <a:lnTo>
                  <a:pt x="2747" y="2508"/>
                </a:lnTo>
                <a:lnTo>
                  <a:pt x="2756" y="2529"/>
                </a:lnTo>
                <a:lnTo>
                  <a:pt x="2759" y="2552"/>
                </a:lnTo>
                <a:lnTo>
                  <a:pt x="2756" y="2576"/>
                </a:lnTo>
                <a:lnTo>
                  <a:pt x="2747" y="2598"/>
                </a:lnTo>
                <a:lnTo>
                  <a:pt x="2733" y="2616"/>
                </a:lnTo>
                <a:lnTo>
                  <a:pt x="2715" y="2631"/>
                </a:lnTo>
                <a:lnTo>
                  <a:pt x="2694" y="2640"/>
                </a:lnTo>
                <a:lnTo>
                  <a:pt x="2670" y="2642"/>
                </a:lnTo>
                <a:lnTo>
                  <a:pt x="2649" y="2640"/>
                </a:lnTo>
                <a:lnTo>
                  <a:pt x="2630" y="2633"/>
                </a:lnTo>
                <a:lnTo>
                  <a:pt x="2614" y="2623"/>
                </a:lnTo>
                <a:lnTo>
                  <a:pt x="2599" y="2609"/>
                </a:lnTo>
                <a:lnTo>
                  <a:pt x="2589" y="2592"/>
                </a:lnTo>
                <a:lnTo>
                  <a:pt x="2528" y="2583"/>
                </a:lnTo>
                <a:lnTo>
                  <a:pt x="2467" y="2567"/>
                </a:lnTo>
                <a:lnTo>
                  <a:pt x="2410" y="2545"/>
                </a:lnTo>
                <a:lnTo>
                  <a:pt x="2356" y="2519"/>
                </a:lnTo>
                <a:lnTo>
                  <a:pt x="2306" y="2487"/>
                </a:lnTo>
                <a:lnTo>
                  <a:pt x="2258" y="2451"/>
                </a:lnTo>
                <a:lnTo>
                  <a:pt x="2214" y="2410"/>
                </a:lnTo>
                <a:lnTo>
                  <a:pt x="2175" y="2366"/>
                </a:lnTo>
                <a:lnTo>
                  <a:pt x="2140" y="2317"/>
                </a:lnTo>
                <a:lnTo>
                  <a:pt x="2109" y="2265"/>
                </a:lnTo>
                <a:lnTo>
                  <a:pt x="2084" y="2210"/>
                </a:lnTo>
                <a:lnTo>
                  <a:pt x="2065" y="2152"/>
                </a:lnTo>
                <a:lnTo>
                  <a:pt x="2051" y="2092"/>
                </a:lnTo>
                <a:lnTo>
                  <a:pt x="2043" y="2029"/>
                </a:lnTo>
                <a:lnTo>
                  <a:pt x="924" y="2029"/>
                </a:lnTo>
                <a:lnTo>
                  <a:pt x="924" y="1986"/>
                </a:lnTo>
                <a:lnTo>
                  <a:pt x="920" y="1926"/>
                </a:lnTo>
                <a:lnTo>
                  <a:pt x="910" y="1867"/>
                </a:lnTo>
                <a:lnTo>
                  <a:pt x="893" y="1810"/>
                </a:lnTo>
                <a:lnTo>
                  <a:pt x="870" y="1756"/>
                </a:lnTo>
                <a:lnTo>
                  <a:pt x="842" y="1706"/>
                </a:lnTo>
                <a:lnTo>
                  <a:pt x="809" y="1658"/>
                </a:lnTo>
                <a:lnTo>
                  <a:pt x="770" y="1616"/>
                </a:lnTo>
                <a:lnTo>
                  <a:pt x="727" y="1578"/>
                </a:lnTo>
                <a:lnTo>
                  <a:pt x="680" y="1544"/>
                </a:lnTo>
                <a:lnTo>
                  <a:pt x="630" y="1516"/>
                </a:lnTo>
                <a:lnTo>
                  <a:pt x="577" y="1494"/>
                </a:lnTo>
                <a:lnTo>
                  <a:pt x="520" y="1477"/>
                </a:lnTo>
                <a:lnTo>
                  <a:pt x="461" y="1466"/>
                </a:lnTo>
                <a:lnTo>
                  <a:pt x="400" y="1463"/>
                </a:lnTo>
                <a:lnTo>
                  <a:pt x="358" y="1463"/>
                </a:lnTo>
                <a:lnTo>
                  <a:pt x="358" y="799"/>
                </a:lnTo>
                <a:lnTo>
                  <a:pt x="309" y="791"/>
                </a:lnTo>
                <a:lnTo>
                  <a:pt x="261" y="777"/>
                </a:lnTo>
                <a:lnTo>
                  <a:pt x="217" y="757"/>
                </a:lnTo>
                <a:lnTo>
                  <a:pt x="175" y="733"/>
                </a:lnTo>
                <a:lnTo>
                  <a:pt x="137" y="703"/>
                </a:lnTo>
                <a:lnTo>
                  <a:pt x="103" y="669"/>
                </a:lnTo>
                <a:lnTo>
                  <a:pt x="72" y="632"/>
                </a:lnTo>
                <a:lnTo>
                  <a:pt x="47" y="591"/>
                </a:lnTo>
                <a:lnTo>
                  <a:pt x="27" y="548"/>
                </a:lnTo>
                <a:lnTo>
                  <a:pt x="12" y="501"/>
                </a:lnTo>
                <a:lnTo>
                  <a:pt x="2" y="451"/>
                </a:lnTo>
                <a:lnTo>
                  <a:pt x="0" y="401"/>
                </a:lnTo>
                <a:lnTo>
                  <a:pt x="2" y="350"/>
                </a:lnTo>
                <a:lnTo>
                  <a:pt x="11" y="302"/>
                </a:lnTo>
                <a:lnTo>
                  <a:pt x="26" y="255"/>
                </a:lnTo>
                <a:lnTo>
                  <a:pt x="46" y="212"/>
                </a:lnTo>
                <a:lnTo>
                  <a:pt x="71" y="171"/>
                </a:lnTo>
                <a:lnTo>
                  <a:pt x="101" y="134"/>
                </a:lnTo>
                <a:lnTo>
                  <a:pt x="134" y="101"/>
                </a:lnTo>
                <a:lnTo>
                  <a:pt x="171" y="71"/>
                </a:lnTo>
                <a:lnTo>
                  <a:pt x="212" y="46"/>
                </a:lnTo>
                <a:lnTo>
                  <a:pt x="255" y="27"/>
                </a:lnTo>
                <a:lnTo>
                  <a:pt x="301" y="12"/>
                </a:lnTo>
                <a:lnTo>
                  <a:pt x="350" y="3"/>
                </a:lnTo>
                <a:lnTo>
                  <a:pt x="40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6" name="Freeform 34"/>
          <p:cNvSpPr>
            <a:spLocks/>
          </p:cNvSpPr>
          <p:nvPr/>
        </p:nvSpPr>
        <p:spPr bwMode="auto">
          <a:xfrm>
            <a:off x="6341072" y="3528859"/>
            <a:ext cx="833190" cy="833189"/>
          </a:xfrm>
          <a:custGeom>
            <a:avLst/>
            <a:gdLst>
              <a:gd name="T0" fmla="*/ 400 w 801"/>
              <a:gd name="T1" fmla="*/ 0 h 801"/>
              <a:gd name="T2" fmla="*/ 451 w 801"/>
              <a:gd name="T3" fmla="*/ 2 h 801"/>
              <a:gd name="T4" fmla="*/ 499 w 801"/>
              <a:gd name="T5" fmla="*/ 11 h 801"/>
              <a:gd name="T6" fmla="*/ 545 w 801"/>
              <a:gd name="T7" fmla="*/ 26 h 801"/>
              <a:gd name="T8" fmla="*/ 588 w 801"/>
              <a:gd name="T9" fmla="*/ 46 h 801"/>
              <a:gd name="T10" fmla="*/ 629 w 801"/>
              <a:gd name="T11" fmla="*/ 71 h 801"/>
              <a:gd name="T12" fmla="*/ 667 w 801"/>
              <a:gd name="T13" fmla="*/ 101 h 801"/>
              <a:gd name="T14" fmla="*/ 700 w 801"/>
              <a:gd name="T15" fmla="*/ 134 h 801"/>
              <a:gd name="T16" fmla="*/ 729 w 801"/>
              <a:gd name="T17" fmla="*/ 171 h 801"/>
              <a:gd name="T18" fmla="*/ 754 w 801"/>
              <a:gd name="T19" fmla="*/ 211 h 801"/>
              <a:gd name="T20" fmla="*/ 774 w 801"/>
              <a:gd name="T21" fmla="*/ 256 h 801"/>
              <a:gd name="T22" fmla="*/ 788 w 801"/>
              <a:gd name="T23" fmla="*/ 301 h 801"/>
              <a:gd name="T24" fmla="*/ 798 w 801"/>
              <a:gd name="T25" fmla="*/ 350 h 801"/>
              <a:gd name="T26" fmla="*/ 801 w 801"/>
              <a:gd name="T27" fmla="*/ 400 h 801"/>
              <a:gd name="T28" fmla="*/ 798 w 801"/>
              <a:gd name="T29" fmla="*/ 451 h 801"/>
              <a:gd name="T30" fmla="*/ 788 w 801"/>
              <a:gd name="T31" fmla="*/ 499 h 801"/>
              <a:gd name="T32" fmla="*/ 774 w 801"/>
              <a:gd name="T33" fmla="*/ 545 h 801"/>
              <a:gd name="T34" fmla="*/ 754 w 801"/>
              <a:gd name="T35" fmla="*/ 589 h 801"/>
              <a:gd name="T36" fmla="*/ 729 w 801"/>
              <a:gd name="T37" fmla="*/ 630 h 801"/>
              <a:gd name="T38" fmla="*/ 700 w 801"/>
              <a:gd name="T39" fmla="*/ 667 h 801"/>
              <a:gd name="T40" fmla="*/ 667 w 801"/>
              <a:gd name="T41" fmla="*/ 700 h 801"/>
              <a:gd name="T42" fmla="*/ 629 w 801"/>
              <a:gd name="T43" fmla="*/ 730 h 801"/>
              <a:gd name="T44" fmla="*/ 588 w 801"/>
              <a:gd name="T45" fmla="*/ 755 h 801"/>
              <a:gd name="T46" fmla="*/ 545 w 801"/>
              <a:gd name="T47" fmla="*/ 774 h 801"/>
              <a:gd name="T48" fmla="*/ 499 w 801"/>
              <a:gd name="T49" fmla="*/ 789 h 801"/>
              <a:gd name="T50" fmla="*/ 451 w 801"/>
              <a:gd name="T51" fmla="*/ 798 h 801"/>
              <a:gd name="T52" fmla="*/ 400 w 801"/>
              <a:gd name="T53" fmla="*/ 801 h 801"/>
              <a:gd name="T54" fmla="*/ 350 w 801"/>
              <a:gd name="T55" fmla="*/ 798 h 801"/>
              <a:gd name="T56" fmla="*/ 301 w 801"/>
              <a:gd name="T57" fmla="*/ 789 h 801"/>
              <a:gd name="T58" fmla="*/ 255 w 801"/>
              <a:gd name="T59" fmla="*/ 774 h 801"/>
              <a:gd name="T60" fmla="*/ 212 w 801"/>
              <a:gd name="T61" fmla="*/ 755 h 801"/>
              <a:gd name="T62" fmla="*/ 171 w 801"/>
              <a:gd name="T63" fmla="*/ 730 h 801"/>
              <a:gd name="T64" fmla="*/ 134 w 801"/>
              <a:gd name="T65" fmla="*/ 700 h 801"/>
              <a:gd name="T66" fmla="*/ 101 w 801"/>
              <a:gd name="T67" fmla="*/ 667 h 801"/>
              <a:gd name="T68" fmla="*/ 71 w 801"/>
              <a:gd name="T69" fmla="*/ 630 h 801"/>
              <a:gd name="T70" fmla="*/ 46 w 801"/>
              <a:gd name="T71" fmla="*/ 589 h 801"/>
              <a:gd name="T72" fmla="*/ 26 w 801"/>
              <a:gd name="T73" fmla="*/ 545 h 801"/>
              <a:gd name="T74" fmla="*/ 11 w 801"/>
              <a:gd name="T75" fmla="*/ 499 h 801"/>
              <a:gd name="T76" fmla="*/ 2 w 801"/>
              <a:gd name="T77" fmla="*/ 451 h 801"/>
              <a:gd name="T78" fmla="*/ 0 w 801"/>
              <a:gd name="T79" fmla="*/ 400 h 801"/>
              <a:gd name="T80" fmla="*/ 2 w 801"/>
              <a:gd name="T81" fmla="*/ 350 h 801"/>
              <a:gd name="T82" fmla="*/ 11 w 801"/>
              <a:gd name="T83" fmla="*/ 301 h 801"/>
              <a:gd name="T84" fmla="*/ 26 w 801"/>
              <a:gd name="T85" fmla="*/ 256 h 801"/>
              <a:gd name="T86" fmla="*/ 46 w 801"/>
              <a:gd name="T87" fmla="*/ 211 h 801"/>
              <a:gd name="T88" fmla="*/ 71 w 801"/>
              <a:gd name="T89" fmla="*/ 171 h 801"/>
              <a:gd name="T90" fmla="*/ 101 w 801"/>
              <a:gd name="T91" fmla="*/ 134 h 801"/>
              <a:gd name="T92" fmla="*/ 134 w 801"/>
              <a:gd name="T93" fmla="*/ 101 h 801"/>
              <a:gd name="T94" fmla="*/ 171 w 801"/>
              <a:gd name="T95" fmla="*/ 71 h 801"/>
              <a:gd name="T96" fmla="*/ 212 w 801"/>
              <a:gd name="T97" fmla="*/ 46 h 801"/>
              <a:gd name="T98" fmla="*/ 255 w 801"/>
              <a:gd name="T99" fmla="*/ 26 h 801"/>
              <a:gd name="T100" fmla="*/ 301 w 801"/>
              <a:gd name="T101" fmla="*/ 11 h 801"/>
              <a:gd name="T102" fmla="*/ 350 w 801"/>
              <a:gd name="T103" fmla="*/ 2 h 801"/>
              <a:gd name="T104" fmla="*/ 400 w 801"/>
              <a:gd name="T105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01" h="801">
                <a:moveTo>
                  <a:pt x="400" y="0"/>
                </a:moveTo>
                <a:lnTo>
                  <a:pt x="451" y="2"/>
                </a:lnTo>
                <a:lnTo>
                  <a:pt x="499" y="11"/>
                </a:lnTo>
                <a:lnTo>
                  <a:pt x="545" y="26"/>
                </a:lnTo>
                <a:lnTo>
                  <a:pt x="588" y="46"/>
                </a:lnTo>
                <a:lnTo>
                  <a:pt x="629" y="71"/>
                </a:lnTo>
                <a:lnTo>
                  <a:pt x="667" y="101"/>
                </a:lnTo>
                <a:lnTo>
                  <a:pt x="700" y="134"/>
                </a:lnTo>
                <a:lnTo>
                  <a:pt x="729" y="171"/>
                </a:lnTo>
                <a:lnTo>
                  <a:pt x="754" y="211"/>
                </a:lnTo>
                <a:lnTo>
                  <a:pt x="774" y="256"/>
                </a:lnTo>
                <a:lnTo>
                  <a:pt x="788" y="301"/>
                </a:lnTo>
                <a:lnTo>
                  <a:pt x="798" y="350"/>
                </a:lnTo>
                <a:lnTo>
                  <a:pt x="801" y="400"/>
                </a:lnTo>
                <a:lnTo>
                  <a:pt x="798" y="451"/>
                </a:lnTo>
                <a:lnTo>
                  <a:pt x="788" y="499"/>
                </a:lnTo>
                <a:lnTo>
                  <a:pt x="774" y="545"/>
                </a:lnTo>
                <a:lnTo>
                  <a:pt x="754" y="589"/>
                </a:lnTo>
                <a:lnTo>
                  <a:pt x="729" y="630"/>
                </a:lnTo>
                <a:lnTo>
                  <a:pt x="700" y="667"/>
                </a:lnTo>
                <a:lnTo>
                  <a:pt x="667" y="700"/>
                </a:lnTo>
                <a:lnTo>
                  <a:pt x="629" y="730"/>
                </a:lnTo>
                <a:lnTo>
                  <a:pt x="588" y="755"/>
                </a:lnTo>
                <a:lnTo>
                  <a:pt x="545" y="774"/>
                </a:lnTo>
                <a:lnTo>
                  <a:pt x="499" y="789"/>
                </a:lnTo>
                <a:lnTo>
                  <a:pt x="451" y="798"/>
                </a:lnTo>
                <a:lnTo>
                  <a:pt x="400" y="801"/>
                </a:lnTo>
                <a:lnTo>
                  <a:pt x="350" y="798"/>
                </a:lnTo>
                <a:lnTo>
                  <a:pt x="301" y="789"/>
                </a:lnTo>
                <a:lnTo>
                  <a:pt x="255" y="774"/>
                </a:lnTo>
                <a:lnTo>
                  <a:pt x="212" y="755"/>
                </a:lnTo>
                <a:lnTo>
                  <a:pt x="171" y="730"/>
                </a:lnTo>
                <a:lnTo>
                  <a:pt x="134" y="700"/>
                </a:lnTo>
                <a:lnTo>
                  <a:pt x="101" y="667"/>
                </a:lnTo>
                <a:lnTo>
                  <a:pt x="71" y="630"/>
                </a:lnTo>
                <a:lnTo>
                  <a:pt x="46" y="589"/>
                </a:lnTo>
                <a:lnTo>
                  <a:pt x="26" y="545"/>
                </a:lnTo>
                <a:lnTo>
                  <a:pt x="11" y="499"/>
                </a:lnTo>
                <a:lnTo>
                  <a:pt x="2" y="451"/>
                </a:lnTo>
                <a:lnTo>
                  <a:pt x="0" y="400"/>
                </a:lnTo>
                <a:lnTo>
                  <a:pt x="2" y="350"/>
                </a:lnTo>
                <a:lnTo>
                  <a:pt x="11" y="301"/>
                </a:lnTo>
                <a:lnTo>
                  <a:pt x="26" y="256"/>
                </a:lnTo>
                <a:lnTo>
                  <a:pt x="46" y="211"/>
                </a:lnTo>
                <a:lnTo>
                  <a:pt x="71" y="171"/>
                </a:lnTo>
                <a:lnTo>
                  <a:pt x="101" y="134"/>
                </a:lnTo>
                <a:lnTo>
                  <a:pt x="134" y="101"/>
                </a:lnTo>
                <a:lnTo>
                  <a:pt x="171" y="71"/>
                </a:lnTo>
                <a:lnTo>
                  <a:pt x="212" y="46"/>
                </a:lnTo>
                <a:lnTo>
                  <a:pt x="255" y="26"/>
                </a:lnTo>
                <a:lnTo>
                  <a:pt x="301" y="11"/>
                </a:lnTo>
                <a:lnTo>
                  <a:pt x="350" y="2"/>
                </a:lnTo>
                <a:lnTo>
                  <a:pt x="40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7" name="Freeform 35"/>
          <p:cNvSpPr>
            <a:spLocks/>
          </p:cNvSpPr>
          <p:nvPr/>
        </p:nvSpPr>
        <p:spPr bwMode="auto">
          <a:xfrm>
            <a:off x="6341073" y="1879123"/>
            <a:ext cx="2869875" cy="2748173"/>
          </a:xfrm>
          <a:custGeom>
            <a:avLst/>
            <a:gdLst>
              <a:gd name="T0" fmla="*/ 499 w 2759"/>
              <a:gd name="T1" fmla="*/ 12 h 2642"/>
              <a:gd name="T2" fmla="*/ 629 w 2759"/>
              <a:gd name="T3" fmla="*/ 71 h 2642"/>
              <a:gd name="T4" fmla="*/ 729 w 2759"/>
              <a:gd name="T5" fmla="*/ 171 h 2642"/>
              <a:gd name="T6" fmla="*/ 788 w 2759"/>
              <a:gd name="T7" fmla="*/ 302 h 2642"/>
              <a:gd name="T8" fmla="*/ 798 w 2759"/>
              <a:gd name="T9" fmla="*/ 451 h 2642"/>
              <a:gd name="T10" fmla="*/ 753 w 2759"/>
              <a:gd name="T11" fmla="*/ 591 h 2642"/>
              <a:gd name="T12" fmla="*/ 663 w 2759"/>
              <a:gd name="T13" fmla="*/ 703 h 2642"/>
              <a:gd name="T14" fmla="*/ 540 w 2759"/>
              <a:gd name="T15" fmla="*/ 777 h 2642"/>
              <a:gd name="T16" fmla="*/ 443 w 2759"/>
              <a:gd name="T17" fmla="*/ 1379 h 2642"/>
              <a:gd name="T18" fmla="*/ 627 w 2759"/>
              <a:gd name="T19" fmla="*/ 1421 h 2642"/>
              <a:gd name="T20" fmla="*/ 785 w 2759"/>
              <a:gd name="T21" fmla="*/ 1515 h 2642"/>
              <a:gd name="T22" fmla="*/ 908 w 2759"/>
              <a:gd name="T23" fmla="*/ 1651 h 2642"/>
              <a:gd name="T24" fmla="*/ 985 w 2759"/>
              <a:gd name="T25" fmla="*/ 1819 h 2642"/>
              <a:gd name="T26" fmla="*/ 2127 w 2759"/>
              <a:gd name="T27" fmla="*/ 1944 h 2642"/>
              <a:gd name="T28" fmla="*/ 2141 w 2759"/>
              <a:gd name="T29" fmla="*/ 2106 h 2642"/>
              <a:gd name="T30" fmla="*/ 2209 w 2759"/>
              <a:gd name="T31" fmla="*/ 2268 h 2642"/>
              <a:gd name="T32" fmla="*/ 2325 w 2759"/>
              <a:gd name="T33" fmla="*/ 2396 h 2642"/>
              <a:gd name="T34" fmla="*/ 2476 w 2759"/>
              <a:gd name="T35" fmla="*/ 2481 h 2642"/>
              <a:gd name="T36" fmla="*/ 2607 w 2759"/>
              <a:gd name="T37" fmla="*/ 2489 h 2642"/>
              <a:gd name="T38" fmla="*/ 2670 w 2759"/>
              <a:gd name="T39" fmla="*/ 2463 h 2642"/>
              <a:gd name="T40" fmla="*/ 2733 w 2759"/>
              <a:gd name="T41" fmla="*/ 2490 h 2642"/>
              <a:gd name="T42" fmla="*/ 2759 w 2759"/>
              <a:gd name="T43" fmla="*/ 2552 h 2642"/>
              <a:gd name="T44" fmla="*/ 2733 w 2759"/>
              <a:gd name="T45" fmla="*/ 2616 h 2642"/>
              <a:gd name="T46" fmla="*/ 2670 w 2759"/>
              <a:gd name="T47" fmla="*/ 2642 h 2642"/>
              <a:gd name="T48" fmla="*/ 2614 w 2759"/>
              <a:gd name="T49" fmla="*/ 2623 h 2642"/>
              <a:gd name="T50" fmla="*/ 2528 w 2759"/>
              <a:gd name="T51" fmla="*/ 2583 h 2642"/>
              <a:gd name="T52" fmla="*/ 2356 w 2759"/>
              <a:gd name="T53" fmla="*/ 2519 h 2642"/>
              <a:gd name="T54" fmla="*/ 2214 w 2759"/>
              <a:gd name="T55" fmla="*/ 2410 h 2642"/>
              <a:gd name="T56" fmla="*/ 2109 w 2759"/>
              <a:gd name="T57" fmla="*/ 2265 h 2642"/>
              <a:gd name="T58" fmla="*/ 2051 w 2759"/>
              <a:gd name="T59" fmla="*/ 2092 h 2642"/>
              <a:gd name="T60" fmla="*/ 924 w 2759"/>
              <a:gd name="T61" fmla="*/ 1986 h 2642"/>
              <a:gd name="T62" fmla="*/ 893 w 2759"/>
              <a:gd name="T63" fmla="*/ 1810 h 2642"/>
              <a:gd name="T64" fmla="*/ 809 w 2759"/>
              <a:gd name="T65" fmla="*/ 1658 h 2642"/>
              <a:gd name="T66" fmla="*/ 680 w 2759"/>
              <a:gd name="T67" fmla="*/ 1544 h 2642"/>
              <a:gd name="T68" fmla="*/ 520 w 2759"/>
              <a:gd name="T69" fmla="*/ 1477 h 2642"/>
              <a:gd name="T70" fmla="*/ 358 w 2759"/>
              <a:gd name="T71" fmla="*/ 1463 h 2642"/>
              <a:gd name="T72" fmla="*/ 261 w 2759"/>
              <a:gd name="T73" fmla="*/ 777 h 2642"/>
              <a:gd name="T74" fmla="*/ 137 w 2759"/>
              <a:gd name="T75" fmla="*/ 703 h 2642"/>
              <a:gd name="T76" fmla="*/ 47 w 2759"/>
              <a:gd name="T77" fmla="*/ 591 h 2642"/>
              <a:gd name="T78" fmla="*/ 2 w 2759"/>
              <a:gd name="T79" fmla="*/ 451 h 2642"/>
              <a:gd name="T80" fmla="*/ 11 w 2759"/>
              <a:gd name="T81" fmla="*/ 302 h 2642"/>
              <a:gd name="T82" fmla="*/ 71 w 2759"/>
              <a:gd name="T83" fmla="*/ 171 h 2642"/>
              <a:gd name="T84" fmla="*/ 171 w 2759"/>
              <a:gd name="T85" fmla="*/ 71 h 2642"/>
              <a:gd name="T86" fmla="*/ 301 w 2759"/>
              <a:gd name="T87" fmla="*/ 12 h 2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59" h="2642">
                <a:moveTo>
                  <a:pt x="400" y="0"/>
                </a:moveTo>
                <a:lnTo>
                  <a:pt x="451" y="3"/>
                </a:lnTo>
                <a:lnTo>
                  <a:pt x="499" y="12"/>
                </a:lnTo>
                <a:lnTo>
                  <a:pt x="545" y="27"/>
                </a:lnTo>
                <a:lnTo>
                  <a:pt x="588" y="46"/>
                </a:lnTo>
                <a:lnTo>
                  <a:pt x="629" y="71"/>
                </a:lnTo>
                <a:lnTo>
                  <a:pt x="667" y="101"/>
                </a:lnTo>
                <a:lnTo>
                  <a:pt x="700" y="134"/>
                </a:lnTo>
                <a:lnTo>
                  <a:pt x="729" y="171"/>
                </a:lnTo>
                <a:lnTo>
                  <a:pt x="754" y="212"/>
                </a:lnTo>
                <a:lnTo>
                  <a:pt x="774" y="255"/>
                </a:lnTo>
                <a:lnTo>
                  <a:pt x="788" y="302"/>
                </a:lnTo>
                <a:lnTo>
                  <a:pt x="798" y="350"/>
                </a:lnTo>
                <a:lnTo>
                  <a:pt x="801" y="401"/>
                </a:lnTo>
                <a:lnTo>
                  <a:pt x="798" y="451"/>
                </a:lnTo>
                <a:lnTo>
                  <a:pt x="788" y="501"/>
                </a:lnTo>
                <a:lnTo>
                  <a:pt x="774" y="548"/>
                </a:lnTo>
                <a:lnTo>
                  <a:pt x="753" y="591"/>
                </a:lnTo>
                <a:lnTo>
                  <a:pt x="727" y="632"/>
                </a:lnTo>
                <a:lnTo>
                  <a:pt x="698" y="669"/>
                </a:lnTo>
                <a:lnTo>
                  <a:pt x="663" y="703"/>
                </a:lnTo>
                <a:lnTo>
                  <a:pt x="625" y="733"/>
                </a:lnTo>
                <a:lnTo>
                  <a:pt x="584" y="757"/>
                </a:lnTo>
                <a:lnTo>
                  <a:pt x="540" y="777"/>
                </a:lnTo>
                <a:lnTo>
                  <a:pt x="492" y="791"/>
                </a:lnTo>
                <a:lnTo>
                  <a:pt x="443" y="799"/>
                </a:lnTo>
                <a:lnTo>
                  <a:pt x="443" y="1379"/>
                </a:lnTo>
                <a:lnTo>
                  <a:pt x="507" y="1387"/>
                </a:lnTo>
                <a:lnTo>
                  <a:pt x="568" y="1402"/>
                </a:lnTo>
                <a:lnTo>
                  <a:pt x="627" y="1421"/>
                </a:lnTo>
                <a:lnTo>
                  <a:pt x="683" y="1447"/>
                </a:lnTo>
                <a:lnTo>
                  <a:pt x="736" y="1479"/>
                </a:lnTo>
                <a:lnTo>
                  <a:pt x="785" y="1515"/>
                </a:lnTo>
                <a:lnTo>
                  <a:pt x="831" y="1556"/>
                </a:lnTo>
                <a:lnTo>
                  <a:pt x="871" y="1602"/>
                </a:lnTo>
                <a:lnTo>
                  <a:pt x="908" y="1651"/>
                </a:lnTo>
                <a:lnTo>
                  <a:pt x="939" y="1704"/>
                </a:lnTo>
                <a:lnTo>
                  <a:pt x="965" y="1760"/>
                </a:lnTo>
                <a:lnTo>
                  <a:pt x="985" y="1819"/>
                </a:lnTo>
                <a:lnTo>
                  <a:pt x="1000" y="1880"/>
                </a:lnTo>
                <a:lnTo>
                  <a:pt x="1008" y="1944"/>
                </a:lnTo>
                <a:lnTo>
                  <a:pt x="2127" y="1944"/>
                </a:lnTo>
                <a:lnTo>
                  <a:pt x="2127" y="1986"/>
                </a:lnTo>
                <a:lnTo>
                  <a:pt x="2131" y="2047"/>
                </a:lnTo>
                <a:lnTo>
                  <a:pt x="2141" y="2106"/>
                </a:lnTo>
                <a:lnTo>
                  <a:pt x="2158" y="2163"/>
                </a:lnTo>
                <a:lnTo>
                  <a:pt x="2181" y="2217"/>
                </a:lnTo>
                <a:lnTo>
                  <a:pt x="2209" y="2268"/>
                </a:lnTo>
                <a:lnTo>
                  <a:pt x="2243" y="2315"/>
                </a:lnTo>
                <a:lnTo>
                  <a:pt x="2282" y="2358"/>
                </a:lnTo>
                <a:lnTo>
                  <a:pt x="2325" y="2396"/>
                </a:lnTo>
                <a:lnTo>
                  <a:pt x="2372" y="2429"/>
                </a:lnTo>
                <a:lnTo>
                  <a:pt x="2423" y="2458"/>
                </a:lnTo>
                <a:lnTo>
                  <a:pt x="2476" y="2481"/>
                </a:lnTo>
                <a:lnTo>
                  <a:pt x="2533" y="2496"/>
                </a:lnTo>
                <a:lnTo>
                  <a:pt x="2592" y="2507"/>
                </a:lnTo>
                <a:lnTo>
                  <a:pt x="2607" y="2489"/>
                </a:lnTo>
                <a:lnTo>
                  <a:pt x="2624" y="2475"/>
                </a:lnTo>
                <a:lnTo>
                  <a:pt x="2646" y="2466"/>
                </a:lnTo>
                <a:lnTo>
                  <a:pt x="2670" y="2463"/>
                </a:lnTo>
                <a:lnTo>
                  <a:pt x="2694" y="2466"/>
                </a:lnTo>
                <a:lnTo>
                  <a:pt x="2715" y="2475"/>
                </a:lnTo>
                <a:lnTo>
                  <a:pt x="2733" y="2490"/>
                </a:lnTo>
                <a:lnTo>
                  <a:pt x="2747" y="2508"/>
                </a:lnTo>
                <a:lnTo>
                  <a:pt x="2756" y="2529"/>
                </a:lnTo>
                <a:lnTo>
                  <a:pt x="2759" y="2552"/>
                </a:lnTo>
                <a:lnTo>
                  <a:pt x="2756" y="2576"/>
                </a:lnTo>
                <a:lnTo>
                  <a:pt x="2747" y="2598"/>
                </a:lnTo>
                <a:lnTo>
                  <a:pt x="2733" y="2616"/>
                </a:lnTo>
                <a:lnTo>
                  <a:pt x="2715" y="2631"/>
                </a:lnTo>
                <a:lnTo>
                  <a:pt x="2694" y="2640"/>
                </a:lnTo>
                <a:lnTo>
                  <a:pt x="2670" y="2642"/>
                </a:lnTo>
                <a:lnTo>
                  <a:pt x="2649" y="2640"/>
                </a:lnTo>
                <a:lnTo>
                  <a:pt x="2630" y="2633"/>
                </a:lnTo>
                <a:lnTo>
                  <a:pt x="2614" y="2623"/>
                </a:lnTo>
                <a:lnTo>
                  <a:pt x="2599" y="2609"/>
                </a:lnTo>
                <a:lnTo>
                  <a:pt x="2589" y="2592"/>
                </a:lnTo>
                <a:lnTo>
                  <a:pt x="2528" y="2583"/>
                </a:lnTo>
                <a:lnTo>
                  <a:pt x="2467" y="2567"/>
                </a:lnTo>
                <a:lnTo>
                  <a:pt x="2410" y="2545"/>
                </a:lnTo>
                <a:lnTo>
                  <a:pt x="2356" y="2519"/>
                </a:lnTo>
                <a:lnTo>
                  <a:pt x="2306" y="2487"/>
                </a:lnTo>
                <a:lnTo>
                  <a:pt x="2258" y="2451"/>
                </a:lnTo>
                <a:lnTo>
                  <a:pt x="2214" y="2410"/>
                </a:lnTo>
                <a:lnTo>
                  <a:pt x="2175" y="2366"/>
                </a:lnTo>
                <a:lnTo>
                  <a:pt x="2140" y="2317"/>
                </a:lnTo>
                <a:lnTo>
                  <a:pt x="2109" y="2265"/>
                </a:lnTo>
                <a:lnTo>
                  <a:pt x="2084" y="2210"/>
                </a:lnTo>
                <a:lnTo>
                  <a:pt x="2065" y="2152"/>
                </a:lnTo>
                <a:lnTo>
                  <a:pt x="2051" y="2092"/>
                </a:lnTo>
                <a:lnTo>
                  <a:pt x="2043" y="2029"/>
                </a:lnTo>
                <a:lnTo>
                  <a:pt x="924" y="2029"/>
                </a:lnTo>
                <a:lnTo>
                  <a:pt x="924" y="1986"/>
                </a:lnTo>
                <a:lnTo>
                  <a:pt x="920" y="1926"/>
                </a:lnTo>
                <a:lnTo>
                  <a:pt x="910" y="1867"/>
                </a:lnTo>
                <a:lnTo>
                  <a:pt x="893" y="1810"/>
                </a:lnTo>
                <a:lnTo>
                  <a:pt x="870" y="1756"/>
                </a:lnTo>
                <a:lnTo>
                  <a:pt x="842" y="1706"/>
                </a:lnTo>
                <a:lnTo>
                  <a:pt x="809" y="1658"/>
                </a:lnTo>
                <a:lnTo>
                  <a:pt x="770" y="1616"/>
                </a:lnTo>
                <a:lnTo>
                  <a:pt x="727" y="1578"/>
                </a:lnTo>
                <a:lnTo>
                  <a:pt x="680" y="1544"/>
                </a:lnTo>
                <a:lnTo>
                  <a:pt x="630" y="1516"/>
                </a:lnTo>
                <a:lnTo>
                  <a:pt x="577" y="1494"/>
                </a:lnTo>
                <a:lnTo>
                  <a:pt x="520" y="1477"/>
                </a:lnTo>
                <a:lnTo>
                  <a:pt x="461" y="1466"/>
                </a:lnTo>
                <a:lnTo>
                  <a:pt x="400" y="1463"/>
                </a:lnTo>
                <a:lnTo>
                  <a:pt x="358" y="1463"/>
                </a:lnTo>
                <a:lnTo>
                  <a:pt x="358" y="799"/>
                </a:lnTo>
                <a:lnTo>
                  <a:pt x="309" y="791"/>
                </a:lnTo>
                <a:lnTo>
                  <a:pt x="261" y="777"/>
                </a:lnTo>
                <a:lnTo>
                  <a:pt x="217" y="757"/>
                </a:lnTo>
                <a:lnTo>
                  <a:pt x="175" y="733"/>
                </a:lnTo>
                <a:lnTo>
                  <a:pt x="137" y="703"/>
                </a:lnTo>
                <a:lnTo>
                  <a:pt x="103" y="669"/>
                </a:lnTo>
                <a:lnTo>
                  <a:pt x="72" y="632"/>
                </a:lnTo>
                <a:lnTo>
                  <a:pt x="47" y="591"/>
                </a:lnTo>
                <a:lnTo>
                  <a:pt x="27" y="548"/>
                </a:lnTo>
                <a:lnTo>
                  <a:pt x="12" y="501"/>
                </a:lnTo>
                <a:lnTo>
                  <a:pt x="2" y="451"/>
                </a:lnTo>
                <a:lnTo>
                  <a:pt x="0" y="401"/>
                </a:lnTo>
                <a:lnTo>
                  <a:pt x="2" y="350"/>
                </a:lnTo>
                <a:lnTo>
                  <a:pt x="11" y="302"/>
                </a:lnTo>
                <a:lnTo>
                  <a:pt x="26" y="255"/>
                </a:lnTo>
                <a:lnTo>
                  <a:pt x="46" y="212"/>
                </a:lnTo>
                <a:lnTo>
                  <a:pt x="71" y="171"/>
                </a:lnTo>
                <a:lnTo>
                  <a:pt x="101" y="134"/>
                </a:lnTo>
                <a:lnTo>
                  <a:pt x="134" y="101"/>
                </a:lnTo>
                <a:lnTo>
                  <a:pt x="171" y="71"/>
                </a:lnTo>
                <a:lnTo>
                  <a:pt x="212" y="46"/>
                </a:lnTo>
                <a:lnTo>
                  <a:pt x="255" y="27"/>
                </a:lnTo>
                <a:lnTo>
                  <a:pt x="301" y="12"/>
                </a:lnTo>
                <a:lnTo>
                  <a:pt x="350" y="3"/>
                </a:lnTo>
                <a:lnTo>
                  <a:pt x="40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0" name="Freeform 34"/>
          <p:cNvSpPr>
            <a:spLocks/>
          </p:cNvSpPr>
          <p:nvPr/>
        </p:nvSpPr>
        <p:spPr bwMode="auto">
          <a:xfrm>
            <a:off x="8674426" y="3528859"/>
            <a:ext cx="833190" cy="833189"/>
          </a:xfrm>
          <a:custGeom>
            <a:avLst/>
            <a:gdLst>
              <a:gd name="T0" fmla="*/ 400 w 801"/>
              <a:gd name="T1" fmla="*/ 0 h 801"/>
              <a:gd name="T2" fmla="*/ 451 w 801"/>
              <a:gd name="T3" fmla="*/ 2 h 801"/>
              <a:gd name="T4" fmla="*/ 499 w 801"/>
              <a:gd name="T5" fmla="*/ 11 h 801"/>
              <a:gd name="T6" fmla="*/ 545 w 801"/>
              <a:gd name="T7" fmla="*/ 26 h 801"/>
              <a:gd name="T8" fmla="*/ 588 w 801"/>
              <a:gd name="T9" fmla="*/ 46 h 801"/>
              <a:gd name="T10" fmla="*/ 629 w 801"/>
              <a:gd name="T11" fmla="*/ 71 h 801"/>
              <a:gd name="T12" fmla="*/ 667 w 801"/>
              <a:gd name="T13" fmla="*/ 101 h 801"/>
              <a:gd name="T14" fmla="*/ 700 w 801"/>
              <a:gd name="T15" fmla="*/ 134 h 801"/>
              <a:gd name="T16" fmla="*/ 729 w 801"/>
              <a:gd name="T17" fmla="*/ 171 h 801"/>
              <a:gd name="T18" fmla="*/ 754 w 801"/>
              <a:gd name="T19" fmla="*/ 211 h 801"/>
              <a:gd name="T20" fmla="*/ 774 w 801"/>
              <a:gd name="T21" fmla="*/ 256 h 801"/>
              <a:gd name="T22" fmla="*/ 788 w 801"/>
              <a:gd name="T23" fmla="*/ 301 h 801"/>
              <a:gd name="T24" fmla="*/ 798 w 801"/>
              <a:gd name="T25" fmla="*/ 350 h 801"/>
              <a:gd name="T26" fmla="*/ 801 w 801"/>
              <a:gd name="T27" fmla="*/ 400 h 801"/>
              <a:gd name="T28" fmla="*/ 798 w 801"/>
              <a:gd name="T29" fmla="*/ 451 h 801"/>
              <a:gd name="T30" fmla="*/ 788 w 801"/>
              <a:gd name="T31" fmla="*/ 499 h 801"/>
              <a:gd name="T32" fmla="*/ 774 w 801"/>
              <a:gd name="T33" fmla="*/ 545 h 801"/>
              <a:gd name="T34" fmla="*/ 754 w 801"/>
              <a:gd name="T35" fmla="*/ 589 h 801"/>
              <a:gd name="T36" fmla="*/ 729 w 801"/>
              <a:gd name="T37" fmla="*/ 630 h 801"/>
              <a:gd name="T38" fmla="*/ 700 w 801"/>
              <a:gd name="T39" fmla="*/ 667 h 801"/>
              <a:gd name="T40" fmla="*/ 667 w 801"/>
              <a:gd name="T41" fmla="*/ 700 h 801"/>
              <a:gd name="T42" fmla="*/ 629 w 801"/>
              <a:gd name="T43" fmla="*/ 730 h 801"/>
              <a:gd name="T44" fmla="*/ 588 w 801"/>
              <a:gd name="T45" fmla="*/ 755 h 801"/>
              <a:gd name="T46" fmla="*/ 545 w 801"/>
              <a:gd name="T47" fmla="*/ 774 h 801"/>
              <a:gd name="T48" fmla="*/ 499 w 801"/>
              <a:gd name="T49" fmla="*/ 789 h 801"/>
              <a:gd name="T50" fmla="*/ 451 w 801"/>
              <a:gd name="T51" fmla="*/ 798 h 801"/>
              <a:gd name="T52" fmla="*/ 400 w 801"/>
              <a:gd name="T53" fmla="*/ 801 h 801"/>
              <a:gd name="T54" fmla="*/ 350 w 801"/>
              <a:gd name="T55" fmla="*/ 798 h 801"/>
              <a:gd name="T56" fmla="*/ 301 w 801"/>
              <a:gd name="T57" fmla="*/ 789 h 801"/>
              <a:gd name="T58" fmla="*/ 255 w 801"/>
              <a:gd name="T59" fmla="*/ 774 h 801"/>
              <a:gd name="T60" fmla="*/ 212 w 801"/>
              <a:gd name="T61" fmla="*/ 755 h 801"/>
              <a:gd name="T62" fmla="*/ 171 w 801"/>
              <a:gd name="T63" fmla="*/ 730 h 801"/>
              <a:gd name="T64" fmla="*/ 134 w 801"/>
              <a:gd name="T65" fmla="*/ 700 h 801"/>
              <a:gd name="T66" fmla="*/ 101 w 801"/>
              <a:gd name="T67" fmla="*/ 667 h 801"/>
              <a:gd name="T68" fmla="*/ 71 w 801"/>
              <a:gd name="T69" fmla="*/ 630 h 801"/>
              <a:gd name="T70" fmla="*/ 46 w 801"/>
              <a:gd name="T71" fmla="*/ 589 h 801"/>
              <a:gd name="T72" fmla="*/ 26 w 801"/>
              <a:gd name="T73" fmla="*/ 545 h 801"/>
              <a:gd name="T74" fmla="*/ 11 w 801"/>
              <a:gd name="T75" fmla="*/ 499 h 801"/>
              <a:gd name="T76" fmla="*/ 2 w 801"/>
              <a:gd name="T77" fmla="*/ 451 h 801"/>
              <a:gd name="T78" fmla="*/ 0 w 801"/>
              <a:gd name="T79" fmla="*/ 400 h 801"/>
              <a:gd name="T80" fmla="*/ 2 w 801"/>
              <a:gd name="T81" fmla="*/ 350 h 801"/>
              <a:gd name="T82" fmla="*/ 11 w 801"/>
              <a:gd name="T83" fmla="*/ 301 h 801"/>
              <a:gd name="T84" fmla="*/ 26 w 801"/>
              <a:gd name="T85" fmla="*/ 256 h 801"/>
              <a:gd name="T86" fmla="*/ 46 w 801"/>
              <a:gd name="T87" fmla="*/ 211 h 801"/>
              <a:gd name="T88" fmla="*/ 71 w 801"/>
              <a:gd name="T89" fmla="*/ 171 h 801"/>
              <a:gd name="T90" fmla="*/ 101 w 801"/>
              <a:gd name="T91" fmla="*/ 134 h 801"/>
              <a:gd name="T92" fmla="*/ 134 w 801"/>
              <a:gd name="T93" fmla="*/ 101 h 801"/>
              <a:gd name="T94" fmla="*/ 171 w 801"/>
              <a:gd name="T95" fmla="*/ 71 h 801"/>
              <a:gd name="T96" fmla="*/ 212 w 801"/>
              <a:gd name="T97" fmla="*/ 46 h 801"/>
              <a:gd name="T98" fmla="*/ 255 w 801"/>
              <a:gd name="T99" fmla="*/ 26 h 801"/>
              <a:gd name="T100" fmla="*/ 301 w 801"/>
              <a:gd name="T101" fmla="*/ 11 h 801"/>
              <a:gd name="T102" fmla="*/ 350 w 801"/>
              <a:gd name="T103" fmla="*/ 2 h 801"/>
              <a:gd name="T104" fmla="*/ 400 w 801"/>
              <a:gd name="T105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01" h="801">
                <a:moveTo>
                  <a:pt x="400" y="0"/>
                </a:moveTo>
                <a:lnTo>
                  <a:pt x="451" y="2"/>
                </a:lnTo>
                <a:lnTo>
                  <a:pt x="499" y="11"/>
                </a:lnTo>
                <a:lnTo>
                  <a:pt x="545" y="26"/>
                </a:lnTo>
                <a:lnTo>
                  <a:pt x="588" y="46"/>
                </a:lnTo>
                <a:lnTo>
                  <a:pt x="629" y="71"/>
                </a:lnTo>
                <a:lnTo>
                  <a:pt x="667" y="101"/>
                </a:lnTo>
                <a:lnTo>
                  <a:pt x="700" y="134"/>
                </a:lnTo>
                <a:lnTo>
                  <a:pt x="729" y="171"/>
                </a:lnTo>
                <a:lnTo>
                  <a:pt x="754" y="211"/>
                </a:lnTo>
                <a:lnTo>
                  <a:pt x="774" y="256"/>
                </a:lnTo>
                <a:lnTo>
                  <a:pt x="788" y="301"/>
                </a:lnTo>
                <a:lnTo>
                  <a:pt x="798" y="350"/>
                </a:lnTo>
                <a:lnTo>
                  <a:pt x="801" y="400"/>
                </a:lnTo>
                <a:lnTo>
                  <a:pt x="798" y="451"/>
                </a:lnTo>
                <a:lnTo>
                  <a:pt x="788" y="499"/>
                </a:lnTo>
                <a:lnTo>
                  <a:pt x="774" y="545"/>
                </a:lnTo>
                <a:lnTo>
                  <a:pt x="754" y="589"/>
                </a:lnTo>
                <a:lnTo>
                  <a:pt x="729" y="630"/>
                </a:lnTo>
                <a:lnTo>
                  <a:pt x="700" y="667"/>
                </a:lnTo>
                <a:lnTo>
                  <a:pt x="667" y="700"/>
                </a:lnTo>
                <a:lnTo>
                  <a:pt x="629" y="730"/>
                </a:lnTo>
                <a:lnTo>
                  <a:pt x="588" y="755"/>
                </a:lnTo>
                <a:lnTo>
                  <a:pt x="545" y="774"/>
                </a:lnTo>
                <a:lnTo>
                  <a:pt x="499" y="789"/>
                </a:lnTo>
                <a:lnTo>
                  <a:pt x="451" y="798"/>
                </a:lnTo>
                <a:lnTo>
                  <a:pt x="400" y="801"/>
                </a:lnTo>
                <a:lnTo>
                  <a:pt x="350" y="798"/>
                </a:lnTo>
                <a:lnTo>
                  <a:pt x="301" y="789"/>
                </a:lnTo>
                <a:lnTo>
                  <a:pt x="255" y="774"/>
                </a:lnTo>
                <a:lnTo>
                  <a:pt x="212" y="755"/>
                </a:lnTo>
                <a:lnTo>
                  <a:pt x="171" y="730"/>
                </a:lnTo>
                <a:lnTo>
                  <a:pt x="134" y="700"/>
                </a:lnTo>
                <a:lnTo>
                  <a:pt x="101" y="667"/>
                </a:lnTo>
                <a:lnTo>
                  <a:pt x="71" y="630"/>
                </a:lnTo>
                <a:lnTo>
                  <a:pt x="46" y="589"/>
                </a:lnTo>
                <a:lnTo>
                  <a:pt x="26" y="545"/>
                </a:lnTo>
                <a:lnTo>
                  <a:pt x="11" y="499"/>
                </a:lnTo>
                <a:lnTo>
                  <a:pt x="2" y="451"/>
                </a:lnTo>
                <a:lnTo>
                  <a:pt x="0" y="400"/>
                </a:lnTo>
                <a:lnTo>
                  <a:pt x="2" y="350"/>
                </a:lnTo>
                <a:lnTo>
                  <a:pt x="11" y="301"/>
                </a:lnTo>
                <a:lnTo>
                  <a:pt x="26" y="256"/>
                </a:lnTo>
                <a:lnTo>
                  <a:pt x="46" y="211"/>
                </a:lnTo>
                <a:lnTo>
                  <a:pt x="71" y="171"/>
                </a:lnTo>
                <a:lnTo>
                  <a:pt x="101" y="134"/>
                </a:lnTo>
                <a:lnTo>
                  <a:pt x="134" y="101"/>
                </a:lnTo>
                <a:lnTo>
                  <a:pt x="171" y="71"/>
                </a:lnTo>
                <a:lnTo>
                  <a:pt x="212" y="46"/>
                </a:lnTo>
                <a:lnTo>
                  <a:pt x="255" y="26"/>
                </a:lnTo>
                <a:lnTo>
                  <a:pt x="301" y="11"/>
                </a:lnTo>
                <a:lnTo>
                  <a:pt x="350" y="2"/>
                </a:lnTo>
                <a:lnTo>
                  <a:pt x="40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51" name="Freeform 35"/>
          <p:cNvSpPr>
            <a:spLocks/>
          </p:cNvSpPr>
          <p:nvPr/>
        </p:nvSpPr>
        <p:spPr bwMode="auto">
          <a:xfrm>
            <a:off x="8674427" y="1879123"/>
            <a:ext cx="2869875" cy="2748173"/>
          </a:xfrm>
          <a:custGeom>
            <a:avLst/>
            <a:gdLst>
              <a:gd name="T0" fmla="*/ 499 w 2759"/>
              <a:gd name="T1" fmla="*/ 12 h 2642"/>
              <a:gd name="T2" fmla="*/ 629 w 2759"/>
              <a:gd name="T3" fmla="*/ 71 h 2642"/>
              <a:gd name="T4" fmla="*/ 729 w 2759"/>
              <a:gd name="T5" fmla="*/ 171 h 2642"/>
              <a:gd name="T6" fmla="*/ 788 w 2759"/>
              <a:gd name="T7" fmla="*/ 302 h 2642"/>
              <a:gd name="T8" fmla="*/ 798 w 2759"/>
              <a:gd name="T9" fmla="*/ 451 h 2642"/>
              <a:gd name="T10" fmla="*/ 753 w 2759"/>
              <a:gd name="T11" fmla="*/ 591 h 2642"/>
              <a:gd name="T12" fmla="*/ 663 w 2759"/>
              <a:gd name="T13" fmla="*/ 703 h 2642"/>
              <a:gd name="T14" fmla="*/ 540 w 2759"/>
              <a:gd name="T15" fmla="*/ 777 h 2642"/>
              <a:gd name="T16" fmla="*/ 443 w 2759"/>
              <a:gd name="T17" fmla="*/ 1379 h 2642"/>
              <a:gd name="T18" fmla="*/ 627 w 2759"/>
              <a:gd name="T19" fmla="*/ 1421 h 2642"/>
              <a:gd name="T20" fmla="*/ 785 w 2759"/>
              <a:gd name="T21" fmla="*/ 1515 h 2642"/>
              <a:gd name="T22" fmla="*/ 908 w 2759"/>
              <a:gd name="T23" fmla="*/ 1651 h 2642"/>
              <a:gd name="T24" fmla="*/ 985 w 2759"/>
              <a:gd name="T25" fmla="*/ 1819 h 2642"/>
              <a:gd name="T26" fmla="*/ 2127 w 2759"/>
              <a:gd name="T27" fmla="*/ 1944 h 2642"/>
              <a:gd name="T28" fmla="*/ 2141 w 2759"/>
              <a:gd name="T29" fmla="*/ 2106 h 2642"/>
              <a:gd name="T30" fmla="*/ 2209 w 2759"/>
              <a:gd name="T31" fmla="*/ 2268 h 2642"/>
              <a:gd name="T32" fmla="*/ 2325 w 2759"/>
              <a:gd name="T33" fmla="*/ 2396 h 2642"/>
              <a:gd name="T34" fmla="*/ 2476 w 2759"/>
              <a:gd name="T35" fmla="*/ 2481 h 2642"/>
              <a:gd name="T36" fmla="*/ 2607 w 2759"/>
              <a:gd name="T37" fmla="*/ 2489 h 2642"/>
              <a:gd name="T38" fmla="*/ 2670 w 2759"/>
              <a:gd name="T39" fmla="*/ 2463 h 2642"/>
              <a:gd name="T40" fmla="*/ 2733 w 2759"/>
              <a:gd name="T41" fmla="*/ 2490 h 2642"/>
              <a:gd name="T42" fmla="*/ 2759 w 2759"/>
              <a:gd name="T43" fmla="*/ 2552 h 2642"/>
              <a:gd name="T44" fmla="*/ 2733 w 2759"/>
              <a:gd name="T45" fmla="*/ 2616 h 2642"/>
              <a:gd name="T46" fmla="*/ 2670 w 2759"/>
              <a:gd name="T47" fmla="*/ 2642 h 2642"/>
              <a:gd name="T48" fmla="*/ 2614 w 2759"/>
              <a:gd name="T49" fmla="*/ 2623 h 2642"/>
              <a:gd name="T50" fmla="*/ 2528 w 2759"/>
              <a:gd name="T51" fmla="*/ 2583 h 2642"/>
              <a:gd name="T52" fmla="*/ 2356 w 2759"/>
              <a:gd name="T53" fmla="*/ 2519 h 2642"/>
              <a:gd name="T54" fmla="*/ 2214 w 2759"/>
              <a:gd name="T55" fmla="*/ 2410 h 2642"/>
              <a:gd name="T56" fmla="*/ 2109 w 2759"/>
              <a:gd name="T57" fmla="*/ 2265 h 2642"/>
              <a:gd name="T58" fmla="*/ 2051 w 2759"/>
              <a:gd name="T59" fmla="*/ 2092 h 2642"/>
              <a:gd name="T60" fmla="*/ 924 w 2759"/>
              <a:gd name="T61" fmla="*/ 1986 h 2642"/>
              <a:gd name="T62" fmla="*/ 893 w 2759"/>
              <a:gd name="T63" fmla="*/ 1810 h 2642"/>
              <a:gd name="T64" fmla="*/ 809 w 2759"/>
              <a:gd name="T65" fmla="*/ 1658 h 2642"/>
              <a:gd name="T66" fmla="*/ 680 w 2759"/>
              <a:gd name="T67" fmla="*/ 1544 h 2642"/>
              <a:gd name="T68" fmla="*/ 520 w 2759"/>
              <a:gd name="T69" fmla="*/ 1477 h 2642"/>
              <a:gd name="T70" fmla="*/ 358 w 2759"/>
              <a:gd name="T71" fmla="*/ 1463 h 2642"/>
              <a:gd name="T72" fmla="*/ 261 w 2759"/>
              <a:gd name="T73" fmla="*/ 777 h 2642"/>
              <a:gd name="T74" fmla="*/ 137 w 2759"/>
              <a:gd name="T75" fmla="*/ 703 h 2642"/>
              <a:gd name="T76" fmla="*/ 47 w 2759"/>
              <a:gd name="T77" fmla="*/ 591 h 2642"/>
              <a:gd name="T78" fmla="*/ 2 w 2759"/>
              <a:gd name="T79" fmla="*/ 451 h 2642"/>
              <a:gd name="T80" fmla="*/ 11 w 2759"/>
              <a:gd name="T81" fmla="*/ 302 h 2642"/>
              <a:gd name="T82" fmla="*/ 71 w 2759"/>
              <a:gd name="T83" fmla="*/ 171 h 2642"/>
              <a:gd name="T84" fmla="*/ 171 w 2759"/>
              <a:gd name="T85" fmla="*/ 71 h 2642"/>
              <a:gd name="T86" fmla="*/ 301 w 2759"/>
              <a:gd name="T87" fmla="*/ 12 h 2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59" h="2642">
                <a:moveTo>
                  <a:pt x="400" y="0"/>
                </a:moveTo>
                <a:lnTo>
                  <a:pt x="451" y="3"/>
                </a:lnTo>
                <a:lnTo>
                  <a:pt x="499" y="12"/>
                </a:lnTo>
                <a:lnTo>
                  <a:pt x="545" y="27"/>
                </a:lnTo>
                <a:lnTo>
                  <a:pt x="588" y="46"/>
                </a:lnTo>
                <a:lnTo>
                  <a:pt x="629" y="71"/>
                </a:lnTo>
                <a:lnTo>
                  <a:pt x="667" y="101"/>
                </a:lnTo>
                <a:lnTo>
                  <a:pt x="700" y="134"/>
                </a:lnTo>
                <a:lnTo>
                  <a:pt x="729" y="171"/>
                </a:lnTo>
                <a:lnTo>
                  <a:pt x="754" y="212"/>
                </a:lnTo>
                <a:lnTo>
                  <a:pt x="774" y="255"/>
                </a:lnTo>
                <a:lnTo>
                  <a:pt x="788" y="302"/>
                </a:lnTo>
                <a:lnTo>
                  <a:pt x="798" y="350"/>
                </a:lnTo>
                <a:lnTo>
                  <a:pt x="801" y="401"/>
                </a:lnTo>
                <a:lnTo>
                  <a:pt x="798" y="451"/>
                </a:lnTo>
                <a:lnTo>
                  <a:pt x="788" y="501"/>
                </a:lnTo>
                <a:lnTo>
                  <a:pt x="774" y="548"/>
                </a:lnTo>
                <a:lnTo>
                  <a:pt x="753" y="591"/>
                </a:lnTo>
                <a:lnTo>
                  <a:pt x="727" y="632"/>
                </a:lnTo>
                <a:lnTo>
                  <a:pt x="698" y="669"/>
                </a:lnTo>
                <a:lnTo>
                  <a:pt x="663" y="703"/>
                </a:lnTo>
                <a:lnTo>
                  <a:pt x="625" y="733"/>
                </a:lnTo>
                <a:lnTo>
                  <a:pt x="584" y="757"/>
                </a:lnTo>
                <a:lnTo>
                  <a:pt x="540" y="777"/>
                </a:lnTo>
                <a:lnTo>
                  <a:pt x="492" y="791"/>
                </a:lnTo>
                <a:lnTo>
                  <a:pt x="443" y="799"/>
                </a:lnTo>
                <a:lnTo>
                  <a:pt x="443" y="1379"/>
                </a:lnTo>
                <a:lnTo>
                  <a:pt x="507" y="1387"/>
                </a:lnTo>
                <a:lnTo>
                  <a:pt x="568" y="1402"/>
                </a:lnTo>
                <a:lnTo>
                  <a:pt x="627" y="1421"/>
                </a:lnTo>
                <a:lnTo>
                  <a:pt x="683" y="1447"/>
                </a:lnTo>
                <a:lnTo>
                  <a:pt x="736" y="1479"/>
                </a:lnTo>
                <a:lnTo>
                  <a:pt x="785" y="1515"/>
                </a:lnTo>
                <a:lnTo>
                  <a:pt x="831" y="1556"/>
                </a:lnTo>
                <a:lnTo>
                  <a:pt x="871" y="1602"/>
                </a:lnTo>
                <a:lnTo>
                  <a:pt x="908" y="1651"/>
                </a:lnTo>
                <a:lnTo>
                  <a:pt x="939" y="1704"/>
                </a:lnTo>
                <a:lnTo>
                  <a:pt x="965" y="1760"/>
                </a:lnTo>
                <a:lnTo>
                  <a:pt x="985" y="1819"/>
                </a:lnTo>
                <a:lnTo>
                  <a:pt x="1000" y="1880"/>
                </a:lnTo>
                <a:lnTo>
                  <a:pt x="1008" y="1944"/>
                </a:lnTo>
                <a:lnTo>
                  <a:pt x="2127" y="1944"/>
                </a:lnTo>
                <a:lnTo>
                  <a:pt x="2127" y="1986"/>
                </a:lnTo>
                <a:lnTo>
                  <a:pt x="2131" y="2047"/>
                </a:lnTo>
                <a:lnTo>
                  <a:pt x="2141" y="2106"/>
                </a:lnTo>
                <a:lnTo>
                  <a:pt x="2158" y="2163"/>
                </a:lnTo>
                <a:lnTo>
                  <a:pt x="2181" y="2217"/>
                </a:lnTo>
                <a:lnTo>
                  <a:pt x="2209" y="2268"/>
                </a:lnTo>
                <a:lnTo>
                  <a:pt x="2243" y="2315"/>
                </a:lnTo>
                <a:lnTo>
                  <a:pt x="2282" y="2358"/>
                </a:lnTo>
                <a:lnTo>
                  <a:pt x="2325" y="2396"/>
                </a:lnTo>
                <a:lnTo>
                  <a:pt x="2372" y="2429"/>
                </a:lnTo>
                <a:lnTo>
                  <a:pt x="2423" y="2458"/>
                </a:lnTo>
                <a:lnTo>
                  <a:pt x="2476" y="2481"/>
                </a:lnTo>
                <a:lnTo>
                  <a:pt x="2533" y="2496"/>
                </a:lnTo>
                <a:lnTo>
                  <a:pt x="2592" y="2507"/>
                </a:lnTo>
                <a:lnTo>
                  <a:pt x="2607" y="2489"/>
                </a:lnTo>
                <a:lnTo>
                  <a:pt x="2624" y="2475"/>
                </a:lnTo>
                <a:lnTo>
                  <a:pt x="2646" y="2466"/>
                </a:lnTo>
                <a:lnTo>
                  <a:pt x="2670" y="2463"/>
                </a:lnTo>
                <a:lnTo>
                  <a:pt x="2694" y="2466"/>
                </a:lnTo>
                <a:lnTo>
                  <a:pt x="2715" y="2475"/>
                </a:lnTo>
                <a:lnTo>
                  <a:pt x="2733" y="2490"/>
                </a:lnTo>
                <a:lnTo>
                  <a:pt x="2747" y="2508"/>
                </a:lnTo>
                <a:lnTo>
                  <a:pt x="2756" y="2529"/>
                </a:lnTo>
                <a:lnTo>
                  <a:pt x="2759" y="2552"/>
                </a:lnTo>
                <a:lnTo>
                  <a:pt x="2756" y="2576"/>
                </a:lnTo>
                <a:lnTo>
                  <a:pt x="2747" y="2598"/>
                </a:lnTo>
                <a:lnTo>
                  <a:pt x="2733" y="2616"/>
                </a:lnTo>
                <a:lnTo>
                  <a:pt x="2715" y="2631"/>
                </a:lnTo>
                <a:lnTo>
                  <a:pt x="2694" y="2640"/>
                </a:lnTo>
                <a:lnTo>
                  <a:pt x="2670" y="2642"/>
                </a:lnTo>
                <a:lnTo>
                  <a:pt x="2649" y="2640"/>
                </a:lnTo>
                <a:lnTo>
                  <a:pt x="2630" y="2633"/>
                </a:lnTo>
                <a:lnTo>
                  <a:pt x="2614" y="2623"/>
                </a:lnTo>
                <a:lnTo>
                  <a:pt x="2599" y="2609"/>
                </a:lnTo>
                <a:lnTo>
                  <a:pt x="2589" y="2592"/>
                </a:lnTo>
                <a:lnTo>
                  <a:pt x="2528" y="2583"/>
                </a:lnTo>
                <a:lnTo>
                  <a:pt x="2467" y="2567"/>
                </a:lnTo>
                <a:lnTo>
                  <a:pt x="2410" y="2545"/>
                </a:lnTo>
                <a:lnTo>
                  <a:pt x="2356" y="2519"/>
                </a:lnTo>
                <a:lnTo>
                  <a:pt x="2306" y="2487"/>
                </a:lnTo>
                <a:lnTo>
                  <a:pt x="2258" y="2451"/>
                </a:lnTo>
                <a:lnTo>
                  <a:pt x="2214" y="2410"/>
                </a:lnTo>
                <a:lnTo>
                  <a:pt x="2175" y="2366"/>
                </a:lnTo>
                <a:lnTo>
                  <a:pt x="2140" y="2317"/>
                </a:lnTo>
                <a:lnTo>
                  <a:pt x="2109" y="2265"/>
                </a:lnTo>
                <a:lnTo>
                  <a:pt x="2084" y="2210"/>
                </a:lnTo>
                <a:lnTo>
                  <a:pt x="2065" y="2152"/>
                </a:lnTo>
                <a:lnTo>
                  <a:pt x="2051" y="2092"/>
                </a:lnTo>
                <a:lnTo>
                  <a:pt x="2043" y="2029"/>
                </a:lnTo>
                <a:lnTo>
                  <a:pt x="924" y="2029"/>
                </a:lnTo>
                <a:lnTo>
                  <a:pt x="924" y="1986"/>
                </a:lnTo>
                <a:lnTo>
                  <a:pt x="920" y="1926"/>
                </a:lnTo>
                <a:lnTo>
                  <a:pt x="910" y="1867"/>
                </a:lnTo>
                <a:lnTo>
                  <a:pt x="893" y="1810"/>
                </a:lnTo>
                <a:lnTo>
                  <a:pt x="870" y="1756"/>
                </a:lnTo>
                <a:lnTo>
                  <a:pt x="842" y="1706"/>
                </a:lnTo>
                <a:lnTo>
                  <a:pt x="809" y="1658"/>
                </a:lnTo>
                <a:lnTo>
                  <a:pt x="770" y="1616"/>
                </a:lnTo>
                <a:lnTo>
                  <a:pt x="727" y="1578"/>
                </a:lnTo>
                <a:lnTo>
                  <a:pt x="680" y="1544"/>
                </a:lnTo>
                <a:lnTo>
                  <a:pt x="630" y="1516"/>
                </a:lnTo>
                <a:lnTo>
                  <a:pt x="577" y="1494"/>
                </a:lnTo>
                <a:lnTo>
                  <a:pt x="520" y="1477"/>
                </a:lnTo>
                <a:lnTo>
                  <a:pt x="461" y="1466"/>
                </a:lnTo>
                <a:lnTo>
                  <a:pt x="400" y="1463"/>
                </a:lnTo>
                <a:lnTo>
                  <a:pt x="358" y="1463"/>
                </a:lnTo>
                <a:lnTo>
                  <a:pt x="358" y="799"/>
                </a:lnTo>
                <a:lnTo>
                  <a:pt x="309" y="791"/>
                </a:lnTo>
                <a:lnTo>
                  <a:pt x="261" y="777"/>
                </a:lnTo>
                <a:lnTo>
                  <a:pt x="217" y="757"/>
                </a:lnTo>
                <a:lnTo>
                  <a:pt x="175" y="733"/>
                </a:lnTo>
                <a:lnTo>
                  <a:pt x="137" y="703"/>
                </a:lnTo>
                <a:lnTo>
                  <a:pt x="103" y="669"/>
                </a:lnTo>
                <a:lnTo>
                  <a:pt x="72" y="632"/>
                </a:lnTo>
                <a:lnTo>
                  <a:pt x="47" y="591"/>
                </a:lnTo>
                <a:lnTo>
                  <a:pt x="27" y="548"/>
                </a:lnTo>
                <a:lnTo>
                  <a:pt x="12" y="501"/>
                </a:lnTo>
                <a:lnTo>
                  <a:pt x="2" y="451"/>
                </a:lnTo>
                <a:lnTo>
                  <a:pt x="0" y="401"/>
                </a:lnTo>
                <a:lnTo>
                  <a:pt x="2" y="350"/>
                </a:lnTo>
                <a:lnTo>
                  <a:pt x="11" y="302"/>
                </a:lnTo>
                <a:lnTo>
                  <a:pt x="26" y="255"/>
                </a:lnTo>
                <a:lnTo>
                  <a:pt x="46" y="212"/>
                </a:lnTo>
                <a:lnTo>
                  <a:pt x="71" y="171"/>
                </a:lnTo>
                <a:lnTo>
                  <a:pt x="101" y="134"/>
                </a:lnTo>
                <a:lnTo>
                  <a:pt x="134" y="101"/>
                </a:lnTo>
                <a:lnTo>
                  <a:pt x="171" y="71"/>
                </a:lnTo>
                <a:lnTo>
                  <a:pt x="212" y="46"/>
                </a:lnTo>
                <a:lnTo>
                  <a:pt x="255" y="27"/>
                </a:lnTo>
                <a:lnTo>
                  <a:pt x="301" y="12"/>
                </a:lnTo>
                <a:lnTo>
                  <a:pt x="350" y="3"/>
                </a:lnTo>
                <a:lnTo>
                  <a:pt x="40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Freeform 6"/>
          <p:cNvSpPr>
            <a:spLocks noEditPoints="1"/>
          </p:cNvSpPr>
          <p:nvPr/>
        </p:nvSpPr>
        <p:spPr bwMode="auto">
          <a:xfrm>
            <a:off x="1901741" y="2117712"/>
            <a:ext cx="378436" cy="379450"/>
          </a:xfrm>
          <a:custGeom>
            <a:avLst/>
            <a:gdLst>
              <a:gd name="T0" fmla="*/ 1370 w 3359"/>
              <a:gd name="T1" fmla="*/ 1982 h 3362"/>
              <a:gd name="T2" fmla="*/ 1342 w 3359"/>
              <a:gd name="T3" fmla="*/ 2001 h 3362"/>
              <a:gd name="T4" fmla="*/ 1332 w 3359"/>
              <a:gd name="T5" fmla="*/ 2034 h 3362"/>
              <a:gd name="T6" fmla="*/ 2027 w 3359"/>
              <a:gd name="T7" fmla="*/ 3247 h 3362"/>
              <a:gd name="T8" fmla="*/ 2025 w 3359"/>
              <a:gd name="T9" fmla="*/ 2017 h 3362"/>
              <a:gd name="T10" fmla="*/ 2005 w 3359"/>
              <a:gd name="T11" fmla="*/ 1990 h 3362"/>
              <a:gd name="T12" fmla="*/ 1973 w 3359"/>
              <a:gd name="T13" fmla="*/ 1979 h 3362"/>
              <a:gd name="T14" fmla="*/ 2374 w 3359"/>
              <a:gd name="T15" fmla="*/ 424 h 3362"/>
              <a:gd name="T16" fmla="*/ 2722 w 3359"/>
              <a:gd name="T17" fmla="*/ 962 h 3362"/>
              <a:gd name="T18" fmla="*/ 2374 w 3359"/>
              <a:gd name="T19" fmla="*/ 424 h 3362"/>
              <a:gd name="T20" fmla="*/ 405 w 3359"/>
              <a:gd name="T21" fmla="*/ 1334 h 3362"/>
              <a:gd name="T22" fmla="*/ 1216 w 3359"/>
              <a:gd name="T23" fmla="*/ 3247 h 3362"/>
              <a:gd name="T24" fmla="*/ 1219 w 3359"/>
              <a:gd name="T25" fmla="*/ 2003 h 3362"/>
              <a:gd name="T26" fmla="*/ 1239 w 3359"/>
              <a:gd name="T27" fmla="*/ 1948 h 3362"/>
              <a:gd name="T28" fmla="*/ 1277 w 3359"/>
              <a:gd name="T29" fmla="*/ 1904 h 3362"/>
              <a:gd name="T30" fmla="*/ 1328 w 3359"/>
              <a:gd name="T31" fmla="*/ 1875 h 3362"/>
              <a:gd name="T32" fmla="*/ 1387 w 3359"/>
              <a:gd name="T33" fmla="*/ 1864 h 3362"/>
              <a:gd name="T34" fmla="*/ 2004 w 3359"/>
              <a:gd name="T35" fmla="*/ 1867 h 3362"/>
              <a:gd name="T36" fmla="*/ 2058 w 3359"/>
              <a:gd name="T37" fmla="*/ 1887 h 3362"/>
              <a:gd name="T38" fmla="*/ 2103 w 3359"/>
              <a:gd name="T39" fmla="*/ 1925 h 3362"/>
              <a:gd name="T40" fmla="*/ 2132 w 3359"/>
              <a:gd name="T41" fmla="*/ 1974 h 3362"/>
              <a:gd name="T42" fmla="*/ 2143 w 3359"/>
              <a:gd name="T43" fmla="*/ 2034 h 3362"/>
              <a:gd name="T44" fmla="*/ 2953 w 3359"/>
              <a:gd name="T45" fmla="*/ 3247 h 3362"/>
              <a:gd name="T46" fmla="*/ 2838 w 3359"/>
              <a:gd name="T47" fmla="*/ 1227 h 3362"/>
              <a:gd name="T48" fmla="*/ 1679 w 3359"/>
              <a:gd name="T49" fmla="*/ 157 h 3362"/>
              <a:gd name="T50" fmla="*/ 2258 w 3359"/>
              <a:gd name="T51" fmla="*/ 535 h 3362"/>
              <a:gd name="T52" fmla="*/ 2838 w 3359"/>
              <a:gd name="T53" fmla="*/ 309 h 3362"/>
              <a:gd name="T54" fmla="*/ 3341 w 3359"/>
              <a:gd name="T55" fmla="*/ 1534 h 3362"/>
              <a:gd name="T56" fmla="*/ 3357 w 3359"/>
              <a:gd name="T57" fmla="*/ 1559 h 3362"/>
              <a:gd name="T58" fmla="*/ 3358 w 3359"/>
              <a:gd name="T59" fmla="*/ 1589 h 3362"/>
              <a:gd name="T60" fmla="*/ 3344 w 3359"/>
              <a:gd name="T61" fmla="*/ 1616 h 3362"/>
              <a:gd name="T62" fmla="*/ 3317 w 3359"/>
              <a:gd name="T63" fmla="*/ 1632 h 3362"/>
              <a:gd name="T64" fmla="*/ 3287 w 3359"/>
              <a:gd name="T65" fmla="*/ 1633 h 3362"/>
              <a:gd name="T66" fmla="*/ 3262 w 3359"/>
              <a:gd name="T67" fmla="*/ 1618 h 3362"/>
              <a:gd name="T68" fmla="*/ 3069 w 3359"/>
              <a:gd name="T69" fmla="*/ 3362 h 3362"/>
              <a:gd name="T70" fmla="*/ 290 w 3359"/>
              <a:gd name="T71" fmla="*/ 1441 h 3362"/>
              <a:gd name="T72" fmla="*/ 85 w 3359"/>
              <a:gd name="T73" fmla="*/ 1627 h 3362"/>
              <a:gd name="T74" fmla="*/ 56 w 3359"/>
              <a:gd name="T75" fmla="*/ 1634 h 3362"/>
              <a:gd name="T76" fmla="*/ 28 w 3359"/>
              <a:gd name="T77" fmla="*/ 1625 h 3362"/>
              <a:gd name="T78" fmla="*/ 7 w 3359"/>
              <a:gd name="T79" fmla="*/ 1603 h 3362"/>
              <a:gd name="T80" fmla="*/ 0 w 3359"/>
              <a:gd name="T81" fmla="*/ 1574 h 3362"/>
              <a:gd name="T82" fmla="*/ 9 w 3359"/>
              <a:gd name="T83" fmla="*/ 1546 h 3362"/>
              <a:gd name="T84" fmla="*/ 1679 w 3359"/>
              <a:gd name="T85" fmla="*/ 0 h 3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59" h="3362">
                <a:moveTo>
                  <a:pt x="1387" y="1979"/>
                </a:moveTo>
                <a:lnTo>
                  <a:pt x="1370" y="1982"/>
                </a:lnTo>
                <a:lnTo>
                  <a:pt x="1354" y="1990"/>
                </a:lnTo>
                <a:lnTo>
                  <a:pt x="1342" y="2001"/>
                </a:lnTo>
                <a:lnTo>
                  <a:pt x="1335" y="2017"/>
                </a:lnTo>
                <a:lnTo>
                  <a:pt x="1332" y="2034"/>
                </a:lnTo>
                <a:lnTo>
                  <a:pt x="1332" y="3247"/>
                </a:lnTo>
                <a:lnTo>
                  <a:pt x="2027" y="3247"/>
                </a:lnTo>
                <a:lnTo>
                  <a:pt x="2027" y="2034"/>
                </a:lnTo>
                <a:lnTo>
                  <a:pt x="2025" y="2017"/>
                </a:lnTo>
                <a:lnTo>
                  <a:pt x="2016" y="2001"/>
                </a:lnTo>
                <a:lnTo>
                  <a:pt x="2005" y="1990"/>
                </a:lnTo>
                <a:lnTo>
                  <a:pt x="1990" y="1982"/>
                </a:lnTo>
                <a:lnTo>
                  <a:pt x="1973" y="1979"/>
                </a:lnTo>
                <a:lnTo>
                  <a:pt x="1387" y="1979"/>
                </a:lnTo>
                <a:close/>
                <a:moveTo>
                  <a:pt x="2374" y="424"/>
                </a:moveTo>
                <a:lnTo>
                  <a:pt x="2374" y="642"/>
                </a:lnTo>
                <a:lnTo>
                  <a:pt x="2722" y="962"/>
                </a:lnTo>
                <a:lnTo>
                  <a:pt x="2722" y="424"/>
                </a:lnTo>
                <a:lnTo>
                  <a:pt x="2374" y="424"/>
                </a:lnTo>
                <a:close/>
                <a:moveTo>
                  <a:pt x="1679" y="157"/>
                </a:moveTo>
                <a:lnTo>
                  <a:pt x="405" y="1334"/>
                </a:lnTo>
                <a:lnTo>
                  <a:pt x="405" y="3247"/>
                </a:lnTo>
                <a:lnTo>
                  <a:pt x="1216" y="3247"/>
                </a:lnTo>
                <a:lnTo>
                  <a:pt x="1216" y="2034"/>
                </a:lnTo>
                <a:lnTo>
                  <a:pt x="1219" y="2003"/>
                </a:lnTo>
                <a:lnTo>
                  <a:pt x="1228" y="1974"/>
                </a:lnTo>
                <a:lnTo>
                  <a:pt x="1239" y="1948"/>
                </a:lnTo>
                <a:lnTo>
                  <a:pt x="1256" y="1925"/>
                </a:lnTo>
                <a:lnTo>
                  <a:pt x="1277" y="1904"/>
                </a:lnTo>
                <a:lnTo>
                  <a:pt x="1300" y="1887"/>
                </a:lnTo>
                <a:lnTo>
                  <a:pt x="1328" y="1875"/>
                </a:lnTo>
                <a:lnTo>
                  <a:pt x="1356" y="1867"/>
                </a:lnTo>
                <a:lnTo>
                  <a:pt x="1387" y="1864"/>
                </a:lnTo>
                <a:lnTo>
                  <a:pt x="1973" y="1864"/>
                </a:lnTo>
                <a:lnTo>
                  <a:pt x="2004" y="1867"/>
                </a:lnTo>
                <a:lnTo>
                  <a:pt x="2032" y="1875"/>
                </a:lnTo>
                <a:lnTo>
                  <a:pt x="2058" y="1887"/>
                </a:lnTo>
                <a:lnTo>
                  <a:pt x="2083" y="1904"/>
                </a:lnTo>
                <a:lnTo>
                  <a:pt x="2103" y="1925"/>
                </a:lnTo>
                <a:lnTo>
                  <a:pt x="2119" y="1948"/>
                </a:lnTo>
                <a:lnTo>
                  <a:pt x="2132" y="1974"/>
                </a:lnTo>
                <a:lnTo>
                  <a:pt x="2141" y="2003"/>
                </a:lnTo>
                <a:lnTo>
                  <a:pt x="2143" y="2034"/>
                </a:lnTo>
                <a:lnTo>
                  <a:pt x="2143" y="3247"/>
                </a:lnTo>
                <a:lnTo>
                  <a:pt x="2953" y="3247"/>
                </a:lnTo>
                <a:lnTo>
                  <a:pt x="2953" y="1334"/>
                </a:lnTo>
                <a:lnTo>
                  <a:pt x="2838" y="1227"/>
                </a:lnTo>
                <a:lnTo>
                  <a:pt x="2507" y="922"/>
                </a:lnTo>
                <a:lnTo>
                  <a:pt x="1679" y="157"/>
                </a:lnTo>
                <a:close/>
                <a:moveTo>
                  <a:pt x="1679" y="0"/>
                </a:moveTo>
                <a:lnTo>
                  <a:pt x="2258" y="535"/>
                </a:lnTo>
                <a:lnTo>
                  <a:pt x="2258" y="309"/>
                </a:lnTo>
                <a:lnTo>
                  <a:pt x="2838" y="309"/>
                </a:lnTo>
                <a:lnTo>
                  <a:pt x="2838" y="1069"/>
                </a:lnTo>
                <a:lnTo>
                  <a:pt x="3341" y="1534"/>
                </a:lnTo>
                <a:lnTo>
                  <a:pt x="3350" y="1546"/>
                </a:lnTo>
                <a:lnTo>
                  <a:pt x="3357" y="1559"/>
                </a:lnTo>
                <a:lnTo>
                  <a:pt x="3359" y="1574"/>
                </a:lnTo>
                <a:lnTo>
                  <a:pt x="3358" y="1589"/>
                </a:lnTo>
                <a:lnTo>
                  <a:pt x="3352" y="1603"/>
                </a:lnTo>
                <a:lnTo>
                  <a:pt x="3344" y="1616"/>
                </a:lnTo>
                <a:lnTo>
                  <a:pt x="3331" y="1625"/>
                </a:lnTo>
                <a:lnTo>
                  <a:pt x="3317" y="1632"/>
                </a:lnTo>
                <a:lnTo>
                  <a:pt x="3302" y="1634"/>
                </a:lnTo>
                <a:lnTo>
                  <a:pt x="3287" y="1633"/>
                </a:lnTo>
                <a:lnTo>
                  <a:pt x="3273" y="1627"/>
                </a:lnTo>
                <a:lnTo>
                  <a:pt x="3262" y="1618"/>
                </a:lnTo>
                <a:lnTo>
                  <a:pt x="3069" y="1441"/>
                </a:lnTo>
                <a:lnTo>
                  <a:pt x="3069" y="3362"/>
                </a:lnTo>
                <a:lnTo>
                  <a:pt x="290" y="3362"/>
                </a:lnTo>
                <a:lnTo>
                  <a:pt x="290" y="1441"/>
                </a:lnTo>
                <a:lnTo>
                  <a:pt x="98" y="1618"/>
                </a:lnTo>
                <a:lnTo>
                  <a:pt x="85" y="1627"/>
                </a:lnTo>
                <a:lnTo>
                  <a:pt x="70" y="1633"/>
                </a:lnTo>
                <a:lnTo>
                  <a:pt x="56" y="1634"/>
                </a:lnTo>
                <a:lnTo>
                  <a:pt x="42" y="1632"/>
                </a:lnTo>
                <a:lnTo>
                  <a:pt x="28" y="1625"/>
                </a:lnTo>
                <a:lnTo>
                  <a:pt x="16" y="1616"/>
                </a:lnTo>
                <a:lnTo>
                  <a:pt x="7" y="1603"/>
                </a:lnTo>
                <a:lnTo>
                  <a:pt x="2" y="1589"/>
                </a:lnTo>
                <a:lnTo>
                  <a:pt x="0" y="1574"/>
                </a:lnTo>
                <a:lnTo>
                  <a:pt x="3" y="1559"/>
                </a:lnTo>
                <a:lnTo>
                  <a:pt x="9" y="1546"/>
                </a:lnTo>
                <a:lnTo>
                  <a:pt x="19" y="1534"/>
                </a:lnTo>
                <a:lnTo>
                  <a:pt x="16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11"/>
          <p:cNvSpPr>
            <a:spLocks noEditPoints="1"/>
          </p:cNvSpPr>
          <p:nvPr/>
        </p:nvSpPr>
        <p:spPr bwMode="auto">
          <a:xfrm>
            <a:off x="4235095" y="2117713"/>
            <a:ext cx="378436" cy="376407"/>
          </a:xfrm>
          <a:custGeom>
            <a:avLst/>
            <a:gdLst>
              <a:gd name="T0" fmla="*/ 2029 w 3359"/>
              <a:gd name="T1" fmla="*/ 3060 h 3341"/>
              <a:gd name="T2" fmla="*/ 2343 w 3359"/>
              <a:gd name="T3" fmla="*/ 3079 h 3341"/>
              <a:gd name="T4" fmla="*/ 2714 w 3359"/>
              <a:gd name="T5" fmla="*/ 2704 h 3341"/>
              <a:gd name="T6" fmla="*/ 817 w 3359"/>
              <a:gd name="T7" fmla="*/ 2613 h 3341"/>
              <a:gd name="T8" fmla="*/ 852 w 3359"/>
              <a:gd name="T9" fmla="*/ 2989 h 3341"/>
              <a:gd name="T10" fmla="*/ 1476 w 3359"/>
              <a:gd name="T11" fmla="*/ 3212 h 3341"/>
              <a:gd name="T12" fmla="*/ 1041 w 3359"/>
              <a:gd name="T13" fmla="*/ 2632 h 3341"/>
              <a:gd name="T14" fmla="*/ 2034 w 3359"/>
              <a:gd name="T15" fmla="*/ 2871 h 3341"/>
              <a:gd name="T16" fmla="*/ 1947 w 3359"/>
              <a:gd name="T17" fmla="*/ 2438 h 3341"/>
              <a:gd name="T18" fmla="*/ 1208 w 3359"/>
              <a:gd name="T19" fmla="*/ 2476 h 3341"/>
              <a:gd name="T20" fmla="*/ 1465 w 3359"/>
              <a:gd name="T21" fmla="*/ 3037 h 3341"/>
              <a:gd name="T22" fmla="*/ 2515 w 3359"/>
              <a:gd name="T23" fmla="*/ 2038 h 3341"/>
              <a:gd name="T24" fmla="*/ 2695 w 3359"/>
              <a:gd name="T25" fmla="*/ 2561 h 3341"/>
              <a:gd name="T26" fmla="*/ 3118 w 3359"/>
              <a:gd name="T27" fmla="*/ 2280 h 3341"/>
              <a:gd name="T28" fmla="*/ 2547 w 3359"/>
              <a:gd name="T29" fmla="*/ 1728 h 3341"/>
              <a:gd name="T30" fmla="*/ 2297 w 3359"/>
              <a:gd name="T31" fmla="*/ 2395 h 3341"/>
              <a:gd name="T32" fmla="*/ 1737 w 3359"/>
              <a:gd name="T33" fmla="*/ 1728 h 3341"/>
              <a:gd name="T34" fmla="*/ 1062 w 3359"/>
              <a:gd name="T35" fmla="*/ 2395 h 3341"/>
              <a:gd name="T36" fmla="*/ 929 w 3359"/>
              <a:gd name="T37" fmla="*/ 1728 h 3341"/>
              <a:gd name="T38" fmla="*/ 241 w 3359"/>
              <a:gd name="T39" fmla="*/ 2280 h 3341"/>
              <a:gd name="T40" fmla="*/ 664 w 3359"/>
              <a:gd name="T41" fmla="*/ 2561 h 3341"/>
              <a:gd name="T42" fmla="*/ 843 w 3359"/>
              <a:gd name="T43" fmla="*/ 2038 h 3341"/>
              <a:gd name="T44" fmla="*/ 2065 w 3359"/>
              <a:gd name="T45" fmla="*/ 944 h 3341"/>
              <a:gd name="T46" fmla="*/ 2414 w 3359"/>
              <a:gd name="T47" fmla="*/ 1400 h 3341"/>
              <a:gd name="T48" fmla="*/ 1046 w 3359"/>
              <a:gd name="T49" fmla="*/ 992 h 3341"/>
              <a:gd name="T50" fmla="*/ 1621 w 3359"/>
              <a:gd name="T51" fmla="*/ 1613 h 3341"/>
              <a:gd name="T52" fmla="*/ 2845 w 3359"/>
              <a:gd name="T53" fmla="*/ 636 h 3341"/>
              <a:gd name="T54" fmla="*/ 2461 w 3359"/>
              <a:gd name="T55" fmla="*/ 1066 h 3341"/>
              <a:gd name="T56" fmla="*/ 3235 w 3359"/>
              <a:gd name="T57" fmla="*/ 1511 h 3341"/>
              <a:gd name="T58" fmla="*/ 3018 w 3359"/>
              <a:gd name="T59" fmla="*/ 866 h 3341"/>
              <a:gd name="T60" fmla="*/ 342 w 3359"/>
              <a:gd name="T61" fmla="*/ 866 h 3341"/>
              <a:gd name="T62" fmla="*/ 125 w 3359"/>
              <a:gd name="T63" fmla="*/ 1511 h 3341"/>
              <a:gd name="T64" fmla="*/ 899 w 3359"/>
              <a:gd name="T65" fmla="*/ 1066 h 3341"/>
              <a:gd name="T66" fmla="*/ 515 w 3359"/>
              <a:gd name="T67" fmla="*/ 636 h 3341"/>
              <a:gd name="T68" fmla="*/ 2228 w 3359"/>
              <a:gd name="T69" fmla="*/ 789 h 3341"/>
              <a:gd name="T70" fmla="*/ 1813 w 3359"/>
              <a:gd name="T71" fmla="*/ 222 h 3341"/>
              <a:gd name="T72" fmla="*/ 1283 w 3359"/>
              <a:gd name="T73" fmla="*/ 529 h 3341"/>
              <a:gd name="T74" fmla="*/ 1521 w 3359"/>
              <a:gd name="T75" fmla="*/ 857 h 3341"/>
              <a:gd name="T76" fmla="*/ 2174 w 3359"/>
              <a:gd name="T77" fmla="*/ 467 h 3341"/>
              <a:gd name="T78" fmla="*/ 2682 w 3359"/>
              <a:gd name="T79" fmla="*/ 599 h 3341"/>
              <a:gd name="T80" fmla="*/ 2322 w 3359"/>
              <a:gd name="T81" fmla="*/ 253 h 3341"/>
              <a:gd name="T82" fmla="*/ 1385 w 3359"/>
              <a:gd name="T83" fmla="*/ 143 h 3341"/>
              <a:gd name="T84" fmla="*/ 803 w 3359"/>
              <a:gd name="T85" fmla="*/ 383 h 3341"/>
              <a:gd name="T86" fmla="*/ 932 w 3359"/>
              <a:gd name="T87" fmla="*/ 720 h 3341"/>
              <a:gd name="T88" fmla="*/ 1396 w 3359"/>
              <a:gd name="T89" fmla="*/ 208 h 3341"/>
              <a:gd name="T90" fmla="*/ 2047 w 3359"/>
              <a:gd name="T91" fmla="*/ 41 h 3341"/>
              <a:gd name="T92" fmla="*/ 2681 w 3359"/>
              <a:gd name="T93" fmla="*/ 331 h 3341"/>
              <a:gd name="T94" fmla="*/ 3081 w 3359"/>
              <a:gd name="T95" fmla="*/ 751 h 3341"/>
              <a:gd name="T96" fmla="*/ 3332 w 3359"/>
              <a:gd name="T97" fmla="*/ 1372 h 3341"/>
              <a:gd name="T98" fmla="*/ 3308 w 3359"/>
              <a:gd name="T99" fmla="*/ 2081 h 3341"/>
              <a:gd name="T100" fmla="*/ 3000 w 3359"/>
              <a:gd name="T101" fmla="*/ 2702 h 3341"/>
              <a:gd name="T102" fmla="*/ 2867 w 3359"/>
              <a:gd name="T103" fmla="*/ 2851 h 3341"/>
              <a:gd name="T104" fmla="*/ 2314 w 3359"/>
              <a:gd name="T105" fmla="*/ 3217 h 3341"/>
              <a:gd name="T106" fmla="*/ 1737 w 3359"/>
              <a:gd name="T107" fmla="*/ 3340 h 3341"/>
              <a:gd name="T108" fmla="*/ 1325 w 3359"/>
              <a:gd name="T109" fmla="*/ 3303 h 3341"/>
              <a:gd name="T110" fmla="*/ 712 w 3359"/>
              <a:gd name="T111" fmla="*/ 3034 h 3341"/>
              <a:gd name="T112" fmla="*/ 424 w 3359"/>
              <a:gd name="T113" fmla="*/ 2778 h 3341"/>
              <a:gd name="T114" fmla="*/ 114 w 3359"/>
              <a:gd name="T115" fmla="*/ 2273 h 3341"/>
              <a:gd name="T116" fmla="*/ 3 w 3359"/>
              <a:gd name="T117" fmla="*/ 1570 h 3341"/>
              <a:gd name="T118" fmla="*/ 182 w 3359"/>
              <a:gd name="T119" fmla="*/ 915 h 3341"/>
              <a:gd name="T120" fmla="*/ 457 w 3359"/>
              <a:gd name="T121" fmla="*/ 527 h 3341"/>
              <a:gd name="T122" fmla="*/ 1023 w 3359"/>
              <a:gd name="T123" fmla="*/ 134 h 3341"/>
              <a:gd name="T124" fmla="*/ 1654 w 3359"/>
              <a:gd name="T125" fmla="*/ 1 h 3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59" h="3341">
                <a:moveTo>
                  <a:pt x="2363" y="2539"/>
                </a:moveTo>
                <a:lnTo>
                  <a:pt x="2318" y="2632"/>
                </a:lnTo>
                <a:lnTo>
                  <a:pt x="2269" y="2723"/>
                </a:lnTo>
                <a:lnTo>
                  <a:pt x="2215" y="2811"/>
                </a:lnTo>
                <a:lnTo>
                  <a:pt x="2157" y="2897"/>
                </a:lnTo>
                <a:lnTo>
                  <a:pt x="2095" y="2980"/>
                </a:lnTo>
                <a:lnTo>
                  <a:pt x="2029" y="3060"/>
                </a:lnTo>
                <a:lnTo>
                  <a:pt x="1958" y="3138"/>
                </a:lnTo>
                <a:lnTo>
                  <a:pt x="1884" y="3212"/>
                </a:lnTo>
                <a:lnTo>
                  <a:pt x="1979" y="3196"/>
                </a:lnTo>
                <a:lnTo>
                  <a:pt x="2074" y="3175"/>
                </a:lnTo>
                <a:lnTo>
                  <a:pt x="2166" y="3148"/>
                </a:lnTo>
                <a:lnTo>
                  <a:pt x="2255" y="3117"/>
                </a:lnTo>
                <a:lnTo>
                  <a:pt x="2343" y="3079"/>
                </a:lnTo>
                <a:lnTo>
                  <a:pt x="2426" y="3036"/>
                </a:lnTo>
                <a:lnTo>
                  <a:pt x="2507" y="2989"/>
                </a:lnTo>
                <a:lnTo>
                  <a:pt x="2585" y="2938"/>
                </a:lnTo>
                <a:lnTo>
                  <a:pt x="2660" y="2881"/>
                </a:lnTo>
                <a:lnTo>
                  <a:pt x="2731" y="2820"/>
                </a:lnTo>
                <a:lnTo>
                  <a:pt x="2798" y="2756"/>
                </a:lnTo>
                <a:lnTo>
                  <a:pt x="2714" y="2704"/>
                </a:lnTo>
                <a:lnTo>
                  <a:pt x="2629" y="2656"/>
                </a:lnTo>
                <a:lnTo>
                  <a:pt x="2542" y="2613"/>
                </a:lnTo>
                <a:lnTo>
                  <a:pt x="2453" y="2573"/>
                </a:lnTo>
                <a:lnTo>
                  <a:pt x="2363" y="2539"/>
                </a:lnTo>
                <a:close/>
                <a:moveTo>
                  <a:pt x="997" y="2539"/>
                </a:moveTo>
                <a:lnTo>
                  <a:pt x="907" y="2573"/>
                </a:lnTo>
                <a:lnTo>
                  <a:pt x="817" y="2613"/>
                </a:lnTo>
                <a:lnTo>
                  <a:pt x="730" y="2656"/>
                </a:lnTo>
                <a:lnTo>
                  <a:pt x="644" y="2704"/>
                </a:lnTo>
                <a:lnTo>
                  <a:pt x="561" y="2756"/>
                </a:lnTo>
                <a:lnTo>
                  <a:pt x="629" y="2820"/>
                </a:lnTo>
                <a:lnTo>
                  <a:pt x="700" y="2881"/>
                </a:lnTo>
                <a:lnTo>
                  <a:pt x="774" y="2938"/>
                </a:lnTo>
                <a:lnTo>
                  <a:pt x="852" y="2989"/>
                </a:lnTo>
                <a:lnTo>
                  <a:pt x="933" y="3036"/>
                </a:lnTo>
                <a:lnTo>
                  <a:pt x="1017" y="3079"/>
                </a:lnTo>
                <a:lnTo>
                  <a:pt x="1104" y="3117"/>
                </a:lnTo>
                <a:lnTo>
                  <a:pt x="1194" y="3148"/>
                </a:lnTo>
                <a:lnTo>
                  <a:pt x="1286" y="3175"/>
                </a:lnTo>
                <a:lnTo>
                  <a:pt x="1379" y="3196"/>
                </a:lnTo>
                <a:lnTo>
                  <a:pt x="1476" y="3212"/>
                </a:lnTo>
                <a:lnTo>
                  <a:pt x="1401" y="3138"/>
                </a:lnTo>
                <a:lnTo>
                  <a:pt x="1331" y="3060"/>
                </a:lnTo>
                <a:lnTo>
                  <a:pt x="1265" y="2979"/>
                </a:lnTo>
                <a:lnTo>
                  <a:pt x="1202" y="2897"/>
                </a:lnTo>
                <a:lnTo>
                  <a:pt x="1144" y="2811"/>
                </a:lnTo>
                <a:lnTo>
                  <a:pt x="1091" y="2722"/>
                </a:lnTo>
                <a:lnTo>
                  <a:pt x="1041" y="2632"/>
                </a:lnTo>
                <a:lnTo>
                  <a:pt x="997" y="2539"/>
                </a:lnTo>
                <a:close/>
                <a:moveTo>
                  <a:pt x="1737" y="2421"/>
                </a:moveTo>
                <a:lnTo>
                  <a:pt x="1737" y="3189"/>
                </a:lnTo>
                <a:lnTo>
                  <a:pt x="1818" y="3115"/>
                </a:lnTo>
                <a:lnTo>
                  <a:pt x="1895" y="3037"/>
                </a:lnTo>
                <a:lnTo>
                  <a:pt x="1967" y="2955"/>
                </a:lnTo>
                <a:lnTo>
                  <a:pt x="2034" y="2871"/>
                </a:lnTo>
                <a:lnTo>
                  <a:pt x="2096" y="2783"/>
                </a:lnTo>
                <a:lnTo>
                  <a:pt x="2153" y="2692"/>
                </a:lnTo>
                <a:lnTo>
                  <a:pt x="2205" y="2598"/>
                </a:lnTo>
                <a:lnTo>
                  <a:pt x="2252" y="2502"/>
                </a:lnTo>
                <a:lnTo>
                  <a:pt x="2152" y="2476"/>
                </a:lnTo>
                <a:lnTo>
                  <a:pt x="2050" y="2454"/>
                </a:lnTo>
                <a:lnTo>
                  <a:pt x="1947" y="2438"/>
                </a:lnTo>
                <a:lnTo>
                  <a:pt x="1843" y="2428"/>
                </a:lnTo>
                <a:lnTo>
                  <a:pt x="1737" y="2421"/>
                </a:lnTo>
                <a:close/>
                <a:moveTo>
                  <a:pt x="1621" y="2421"/>
                </a:moveTo>
                <a:lnTo>
                  <a:pt x="1516" y="2428"/>
                </a:lnTo>
                <a:lnTo>
                  <a:pt x="1413" y="2438"/>
                </a:lnTo>
                <a:lnTo>
                  <a:pt x="1310" y="2454"/>
                </a:lnTo>
                <a:lnTo>
                  <a:pt x="1208" y="2476"/>
                </a:lnTo>
                <a:lnTo>
                  <a:pt x="1108" y="2502"/>
                </a:lnTo>
                <a:lnTo>
                  <a:pt x="1154" y="2598"/>
                </a:lnTo>
                <a:lnTo>
                  <a:pt x="1207" y="2692"/>
                </a:lnTo>
                <a:lnTo>
                  <a:pt x="1263" y="2783"/>
                </a:lnTo>
                <a:lnTo>
                  <a:pt x="1326" y="2871"/>
                </a:lnTo>
                <a:lnTo>
                  <a:pt x="1393" y="2955"/>
                </a:lnTo>
                <a:lnTo>
                  <a:pt x="1465" y="3037"/>
                </a:lnTo>
                <a:lnTo>
                  <a:pt x="1540" y="3115"/>
                </a:lnTo>
                <a:lnTo>
                  <a:pt x="1621" y="3189"/>
                </a:lnTo>
                <a:lnTo>
                  <a:pt x="1621" y="2421"/>
                </a:lnTo>
                <a:close/>
                <a:moveTo>
                  <a:pt x="2547" y="1728"/>
                </a:moveTo>
                <a:lnTo>
                  <a:pt x="2542" y="1833"/>
                </a:lnTo>
                <a:lnTo>
                  <a:pt x="2531" y="1935"/>
                </a:lnTo>
                <a:lnTo>
                  <a:pt x="2515" y="2038"/>
                </a:lnTo>
                <a:lnTo>
                  <a:pt x="2495" y="2138"/>
                </a:lnTo>
                <a:lnTo>
                  <a:pt x="2471" y="2238"/>
                </a:lnTo>
                <a:lnTo>
                  <a:pt x="2442" y="2335"/>
                </a:lnTo>
                <a:lnTo>
                  <a:pt x="2407" y="2432"/>
                </a:lnTo>
                <a:lnTo>
                  <a:pt x="2505" y="2469"/>
                </a:lnTo>
                <a:lnTo>
                  <a:pt x="2601" y="2512"/>
                </a:lnTo>
                <a:lnTo>
                  <a:pt x="2695" y="2561"/>
                </a:lnTo>
                <a:lnTo>
                  <a:pt x="2787" y="2613"/>
                </a:lnTo>
                <a:lnTo>
                  <a:pt x="2877" y="2669"/>
                </a:lnTo>
                <a:lnTo>
                  <a:pt x="2933" y="2598"/>
                </a:lnTo>
                <a:lnTo>
                  <a:pt x="2987" y="2523"/>
                </a:lnTo>
                <a:lnTo>
                  <a:pt x="3036" y="2445"/>
                </a:lnTo>
                <a:lnTo>
                  <a:pt x="3079" y="2364"/>
                </a:lnTo>
                <a:lnTo>
                  <a:pt x="3118" y="2280"/>
                </a:lnTo>
                <a:lnTo>
                  <a:pt x="3152" y="2193"/>
                </a:lnTo>
                <a:lnTo>
                  <a:pt x="3181" y="2104"/>
                </a:lnTo>
                <a:lnTo>
                  <a:pt x="3205" y="2013"/>
                </a:lnTo>
                <a:lnTo>
                  <a:pt x="3223" y="1920"/>
                </a:lnTo>
                <a:lnTo>
                  <a:pt x="3236" y="1825"/>
                </a:lnTo>
                <a:lnTo>
                  <a:pt x="3242" y="1728"/>
                </a:lnTo>
                <a:lnTo>
                  <a:pt x="2547" y="1728"/>
                </a:lnTo>
                <a:close/>
                <a:moveTo>
                  <a:pt x="1737" y="1728"/>
                </a:moveTo>
                <a:lnTo>
                  <a:pt x="1737" y="2306"/>
                </a:lnTo>
                <a:lnTo>
                  <a:pt x="1852" y="2312"/>
                </a:lnTo>
                <a:lnTo>
                  <a:pt x="1966" y="2324"/>
                </a:lnTo>
                <a:lnTo>
                  <a:pt x="2077" y="2342"/>
                </a:lnTo>
                <a:lnTo>
                  <a:pt x="2188" y="2366"/>
                </a:lnTo>
                <a:lnTo>
                  <a:pt x="2297" y="2395"/>
                </a:lnTo>
                <a:lnTo>
                  <a:pt x="2335" y="2289"/>
                </a:lnTo>
                <a:lnTo>
                  <a:pt x="2367" y="2180"/>
                </a:lnTo>
                <a:lnTo>
                  <a:pt x="2392" y="2069"/>
                </a:lnTo>
                <a:lnTo>
                  <a:pt x="2411" y="1957"/>
                </a:lnTo>
                <a:lnTo>
                  <a:pt x="2425" y="1843"/>
                </a:lnTo>
                <a:lnTo>
                  <a:pt x="2431" y="1728"/>
                </a:lnTo>
                <a:lnTo>
                  <a:pt x="1737" y="1728"/>
                </a:lnTo>
                <a:close/>
                <a:moveTo>
                  <a:pt x="929" y="1728"/>
                </a:moveTo>
                <a:lnTo>
                  <a:pt x="935" y="1843"/>
                </a:lnTo>
                <a:lnTo>
                  <a:pt x="949" y="1957"/>
                </a:lnTo>
                <a:lnTo>
                  <a:pt x="968" y="2069"/>
                </a:lnTo>
                <a:lnTo>
                  <a:pt x="993" y="2180"/>
                </a:lnTo>
                <a:lnTo>
                  <a:pt x="1024" y="2288"/>
                </a:lnTo>
                <a:lnTo>
                  <a:pt x="1062" y="2395"/>
                </a:lnTo>
                <a:lnTo>
                  <a:pt x="1172" y="2366"/>
                </a:lnTo>
                <a:lnTo>
                  <a:pt x="1282" y="2342"/>
                </a:lnTo>
                <a:lnTo>
                  <a:pt x="1394" y="2324"/>
                </a:lnTo>
                <a:lnTo>
                  <a:pt x="1508" y="2312"/>
                </a:lnTo>
                <a:lnTo>
                  <a:pt x="1621" y="2306"/>
                </a:lnTo>
                <a:lnTo>
                  <a:pt x="1621" y="1728"/>
                </a:lnTo>
                <a:lnTo>
                  <a:pt x="929" y="1728"/>
                </a:lnTo>
                <a:close/>
                <a:moveTo>
                  <a:pt x="118" y="1728"/>
                </a:moveTo>
                <a:lnTo>
                  <a:pt x="124" y="1825"/>
                </a:lnTo>
                <a:lnTo>
                  <a:pt x="137" y="1920"/>
                </a:lnTo>
                <a:lnTo>
                  <a:pt x="155" y="2013"/>
                </a:lnTo>
                <a:lnTo>
                  <a:pt x="178" y="2104"/>
                </a:lnTo>
                <a:lnTo>
                  <a:pt x="207" y="2193"/>
                </a:lnTo>
                <a:lnTo>
                  <a:pt x="241" y="2280"/>
                </a:lnTo>
                <a:lnTo>
                  <a:pt x="280" y="2364"/>
                </a:lnTo>
                <a:lnTo>
                  <a:pt x="324" y="2445"/>
                </a:lnTo>
                <a:lnTo>
                  <a:pt x="373" y="2523"/>
                </a:lnTo>
                <a:lnTo>
                  <a:pt x="425" y="2598"/>
                </a:lnTo>
                <a:lnTo>
                  <a:pt x="483" y="2669"/>
                </a:lnTo>
                <a:lnTo>
                  <a:pt x="573" y="2613"/>
                </a:lnTo>
                <a:lnTo>
                  <a:pt x="664" y="2561"/>
                </a:lnTo>
                <a:lnTo>
                  <a:pt x="758" y="2512"/>
                </a:lnTo>
                <a:lnTo>
                  <a:pt x="855" y="2469"/>
                </a:lnTo>
                <a:lnTo>
                  <a:pt x="953" y="2432"/>
                </a:lnTo>
                <a:lnTo>
                  <a:pt x="918" y="2335"/>
                </a:lnTo>
                <a:lnTo>
                  <a:pt x="889" y="2238"/>
                </a:lnTo>
                <a:lnTo>
                  <a:pt x="863" y="2138"/>
                </a:lnTo>
                <a:lnTo>
                  <a:pt x="843" y="2038"/>
                </a:lnTo>
                <a:lnTo>
                  <a:pt x="829" y="1935"/>
                </a:lnTo>
                <a:lnTo>
                  <a:pt x="818" y="1833"/>
                </a:lnTo>
                <a:lnTo>
                  <a:pt x="813" y="1728"/>
                </a:lnTo>
                <a:lnTo>
                  <a:pt x="118" y="1728"/>
                </a:lnTo>
                <a:close/>
                <a:moveTo>
                  <a:pt x="2276" y="894"/>
                </a:moveTo>
                <a:lnTo>
                  <a:pt x="2171" y="922"/>
                </a:lnTo>
                <a:lnTo>
                  <a:pt x="2065" y="944"/>
                </a:lnTo>
                <a:lnTo>
                  <a:pt x="1956" y="960"/>
                </a:lnTo>
                <a:lnTo>
                  <a:pt x="1848" y="972"/>
                </a:lnTo>
                <a:lnTo>
                  <a:pt x="1737" y="977"/>
                </a:lnTo>
                <a:lnTo>
                  <a:pt x="1737" y="1613"/>
                </a:lnTo>
                <a:lnTo>
                  <a:pt x="2431" y="1613"/>
                </a:lnTo>
                <a:lnTo>
                  <a:pt x="2425" y="1506"/>
                </a:lnTo>
                <a:lnTo>
                  <a:pt x="2414" y="1400"/>
                </a:lnTo>
                <a:lnTo>
                  <a:pt x="2397" y="1295"/>
                </a:lnTo>
                <a:lnTo>
                  <a:pt x="2374" y="1193"/>
                </a:lnTo>
                <a:lnTo>
                  <a:pt x="2347" y="1091"/>
                </a:lnTo>
                <a:lnTo>
                  <a:pt x="2314" y="992"/>
                </a:lnTo>
                <a:lnTo>
                  <a:pt x="2276" y="894"/>
                </a:lnTo>
                <a:close/>
                <a:moveTo>
                  <a:pt x="1083" y="894"/>
                </a:moveTo>
                <a:lnTo>
                  <a:pt x="1046" y="992"/>
                </a:lnTo>
                <a:lnTo>
                  <a:pt x="1013" y="1091"/>
                </a:lnTo>
                <a:lnTo>
                  <a:pt x="984" y="1193"/>
                </a:lnTo>
                <a:lnTo>
                  <a:pt x="962" y="1295"/>
                </a:lnTo>
                <a:lnTo>
                  <a:pt x="945" y="1400"/>
                </a:lnTo>
                <a:lnTo>
                  <a:pt x="935" y="1506"/>
                </a:lnTo>
                <a:lnTo>
                  <a:pt x="929" y="1613"/>
                </a:lnTo>
                <a:lnTo>
                  <a:pt x="1621" y="1613"/>
                </a:lnTo>
                <a:lnTo>
                  <a:pt x="1621" y="977"/>
                </a:lnTo>
                <a:lnTo>
                  <a:pt x="1512" y="972"/>
                </a:lnTo>
                <a:lnTo>
                  <a:pt x="1402" y="960"/>
                </a:lnTo>
                <a:lnTo>
                  <a:pt x="1295" y="944"/>
                </a:lnTo>
                <a:lnTo>
                  <a:pt x="1189" y="922"/>
                </a:lnTo>
                <a:lnTo>
                  <a:pt x="1083" y="894"/>
                </a:lnTo>
                <a:close/>
                <a:moveTo>
                  <a:pt x="2845" y="636"/>
                </a:moveTo>
                <a:lnTo>
                  <a:pt x="2758" y="689"/>
                </a:lnTo>
                <a:lnTo>
                  <a:pt x="2668" y="738"/>
                </a:lnTo>
                <a:lnTo>
                  <a:pt x="2576" y="782"/>
                </a:lnTo>
                <a:lnTo>
                  <a:pt x="2483" y="823"/>
                </a:lnTo>
                <a:lnTo>
                  <a:pt x="2388" y="859"/>
                </a:lnTo>
                <a:lnTo>
                  <a:pt x="2427" y="961"/>
                </a:lnTo>
                <a:lnTo>
                  <a:pt x="2461" y="1066"/>
                </a:lnTo>
                <a:lnTo>
                  <a:pt x="2489" y="1172"/>
                </a:lnTo>
                <a:lnTo>
                  <a:pt x="2512" y="1281"/>
                </a:lnTo>
                <a:lnTo>
                  <a:pt x="2529" y="1390"/>
                </a:lnTo>
                <a:lnTo>
                  <a:pt x="2541" y="1501"/>
                </a:lnTo>
                <a:lnTo>
                  <a:pt x="2547" y="1613"/>
                </a:lnTo>
                <a:lnTo>
                  <a:pt x="3242" y="1613"/>
                </a:lnTo>
                <a:lnTo>
                  <a:pt x="3235" y="1511"/>
                </a:lnTo>
                <a:lnTo>
                  <a:pt x="3222" y="1412"/>
                </a:lnTo>
                <a:lnTo>
                  <a:pt x="3202" y="1314"/>
                </a:lnTo>
                <a:lnTo>
                  <a:pt x="3176" y="1220"/>
                </a:lnTo>
                <a:lnTo>
                  <a:pt x="3144" y="1127"/>
                </a:lnTo>
                <a:lnTo>
                  <a:pt x="3107" y="1037"/>
                </a:lnTo>
                <a:lnTo>
                  <a:pt x="3065" y="950"/>
                </a:lnTo>
                <a:lnTo>
                  <a:pt x="3018" y="866"/>
                </a:lnTo>
                <a:lnTo>
                  <a:pt x="2965" y="785"/>
                </a:lnTo>
                <a:lnTo>
                  <a:pt x="2907" y="709"/>
                </a:lnTo>
                <a:lnTo>
                  <a:pt x="2845" y="636"/>
                </a:lnTo>
                <a:close/>
                <a:moveTo>
                  <a:pt x="515" y="636"/>
                </a:moveTo>
                <a:lnTo>
                  <a:pt x="453" y="709"/>
                </a:lnTo>
                <a:lnTo>
                  <a:pt x="395" y="785"/>
                </a:lnTo>
                <a:lnTo>
                  <a:pt x="342" y="866"/>
                </a:lnTo>
                <a:lnTo>
                  <a:pt x="295" y="950"/>
                </a:lnTo>
                <a:lnTo>
                  <a:pt x="253" y="1037"/>
                </a:lnTo>
                <a:lnTo>
                  <a:pt x="215" y="1127"/>
                </a:lnTo>
                <a:lnTo>
                  <a:pt x="183" y="1220"/>
                </a:lnTo>
                <a:lnTo>
                  <a:pt x="158" y="1314"/>
                </a:lnTo>
                <a:lnTo>
                  <a:pt x="138" y="1412"/>
                </a:lnTo>
                <a:lnTo>
                  <a:pt x="125" y="1511"/>
                </a:lnTo>
                <a:lnTo>
                  <a:pt x="118" y="1613"/>
                </a:lnTo>
                <a:lnTo>
                  <a:pt x="813" y="1613"/>
                </a:lnTo>
                <a:lnTo>
                  <a:pt x="819" y="1501"/>
                </a:lnTo>
                <a:lnTo>
                  <a:pt x="831" y="1390"/>
                </a:lnTo>
                <a:lnTo>
                  <a:pt x="848" y="1281"/>
                </a:lnTo>
                <a:lnTo>
                  <a:pt x="871" y="1172"/>
                </a:lnTo>
                <a:lnTo>
                  <a:pt x="899" y="1066"/>
                </a:lnTo>
                <a:lnTo>
                  <a:pt x="933" y="961"/>
                </a:lnTo>
                <a:lnTo>
                  <a:pt x="972" y="859"/>
                </a:lnTo>
                <a:lnTo>
                  <a:pt x="877" y="823"/>
                </a:lnTo>
                <a:lnTo>
                  <a:pt x="783" y="782"/>
                </a:lnTo>
                <a:lnTo>
                  <a:pt x="692" y="738"/>
                </a:lnTo>
                <a:lnTo>
                  <a:pt x="602" y="689"/>
                </a:lnTo>
                <a:lnTo>
                  <a:pt x="515" y="636"/>
                </a:lnTo>
                <a:close/>
                <a:moveTo>
                  <a:pt x="1737" y="153"/>
                </a:moveTo>
                <a:lnTo>
                  <a:pt x="1737" y="862"/>
                </a:lnTo>
                <a:lnTo>
                  <a:pt x="1837" y="857"/>
                </a:lnTo>
                <a:lnTo>
                  <a:pt x="1937" y="847"/>
                </a:lnTo>
                <a:lnTo>
                  <a:pt x="2035" y="831"/>
                </a:lnTo>
                <a:lnTo>
                  <a:pt x="2132" y="813"/>
                </a:lnTo>
                <a:lnTo>
                  <a:pt x="2228" y="789"/>
                </a:lnTo>
                <a:lnTo>
                  <a:pt x="2182" y="700"/>
                </a:lnTo>
                <a:lnTo>
                  <a:pt x="2131" y="613"/>
                </a:lnTo>
                <a:lnTo>
                  <a:pt x="2076" y="529"/>
                </a:lnTo>
                <a:lnTo>
                  <a:pt x="2016" y="448"/>
                </a:lnTo>
                <a:lnTo>
                  <a:pt x="1953" y="370"/>
                </a:lnTo>
                <a:lnTo>
                  <a:pt x="1886" y="294"/>
                </a:lnTo>
                <a:lnTo>
                  <a:pt x="1813" y="222"/>
                </a:lnTo>
                <a:lnTo>
                  <a:pt x="1737" y="153"/>
                </a:lnTo>
                <a:close/>
                <a:moveTo>
                  <a:pt x="1621" y="153"/>
                </a:moveTo>
                <a:lnTo>
                  <a:pt x="1546" y="222"/>
                </a:lnTo>
                <a:lnTo>
                  <a:pt x="1474" y="294"/>
                </a:lnTo>
                <a:lnTo>
                  <a:pt x="1407" y="370"/>
                </a:lnTo>
                <a:lnTo>
                  <a:pt x="1342" y="448"/>
                </a:lnTo>
                <a:lnTo>
                  <a:pt x="1283" y="529"/>
                </a:lnTo>
                <a:lnTo>
                  <a:pt x="1229" y="613"/>
                </a:lnTo>
                <a:lnTo>
                  <a:pt x="1178" y="700"/>
                </a:lnTo>
                <a:lnTo>
                  <a:pt x="1132" y="789"/>
                </a:lnTo>
                <a:lnTo>
                  <a:pt x="1228" y="813"/>
                </a:lnTo>
                <a:lnTo>
                  <a:pt x="1325" y="831"/>
                </a:lnTo>
                <a:lnTo>
                  <a:pt x="1422" y="847"/>
                </a:lnTo>
                <a:lnTo>
                  <a:pt x="1521" y="857"/>
                </a:lnTo>
                <a:lnTo>
                  <a:pt x="1621" y="862"/>
                </a:lnTo>
                <a:lnTo>
                  <a:pt x="1621" y="153"/>
                </a:lnTo>
                <a:close/>
                <a:moveTo>
                  <a:pt x="1884" y="129"/>
                </a:moveTo>
                <a:lnTo>
                  <a:pt x="1964" y="208"/>
                </a:lnTo>
                <a:lnTo>
                  <a:pt x="2038" y="291"/>
                </a:lnTo>
                <a:lnTo>
                  <a:pt x="2109" y="378"/>
                </a:lnTo>
                <a:lnTo>
                  <a:pt x="2174" y="467"/>
                </a:lnTo>
                <a:lnTo>
                  <a:pt x="2234" y="560"/>
                </a:lnTo>
                <a:lnTo>
                  <a:pt x="2290" y="656"/>
                </a:lnTo>
                <a:lnTo>
                  <a:pt x="2341" y="753"/>
                </a:lnTo>
                <a:lnTo>
                  <a:pt x="2428" y="720"/>
                </a:lnTo>
                <a:lnTo>
                  <a:pt x="2514" y="684"/>
                </a:lnTo>
                <a:lnTo>
                  <a:pt x="2599" y="644"/>
                </a:lnTo>
                <a:lnTo>
                  <a:pt x="2682" y="599"/>
                </a:lnTo>
                <a:lnTo>
                  <a:pt x="2763" y="551"/>
                </a:lnTo>
                <a:lnTo>
                  <a:pt x="2698" y="491"/>
                </a:lnTo>
                <a:lnTo>
                  <a:pt x="2628" y="436"/>
                </a:lnTo>
                <a:lnTo>
                  <a:pt x="2555" y="383"/>
                </a:lnTo>
                <a:lnTo>
                  <a:pt x="2481" y="336"/>
                </a:lnTo>
                <a:lnTo>
                  <a:pt x="2403" y="292"/>
                </a:lnTo>
                <a:lnTo>
                  <a:pt x="2322" y="253"/>
                </a:lnTo>
                <a:lnTo>
                  <a:pt x="2238" y="219"/>
                </a:lnTo>
                <a:lnTo>
                  <a:pt x="2153" y="188"/>
                </a:lnTo>
                <a:lnTo>
                  <a:pt x="2065" y="163"/>
                </a:lnTo>
                <a:lnTo>
                  <a:pt x="1975" y="143"/>
                </a:lnTo>
                <a:lnTo>
                  <a:pt x="1884" y="129"/>
                </a:lnTo>
                <a:close/>
                <a:moveTo>
                  <a:pt x="1476" y="129"/>
                </a:moveTo>
                <a:lnTo>
                  <a:pt x="1385" y="143"/>
                </a:lnTo>
                <a:lnTo>
                  <a:pt x="1294" y="163"/>
                </a:lnTo>
                <a:lnTo>
                  <a:pt x="1207" y="188"/>
                </a:lnTo>
                <a:lnTo>
                  <a:pt x="1121" y="219"/>
                </a:lnTo>
                <a:lnTo>
                  <a:pt x="1038" y="253"/>
                </a:lnTo>
                <a:lnTo>
                  <a:pt x="957" y="292"/>
                </a:lnTo>
                <a:lnTo>
                  <a:pt x="879" y="336"/>
                </a:lnTo>
                <a:lnTo>
                  <a:pt x="803" y="383"/>
                </a:lnTo>
                <a:lnTo>
                  <a:pt x="732" y="436"/>
                </a:lnTo>
                <a:lnTo>
                  <a:pt x="662" y="491"/>
                </a:lnTo>
                <a:lnTo>
                  <a:pt x="597" y="551"/>
                </a:lnTo>
                <a:lnTo>
                  <a:pt x="678" y="599"/>
                </a:lnTo>
                <a:lnTo>
                  <a:pt x="760" y="644"/>
                </a:lnTo>
                <a:lnTo>
                  <a:pt x="845" y="684"/>
                </a:lnTo>
                <a:lnTo>
                  <a:pt x="932" y="720"/>
                </a:lnTo>
                <a:lnTo>
                  <a:pt x="1019" y="753"/>
                </a:lnTo>
                <a:lnTo>
                  <a:pt x="1070" y="656"/>
                </a:lnTo>
                <a:lnTo>
                  <a:pt x="1124" y="560"/>
                </a:lnTo>
                <a:lnTo>
                  <a:pt x="1186" y="467"/>
                </a:lnTo>
                <a:lnTo>
                  <a:pt x="1251" y="378"/>
                </a:lnTo>
                <a:lnTo>
                  <a:pt x="1321" y="291"/>
                </a:lnTo>
                <a:lnTo>
                  <a:pt x="1396" y="208"/>
                </a:lnTo>
                <a:lnTo>
                  <a:pt x="1476" y="129"/>
                </a:lnTo>
                <a:close/>
                <a:moveTo>
                  <a:pt x="1679" y="0"/>
                </a:moveTo>
                <a:lnTo>
                  <a:pt x="1706" y="1"/>
                </a:lnTo>
                <a:lnTo>
                  <a:pt x="1738" y="2"/>
                </a:lnTo>
                <a:lnTo>
                  <a:pt x="1843" y="8"/>
                </a:lnTo>
                <a:lnTo>
                  <a:pt x="1946" y="22"/>
                </a:lnTo>
                <a:lnTo>
                  <a:pt x="2047" y="41"/>
                </a:lnTo>
                <a:lnTo>
                  <a:pt x="2146" y="66"/>
                </a:lnTo>
                <a:lnTo>
                  <a:pt x="2243" y="97"/>
                </a:lnTo>
                <a:lnTo>
                  <a:pt x="2336" y="134"/>
                </a:lnTo>
                <a:lnTo>
                  <a:pt x="2427" y="175"/>
                </a:lnTo>
                <a:lnTo>
                  <a:pt x="2515" y="222"/>
                </a:lnTo>
                <a:lnTo>
                  <a:pt x="2600" y="274"/>
                </a:lnTo>
                <a:lnTo>
                  <a:pt x="2681" y="331"/>
                </a:lnTo>
                <a:lnTo>
                  <a:pt x="2759" y="392"/>
                </a:lnTo>
                <a:lnTo>
                  <a:pt x="2832" y="458"/>
                </a:lnTo>
                <a:lnTo>
                  <a:pt x="2903" y="527"/>
                </a:lnTo>
                <a:lnTo>
                  <a:pt x="2903" y="528"/>
                </a:lnTo>
                <a:lnTo>
                  <a:pt x="2966" y="599"/>
                </a:lnTo>
                <a:lnTo>
                  <a:pt x="3026" y="673"/>
                </a:lnTo>
                <a:lnTo>
                  <a:pt x="3081" y="751"/>
                </a:lnTo>
                <a:lnTo>
                  <a:pt x="3131" y="831"/>
                </a:lnTo>
                <a:lnTo>
                  <a:pt x="3177" y="915"/>
                </a:lnTo>
                <a:lnTo>
                  <a:pt x="3219" y="1001"/>
                </a:lnTo>
                <a:lnTo>
                  <a:pt x="3255" y="1091"/>
                </a:lnTo>
                <a:lnTo>
                  <a:pt x="3286" y="1182"/>
                </a:lnTo>
                <a:lnTo>
                  <a:pt x="3311" y="1276"/>
                </a:lnTo>
                <a:lnTo>
                  <a:pt x="3332" y="1372"/>
                </a:lnTo>
                <a:lnTo>
                  <a:pt x="3347" y="1469"/>
                </a:lnTo>
                <a:lnTo>
                  <a:pt x="3356" y="1570"/>
                </a:lnTo>
                <a:lnTo>
                  <a:pt x="3359" y="1670"/>
                </a:lnTo>
                <a:lnTo>
                  <a:pt x="3356" y="1776"/>
                </a:lnTo>
                <a:lnTo>
                  <a:pt x="3346" y="1880"/>
                </a:lnTo>
                <a:lnTo>
                  <a:pt x="3330" y="1981"/>
                </a:lnTo>
                <a:lnTo>
                  <a:pt x="3308" y="2081"/>
                </a:lnTo>
                <a:lnTo>
                  <a:pt x="3280" y="2178"/>
                </a:lnTo>
                <a:lnTo>
                  <a:pt x="3246" y="2273"/>
                </a:lnTo>
                <a:lnTo>
                  <a:pt x="3207" y="2365"/>
                </a:lnTo>
                <a:lnTo>
                  <a:pt x="3163" y="2454"/>
                </a:lnTo>
                <a:lnTo>
                  <a:pt x="3113" y="2540"/>
                </a:lnTo>
                <a:lnTo>
                  <a:pt x="3059" y="2622"/>
                </a:lnTo>
                <a:lnTo>
                  <a:pt x="3000" y="2702"/>
                </a:lnTo>
                <a:lnTo>
                  <a:pt x="2936" y="2777"/>
                </a:lnTo>
                <a:lnTo>
                  <a:pt x="2936" y="2778"/>
                </a:lnTo>
                <a:lnTo>
                  <a:pt x="2934" y="2779"/>
                </a:lnTo>
                <a:lnTo>
                  <a:pt x="2934" y="2780"/>
                </a:lnTo>
                <a:lnTo>
                  <a:pt x="2933" y="2780"/>
                </a:lnTo>
                <a:lnTo>
                  <a:pt x="2932" y="2781"/>
                </a:lnTo>
                <a:lnTo>
                  <a:pt x="2867" y="2851"/>
                </a:lnTo>
                <a:lnTo>
                  <a:pt x="2798" y="2916"/>
                </a:lnTo>
                <a:lnTo>
                  <a:pt x="2725" y="2976"/>
                </a:lnTo>
                <a:lnTo>
                  <a:pt x="2649" y="3034"/>
                </a:lnTo>
                <a:lnTo>
                  <a:pt x="2570" y="3086"/>
                </a:lnTo>
                <a:lnTo>
                  <a:pt x="2487" y="3134"/>
                </a:lnTo>
                <a:lnTo>
                  <a:pt x="2402" y="3178"/>
                </a:lnTo>
                <a:lnTo>
                  <a:pt x="2314" y="3217"/>
                </a:lnTo>
                <a:lnTo>
                  <a:pt x="2224" y="3251"/>
                </a:lnTo>
                <a:lnTo>
                  <a:pt x="2130" y="3280"/>
                </a:lnTo>
                <a:lnTo>
                  <a:pt x="2035" y="3303"/>
                </a:lnTo>
                <a:lnTo>
                  <a:pt x="1937" y="3321"/>
                </a:lnTo>
                <a:lnTo>
                  <a:pt x="1838" y="3333"/>
                </a:lnTo>
                <a:lnTo>
                  <a:pt x="1738" y="3340"/>
                </a:lnTo>
                <a:lnTo>
                  <a:pt x="1737" y="3340"/>
                </a:lnTo>
                <a:lnTo>
                  <a:pt x="1706" y="3341"/>
                </a:lnTo>
                <a:lnTo>
                  <a:pt x="1679" y="3341"/>
                </a:lnTo>
                <a:lnTo>
                  <a:pt x="1654" y="3341"/>
                </a:lnTo>
                <a:lnTo>
                  <a:pt x="1621" y="3340"/>
                </a:lnTo>
                <a:lnTo>
                  <a:pt x="1521" y="3333"/>
                </a:lnTo>
                <a:lnTo>
                  <a:pt x="1422" y="3321"/>
                </a:lnTo>
                <a:lnTo>
                  <a:pt x="1325" y="3303"/>
                </a:lnTo>
                <a:lnTo>
                  <a:pt x="1230" y="3280"/>
                </a:lnTo>
                <a:lnTo>
                  <a:pt x="1137" y="3251"/>
                </a:lnTo>
                <a:lnTo>
                  <a:pt x="1047" y="3217"/>
                </a:lnTo>
                <a:lnTo>
                  <a:pt x="958" y="3178"/>
                </a:lnTo>
                <a:lnTo>
                  <a:pt x="873" y="3134"/>
                </a:lnTo>
                <a:lnTo>
                  <a:pt x="791" y="3087"/>
                </a:lnTo>
                <a:lnTo>
                  <a:pt x="712" y="3034"/>
                </a:lnTo>
                <a:lnTo>
                  <a:pt x="635" y="2977"/>
                </a:lnTo>
                <a:lnTo>
                  <a:pt x="562" y="2917"/>
                </a:lnTo>
                <a:lnTo>
                  <a:pt x="494" y="2852"/>
                </a:lnTo>
                <a:lnTo>
                  <a:pt x="428" y="2783"/>
                </a:lnTo>
                <a:lnTo>
                  <a:pt x="426" y="2781"/>
                </a:lnTo>
                <a:lnTo>
                  <a:pt x="424" y="2779"/>
                </a:lnTo>
                <a:lnTo>
                  <a:pt x="424" y="2778"/>
                </a:lnTo>
                <a:lnTo>
                  <a:pt x="423" y="2777"/>
                </a:lnTo>
                <a:lnTo>
                  <a:pt x="360" y="2702"/>
                </a:lnTo>
                <a:lnTo>
                  <a:pt x="301" y="2622"/>
                </a:lnTo>
                <a:lnTo>
                  <a:pt x="246" y="2540"/>
                </a:lnTo>
                <a:lnTo>
                  <a:pt x="197" y="2454"/>
                </a:lnTo>
                <a:lnTo>
                  <a:pt x="153" y="2365"/>
                </a:lnTo>
                <a:lnTo>
                  <a:pt x="114" y="2273"/>
                </a:lnTo>
                <a:lnTo>
                  <a:pt x="80" y="2178"/>
                </a:lnTo>
                <a:lnTo>
                  <a:pt x="52" y="2081"/>
                </a:lnTo>
                <a:lnTo>
                  <a:pt x="29" y="1981"/>
                </a:lnTo>
                <a:lnTo>
                  <a:pt x="14" y="1880"/>
                </a:lnTo>
                <a:lnTo>
                  <a:pt x="4" y="1776"/>
                </a:lnTo>
                <a:lnTo>
                  <a:pt x="0" y="1670"/>
                </a:lnTo>
                <a:lnTo>
                  <a:pt x="3" y="1570"/>
                </a:lnTo>
                <a:lnTo>
                  <a:pt x="13" y="1469"/>
                </a:lnTo>
                <a:lnTo>
                  <a:pt x="27" y="1372"/>
                </a:lnTo>
                <a:lnTo>
                  <a:pt x="47" y="1276"/>
                </a:lnTo>
                <a:lnTo>
                  <a:pt x="74" y="1182"/>
                </a:lnTo>
                <a:lnTo>
                  <a:pt x="105" y="1091"/>
                </a:lnTo>
                <a:lnTo>
                  <a:pt x="141" y="1001"/>
                </a:lnTo>
                <a:lnTo>
                  <a:pt x="182" y="915"/>
                </a:lnTo>
                <a:lnTo>
                  <a:pt x="228" y="831"/>
                </a:lnTo>
                <a:lnTo>
                  <a:pt x="279" y="751"/>
                </a:lnTo>
                <a:lnTo>
                  <a:pt x="334" y="673"/>
                </a:lnTo>
                <a:lnTo>
                  <a:pt x="393" y="599"/>
                </a:lnTo>
                <a:lnTo>
                  <a:pt x="456" y="528"/>
                </a:lnTo>
                <a:lnTo>
                  <a:pt x="457" y="528"/>
                </a:lnTo>
                <a:lnTo>
                  <a:pt x="457" y="527"/>
                </a:lnTo>
                <a:lnTo>
                  <a:pt x="527" y="458"/>
                </a:lnTo>
                <a:lnTo>
                  <a:pt x="601" y="392"/>
                </a:lnTo>
                <a:lnTo>
                  <a:pt x="679" y="331"/>
                </a:lnTo>
                <a:lnTo>
                  <a:pt x="760" y="274"/>
                </a:lnTo>
                <a:lnTo>
                  <a:pt x="844" y="222"/>
                </a:lnTo>
                <a:lnTo>
                  <a:pt x="933" y="175"/>
                </a:lnTo>
                <a:lnTo>
                  <a:pt x="1023" y="134"/>
                </a:lnTo>
                <a:lnTo>
                  <a:pt x="1117" y="97"/>
                </a:lnTo>
                <a:lnTo>
                  <a:pt x="1214" y="66"/>
                </a:lnTo>
                <a:lnTo>
                  <a:pt x="1313" y="41"/>
                </a:lnTo>
                <a:lnTo>
                  <a:pt x="1414" y="22"/>
                </a:lnTo>
                <a:lnTo>
                  <a:pt x="1517" y="8"/>
                </a:lnTo>
                <a:lnTo>
                  <a:pt x="1621" y="2"/>
                </a:lnTo>
                <a:lnTo>
                  <a:pt x="1654" y="1"/>
                </a:lnTo>
                <a:lnTo>
                  <a:pt x="16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21" name="Group 20"/>
          <p:cNvGrpSpPr/>
          <p:nvPr/>
        </p:nvGrpSpPr>
        <p:grpSpPr>
          <a:xfrm>
            <a:off x="6559321" y="2085228"/>
            <a:ext cx="413945" cy="418003"/>
            <a:chOff x="7770813" y="3619500"/>
            <a:chExt cx="647700" cy="654050"/>
          </a:xfrm>
          <a:solidFill>
            <a:schemeClr val="bg1"/>
          </a:solidFill>
        </p:grpSpPr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7770813" y="3619500"/>
              <a:ext cx="647700" cy="654050"/>
            </a:xfrm>
            <a:custGeom>
              <a:avLst/>
              <a:gdLst>
                <a:gd name="T0" fmla="*/ 1354 w 3262"/>
                <a:gd name="T1" fmla="*/ 128 h 3292"/>
                <a:gd name="T2" fmla="*/ 1004 w 3262"/>
                <a:gd name="T3" fmla="*/ 237 h 3292"/>
                <a:gd name="T4" fmla="*/ 690 w 3262"/>
                <a:gd name="T5" fmla="*/ 429 h 3292"/>
                <a:gd name="T6" fmla="*/ 426 w 3262"/>
                <a:gd name="T7" fmla="*/ 696 h 3292"/>
                <a:gd name="T8" fmla="*/ 236 w 3262"/>
                <a:gd name="T9" fmla="*/ 1013 h 3292"/>
                <a:gd name="T10" fmla="*/ 127 w 3262"/>
                <a:gd name="T11" fmla="*/ 1365 h 3292"/>
                <a:gd name="T12" fmla="*/ 105 w 3262"/>
                <a:gd name="T13" fmla="*/ 1741 h 3292"/>
                <a:gd name="T14" fmla="*/ 171 w 3262"/>
                <a:gd name="T15" fmla="*/ 2106 h 3292"/>
                <a:gd name="T16" fmla="*/ 321 w 3262"/>
                <a:gd name="T17" fmla="*/ 2442 h 3292"/>
                <a:gd name="T18" fmla="*/ 549 w 3262"/>
                <a:gd name="T19" fmla="*/ 2736 h 3292"/>
                <a:gd name="T20" fmla="*/ 841 w 3262"/>
                <a:gd name="T21" fmla="*/ 2968 h 3292"/>
                <a:gd name="T22" fmla="*/ 1175 w 3262"/>
                <a:gd name="T23" fmla="*/ 3120 h 3292"/>
                <a:gd name="T24" fmla="*/ 1538 w 3262"/>
                <a:gd name="T25" fmla="*/ 3186 h 3292"/>
                <a:gd name="T26" fmla="*/ 1909 w 3262"/>
                <a:gd name="T27" fmla="*/ 3164 h 3292"/>
                <a:gd name="T28" fmla="*/ 2258 w 3262"/>
                <a:gd name="T29" fmla="*/ 3053 h 3292"/>
                <a:gd name="T30" fmla="*/ 2572 w 3262"/>
                <a:gd name="T31" fmla="*/ 2862 h 3292"/>
                <a:gd name="T32" fmla="*/ 2836 w 3262"/>
                <a:gd name="T33" fmla="*/ 2596 h 3292"/>
                <a:gd name="T34" fmla="*/ 3027 w 3262"/>
                <a:gd name="T35" fmla="*/ 2279 h 3292"/>
                <a:gd name="T36" fmla="*/ 3135 w 3262"/>
                <a:gd name="T37" fmla="*/ 1927 h 3292"/>
                <a:gd name="T38" fmla="*/ 3157 w 3262"/>
                <a:gd name="T39" fmla="*/ 1551 h 3292"/>
                <a:gd name="T40" fmla="*/ 3091 w 3262"/>
                <a:gd name="T41" fmla="*/ 1185 h 3292"/>
                <a:gd name="T42" fmla="*/ 2941 w 3262"/>
                <a:gd name="T43" fmla="*/ 849 h 3292"/>
                <a:gd name="T44" fmla="*/ 2712 w 3262"/>
                <a:gd name="T45" fmla="*/ 554 h 3292"/>
                <a:gd name="T46" fmla="*/ 2421 w 3262"/>
                <a:gd name="T47" fmla="*/ 323 h 3292"/>
                <a:gd name="T48" fmla="*/ 2087 w 3262"/>
                <a:gd name="T49" fmla="*/ 172 h 3292"/>
                <a:gd name="T50" fmla="*/ 1725 w 3262"/>
                <a:gd name="T51" fmla="*/ 105 h 3292"/>
                <a:gd name="T52" fmla="*/ 1816 w 3262"/>
                <a:gd name="T53" fmla="*/ 10 h 3292"/>
                <a:gd name="T54" fmla="*/ 2171 w 3262"/>
                <a:gd name="T55" fmla="*/ 92 h 3292"/>
                <a:gd name="T56" fmla="*/ 2498 w 3262"/>
                <a:gd name="T57" fmla="*/ 251 h 3292"/>
                <a:gd name="T58" fmla="*/ 2784 w 3262"/>
                <a:gd name="T59" fmla="*/ 482 h 3292"/>
                <a:gd name="T60" fmla="*/ 3014 w 3262"/>
                <a:gd name="T61" fmla="*/ 771 h 3292"/>
                <a:gd name="T62" fmla="*/ 3171 w 3262"/>
                <a:gd name="T63" fmla="*/ 1101 h 3292"/>
                <a:gd name="T64" fmla="*/ 3252 w 3262"/>
                <a:gd name="T65" fmla="*/ 1459 h 3292"/>
                <a:gd name="T66" fmla="*/ 3252 w 3262"/>
                <a:gd name="T67" fmla="*/ 1833 h 3292"/>
                <a:gd name="T68" fmla="*/ 3171 w 3262"/>
                <a:gd name="T69" fmla="*/ 2190 h 3292"/>
                <a:gd name="T70" fmla="*/ 3014 w 3262"/>
                <a:gd name="T71" fmla="*/ 2519 h 3292"/>
                <a:gd name="T72" fmla="*/ 2784 w 3262"/>
                <a:gd name="T73" fmla="*/ 2810 h 3292"/>
                <a:gd name="T74" fmla="*/ 2498 w 3262"/>
                <a:gd name="T75" fmla="*/ 3041 h 3292"/>
                <a:gd name="T76" fmla="*/ 2171 w 3262"/>
                <a:gd name="T77" fmla="*/ 3200 h 3292"/>
                <a:gd name="T78" fmla="*/ 1816 w 3262"/>
                <a:gd name="T79" fmla="*/ 3282 h 3292"/>
                <a:gd name="T80" fmla="*/ 1446 w 3262"/>
                <a:gd name="T81" fmla="*/ 3282 h 3292"/>
                <a:gd name="T82" fmla="*/ 1092 w 3262"/>
                <a:gd name="T83" fmla="*/ 3200 h 3292"/>
                <a:gd name="T84" fmla="*/ 765 w 3262"/>
                <a:gd name="T85" fmla="*/ 3041 h 3292"/>
                <a:gd name="T86" fmla="*/ 478 w 3262"/>
                <a:gd name="T87" fmla="*/ 2810 h 3292"/>
                <a:gd name="T88" fmla="*/ 249 w 3262"/>
                <a:gd name="T89" fmla="*/ 2519 h 3292"/>
                <a:gd name="T90" fmla="*/ 91 w 3262"/>
                <a:gd name="T91" fmla="*/ 2190 h 3292"/>
                <a:gd name="T92" fmla="*/ 10 w 3262"/>
                <a:gd name="T93" fmla="*/ 1833 h 3292"/>
                <a:gd name="T94" fmla="*/ 10 w 3262"/>
                <a:gd name="T95" fmla="*/ 1459 h 3292"/>
                <a:gd name="T96" fmla="*/ 91 w 3262"/>
                <a:gd name="T97" fmla="*/ 1101 h 3292"/>
                <a:gd name="T98" fmla="*/ 249 w 3262"/>
                <a:gd name="T99" fmla="*/ 771 h 3292"/>
                <a:gd name="T100" fmla="*/ 478 w 3262"/>
                <a:gd name="T101" fmla="*/ 482 h 3292"/>
                <a:gd name="T102" fmla="*/ 765 w 3262"/>
                <a:gd name="T103" fmla="*/ 251 h 3292"/>
                <a:gd name="T104" fmla="*/ 1092 w 3262"/>
                <a:gd name="T105" fmla="*/ 92 h 3292"/>
                <a:gd name="T106" fmla="*/ 1446 w 3262"/>
                <a:gd name="T107" fmla="*/ 10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62" h="3292">
                  <a:moveTo>
                    <a:pt x="1631" y="103"/>
                  </a:moveTo>
                  <a:lnTo>
                    <a:pt x="1538" y="105"/>
                  </a:lnTo>
                  <a:lnTo>
                    <a:pt x="1445" y="113"/>
                  </a:lnTo>
                  <a:lnTo>
                    <a:pt x="1354" y="128"/>
                  </a:lnTo>
                  <a:lnTo>
                    <a:pt x="1264" y="147"/>
                  </a:lnTo>
                  <a:lnTo>
                    <a:pt x="1175" y="172"/>
                  </a:lnTo>
                  <a:lnTo>
                    <a:pt x="1089" y="202"/>
                  </a:lnTo>
                  <a:lnTo>
                    <a:pt x="1004" y="237"/>
                  </a:lnTo>
                  <a:lnTo>
                    <a:pt x="922" y="277"/>
                  </a:lnTo>
                  <a:lnTo>
                    <a:pt x="841" y="323"/>
                  </a:lnTo>
                  <a:lnTo>
                    <a:pt x="764" y="373"/>
                  </a:lnTo>
                  <a:lnTo>
                    <a:pt x="690" y="429"/>
                  </a:lnTo>
                  <a:lnTo>
                    <a:pt x="618" y="489"/>
                  </a:lnTo>
                  <a:lnTo>
                    <a:pt x="549" y="554"/>
                  </a:lnTo>
                  <a:lnTo>
                    <a:pt x="486" y="623"/>
                  </a:lnTo>
                  <a:lnTo>
                    <a:pt x="426" y="696"/>
                  </a:lnTo>
                  <a:lnTo>
                    <a:pt x="371" y="771"/>
                  </a:lnTo>
                  <a:lnTo>
                    <a:pt x="321" y="849"/>
                  </a:lnTo>
                  <a:lnTo>
                    <a:pt x="276" y="929"/>
                  </a:lnTo>
                  <a:lnTo>
                    <a:pt x="236" y="1013"/>
                  </a:lnTo>
                  <a:lnTo>
                    <a:pt x="201" y="1097"/>
                  </a:lnTo>
                  <a:lnTo>
                    <a:pt x="171" y="1185"/>
                  </a:lnTo>
                  <a:lnTo>
                    <a:pt x="146" y="1274"/>
                  </a:lnTo>
                  <a:lnTo>
                    <a:pt x="127" y="1365"/>
                  </a:lnTo>
                  <a:lnTo>
                    <a:pt x="114" y="1458"/>
                  </a:lnTo>
                  <a:lnTo>
                    <a:pt x="105" y="1551"/>
                  </a:lnTo>
                  <a:lnTo>
                    <a:pt x="102" y="1646"/>
                  </a:lnTo>
                  <a:lnTo>
                    <a:pt x="105" y="1741"/>
                  </a:lnTo>
                  <a:lnTo>
                    <a:pt x="114" y="1834"/>
                  </a:lnTo>
                  <a:lnTo>
                    <a:pt x="127" y="1927"/>
                  </a:lnTo>
                  <a:lnTo>
                    <a:pt x="146" y="2017"/>
                  </a:lnTo>
                  <a:lnTo>
                    <a:pt x="171" y="2106"/>
                  </a:lnTo>
                  <a:lnTo>
                    <a:pt x="201" y="2193"/>
                  </a:lnTo>
                  <a:lnTo>
                    <a:pt x="236" y="2279"/>
                  </a:lnTo>
                  <a:lnTo>
                    <a:pt x="276" y="2361"/>
                  </a:lnTo>
                  <a:lnTo>
                    <a:pt x="321" y="2442"/>
                  </a:lnTo>
                  <a:lnTo>
                    <a:pt x="371" y="2521"/>
                  </a:lnTo>
                  <a:lnTo>
                    <a:pt x="426" y="2596"/>
                  </a:lnTo>
                  <a:lnTo>
                    <a:pt x="486" y="2668"/>
                  </a:lnTo>
                  <a:lnTo>
                    <a:pt x="549" y="2736"/>
                  </a:lnTo>
                  <a:lnTo>
                    <a:pt x="618" y="2801"/>
                  </a:lnTo>
                  <a:lnTo>
                    <a:pt x="690" y="2862"/>
                  </a:lnTo>
                  <a:lnTo>
                    <a:pt x="764" y="2917"/>
                  </a:lnTo>
                  <a:lnTo>
                    <a:pt x="841" y="2968"/>
                  </a:lnTo>
                  <a:lnTo>
                    <a:pt x="922" y="3013"/>
                  </a:lnTo>
                  <a:lnTo>
                    <a:pt x="1004" y="3053"/>
                  </a:lnTo>
                  <a:lnTo>
                    <a:pt x="1089" y="3090"/>
                  </a:lnTo>
                  <a:lnTo>
                    <a:pt x="1175" y="3120"/>
                  </a:lnTo>
                  <a:lnTo>
                    <a:pt x="1264" y="3144"/>
                  </a:lnTo>
                  <a:lnTo>
                    <a:pt x="1354" y="3164"/>
                  </a:lnTo>
                  <a:lnTo>
                    <a:pt x="1445" y="3177"/>
                  </a:lnTo>
                  <a:lnTo>
                    <a:pt x="1538" y="3186"/>
                  </a:lnTo>
                  <a:lnTo>
                    <a:pt x="1631" y="3189"/>
                  </a:lnTo>
                  <a:lnTo>
                    <a:pt x="1725" y="3186"/>
                  </a:lnTo>
                  <a:lnTo>
                    <a:pt x="1817" y="3177"/>
                  </a:lnTo>
                  <a:lnTo>
                    <a:pt x="1909" y="3164"/>
                  </a:lnTo>
                  <a:lnTo>
                    <a:pt x="1999" y="3144"/>
                  </a:lnTo>
                  <a:lnTo>
                    <a:pt x="2087" y="3120"/>
                  </a:lnTo>
                  <a:lnTo>
                    <a:pt x="2174" y="3090"/>
                  </a:lnTo>
                  <a:lnTo>
                    <a:pt x="2258" y="3053"/>
                  </a:lnTo>
                  <a:lnTo>
                    <a:pt x="2341" y="3013"/>
                  </a:lnTo>
                  <a:lnTo>
                    <a:pt x="2421" y="2968"/>
                  </a:lnTo>
                  <a:lnTo>
                    <a:pt x="2498" y="2917"/>
                  </a:lnTo>
                  <a:lnTo>
                    <a:pt x="2572" y="2862"/>
                  </a:lnTo>
                  <a:lnTo>
                    <a:pt x="2644" y="2801"/>
                  </a:lnTo>
                  <a:lnTo>
                    <a:pt x="2712" y="2736"/>
                  </a:lnTo>
                  <a:lnTo>
                    <a:pt x="2777" y="2668"/>
                  </a:lnTo>
                  <a:lnTo>
                    <a:pt x="2836" y="2596"/>
                  </a:lnTo>
                  <a:lnTo>
                    <a:pt x="2891" y="2521"/>
                  </a:lnTo>
                  <a:lnTo>
                    <a:pt x="2941" y="2442"/>
                  </a:lnTo>
                  <a:lnTo>
                    <a:pt x="2987" y="2361"/>
                  </a:lnTo>
                  <a:lnTo>
                    <a:pt x="3027" y="2279"/>
                  </a:lnTo>
                  <a:lnTo>
                    <a:pt x="3061" y="2193"/>
                  </a:lnTo>
                  <a:lnTo>
                    <a:pt x="3091" y="2106"/>
                  </a:lnTo>
                  <a:lnTo>
                    <a:pt x="3116" y="2017"/>
                  </a:lnTo>
                  <a:lnTo>
                    <a:pt x="3135" y="1927"/>
                  </a:lnTo>
                  <a:lnTo>
                    <a:pt x="3149" y="1834"/>
                  </a:lnTo>
                  <a:lnTo>
                    <a:pt x="3157" y="1741"/>
                  </a:lnTo>
                  <a:lnTo>
                    <a:pt x="3161" y="1646"/>
                  </a:lnTo>
                  <a:lnTo>
                    <a:pt x="3157" y="1551"/>
                  </a:lnTo>
                  <a:lnTo>
                    <a:pt x="3149" y="1458"/>
                  </a:lnTo>
                  <a:lnTo>
                    <a:pt x="3135" y="1365"/>
                  </a:lnTo>
                  <a:lnTo>
                    <a:pt x="3116" y="1274"/>
                  </a:lnTo>
                  <a:lnTo>
                    <a:pt x="3091" y="1185"/>
                  </a:lnTo>
                  <a:lnTo>
                    <a:pt x="3061" y="1097"/>
                  </a:lnTo>
                  <a:lnTo>
                    <a:pt x="3027" y="1013"/>
                  </a:lnTo>
                  <a:lnTo>
                    <a:pt x="2987" y="929"/>
                  </a:lnTo>
                  <a:lnTo>
                    <a:pt x="2941" y="849"/>
                  </a:lnTo>
                  <a:lnTo>
                    <a:pt x="2891" y="771"/>
                  </a:lnTo>
                  <a:lnTo>
                    <a:pt x="2836" y="696"/>
                  </a:lnTo>
                  <a:lnTo>
                    <a:pt x="2777" y="623"/>
                  </a:lnTo>
                  <a:lnTo>
                    <a:pt x="2712" y="554"/>
                  </a:lnTo>
                  <a:lnTo>
                    <a:pt x="2644" y="489"/>
                  </a:lnTo>
                  <a:lnTo>
                    <a:pt x="2572" y="429"/>
                  </a:lnTo>
                  <a:lnTo>
                    <a:pt x="2498" y="373"/>
                  </a:lnTo>
                  <a:lnTo>
                    <a:pt x="2421" y="323"/>
                  </a:lnTo>
                  <a:lnTo>
                    <a:pt x="2341" y="277"/>
                  </a:lnTo>
                  <a:lnTo>
                    <a:pt x="2258" y="237"/>
                  </a:lnTo>
                  <a:lnTo>
                    <a:pt x="2174" y="202"/>
                  </a:lnTo>
                  <a:lnTo>
                    <a:pt x="2087" y="172"/>
                  </a:lnTo>
                  <a:lnTo>
                    <a:pt x="1999" y="147"/>
                  </a:lnTo>
                  <a:lnTo>
                    <a:pt x="1909" y="128"/>
                  </a:lnTo>
                  <a:lnTo>
                    <a:pt x="1817" y="113"/>
                  </a:lnTo>
                  <a:lnTo>
                    <a:pt x="1725" y="105"/>
                  </a:lnTo>
                  <a:lnTo>
                    <a:pt x="1631" y="103"/>
                  </a:lnTo>
                  <a:close/>
                  <a:moveTo>
                    <a:pt x="1631" y="0"/>
                  </a:moveTo>
                  <a:lnTo>
                    <a:pt x="1724" y="2"/>
                  </a:lnTo>
                  <a:lnTo>
                    <a:pt x="1816" y="10"/>
                  </a:lnTo>
                  <a:lnTo>
                    <a:pt x="1907" y="22"/>
                  </a:lnTo>
                  <a:lnTo>
                    <a:pt x="1996" y="41"/>
                  </a:lnTo>
                  <a:lnTo>
                    <a:pt x="2084" y="64"/>
                  </a:lnTo>
                  <a:lnTo>
                    <a:pt x="2171" y="92"/>
                  </a:lnTo>
                  <a:lnTo>
                    <a:pt x="2255" y="124"/>
                  </a:lnTo>
                  <a:lnTo>
                    <a:pt x="2338" y="162"/>
                  </a:lnTo>
                  <a:lnTo>
                    <a:pt x="2419" y="203"/>
                  </a:lnTo>
                  <a:lnTo>
                    <a:pt x="2498" y="251"/>
                  </a:lnTo>
                  <a:lnTo>
                    <a:pt x="2573" y="301"/>
                  </a:lnTo>
                  <a:lnTo>
                    <a:pt x="2646" y="357"/>
                  </a:lnTo>
                  <a:lnTo>
                    <a:pt x="2716" y="417"/>
                  </a:lnTo>
                  <a:lnTo>
                    <a:pt x="2784" y="482"/>
                  </a:lnTo>
                  <a:lnTo>
                    <a:pt x="2848" y="550"/>
                  </a:lnTo>
                  <a:lnTo>
                    <a:pt x="2908" y="621"/>
                  </a:lnTo>
                  <a:lnTo>
                    <a:pt x="2963" y="695"/>
                  </a:lnTo>
                  <a:lnTo>
                    <a:pt x="3014" y="771"/>
                  </a:lnTo>
                  <a:lnTo>
                    <a:pt x="3060" y="851"/>
                  </a:lnTo>
                  <a:lnTo>
                    <a:pt x="3101" y="932"/>
                  </a:lnTo>
                  <a:lnTo>
                    <a:pt x="3139" y="1016"/>
                  </a:lnTo>
                  <a:lnTo>
                    <a:pt x="3171" y="1101"/>
                  </a:lnTo>
                  <a:lnTo>
                    <a:pt x="3198" y="1188"/>
                  </a:lnTo>
                  <a:lnTo>
                    <a:pt x="3221" y="1277"/>
                  </a:lnTo>
                  <a:lnTo>
                    <a:pt x="3239" y="1367"/>
                  </a:lnTo>
                  <a:lnTo>
                    <a:pt x="3252" y="1459"/>
                  </a:lnTo>
                  <a:lnTo>
                    <a:pt x="3260" y="1552"/>
                  </a:lnTo>
                  <a:lnTo>
                    <a:pt x="3262" y="1646"/>
                  </a:lnTo>
                  <a:lnTo>
                    <a:pt x="3260" y="1740"/>
                  </a:lnTo>
                  <a:lnTo>
                    <a:pt x="3252" y="1833"/>
                  </a:lnTo>
                  <a:lnTo>
                    <a:pt x="3239" y="1924"/>
                  </a:lnTo>
                  <a:lnTo>
                    <a:pt x="3221" y="2014"/>
                  </a:lnTo>
                  <a:lnTo>
                    <a:pt x="3198" y="2103"/>
                  </a:lnTo>
                  <a:lnTo>
                    <a:pt x="3171" y="2190"/>
                  </a:lnTo>
                  <a:lnTo>
                    <a:pt x="3139" y="2276"/>
                  </a:lnTo>
                  <a:lnTo>
                    <a:pt x="3101" y="2359"/>
                  </a:lnTo>
                  <a:lnTo>
                    <a:pt x="3060" y="2441"/>
                  </a:lnTo>
                  <a:lnTo>
                    <a:pt x="3014" y="2519"/>
                  </a:lnTo>
                  <a:lnTo>
                    <a:pt x="2963" y="2596"/>
                  </a:lnTo>
                  <a:lnTo>
                    <a:pt x="2908" y="2670"/>
                  </a:lnTo>
                  <a:lnTo>
                    <a:pt x="2848" y="2742"/>
                  </a:lnTo>
                  <a:lnTo>
                    <a:pt x="2784" y="2810"/>
                  </a:lnTo>
                  <a:lnTo>
                    <a:pt x="2716" y="2874"/>
                  </a:lnTo>
                  <a:lnTo>
                    <a:pt x="2646" y="2934"/>
                  </a:lnTo>
                  <a:lnTo>
                    <a:pt x="2573" y="2989"/>
                  </a:lnTo>
                  <a:lnTo>
                    <a:pt x="2498" y="3041"/>
                  </a:lnTo>
                  <a:lnTo>
                    <a:pt x="2419" y="3087"/>
                  </a:lnTo>
                  <a:lnTo>
                    <a:pt x="2338" y="3130"/>
                  </a:lnTo>
                  <a:lnTo>
                    <a:pt x="2255" y="3167"/>
                  </a:lnTo>
                  <a:lnTo>
                    <a:pt x="2171" y="3200"/>
                  </a:lnTo>
                  <a:lnTo>
                    <a:pt x="2084" y="3228"/>
                  </a:lnTo>
                  <a:lnTo>
                    <a:pt x="1996" y="3251"/>
                  </a:lnTo>
                  <a:lnTo>
                    <a:pt x="1907" y="3268"/>
                  </a:lnTo>
                  <a:lnTo>
                    <a:pt x="1816" y="3282"/>
                  </a:lnTo>
                  <a:lnTo>
                    <a:pt x="1724" y="3289"/>
                  </a:lnTo>
                  <a:lnTo>
                    <a:pt x="1631" y="3292"/>
                  </a:lnTo>
                  <a:lnTo>
                    <a:pt x="1538" y="3289"/>
                  </a:lnTo>
                  <a:lnTo>
                    <a:pt x="1446" y="3282"/>
                  </a:lnTo>
                  <a:lnTo>
                    <a:pt x="1356" y="3268"/>
                  </a:lnTo>
                  <a:lnTo>
                    <a:pt x="1266" y="3251"/>
                  </a:lnTo>
                  <a:lnTo>
                    <a:pt x="1178" y="3228"/>
                  </a:lnTo>
                  <a:lnTo>
                    <a:pt x="1092" y="3200"/>
                  </a:lnTo>
                  <a:lnTo>
                    <a:pt x="1007" y="3167"/>
                  </a:lnTo>
                  <a:lnTo>
                    <a:pt x="924" y="3130"/>
                  </a:lnTo>
                  <a:lnTo>
                    <a:pt x="843" y="3087"/>
                  </a:lnTo>
                  <a:lnTo>
                    <a:pt x="765" y="3041"/>
                  </a:lnTo>
                  <a:lnTo>
                    <a:pt x="690" y="2989"/>
                  </a:lnTo>
                  <a:lnTo>
                    <a:pt x="616" y="2934"/>
                  </a:lnTo>
                  <a:lnTo>
                    <a:pt x="545" y="2874"/>
                  </a:lnTo>
                  <a:lnTo>
                    <a:pt x="478" y="2810"/>
                  </a:lnTo>
                  <a:lnTo>
                    <a:pt x="414" y="2742"/>
                  </a:lnTo>
                  <a:lnTo>
                    <a:pt x="354" y="2670"/>
                  </a:lnTo>
                  <a:lnTo>
                    <a:pt x="299" y="2596"/>
                  </a:lnTo>
                  <a:lnTo>
                    <a:pt x="249" y="2519"/>
                  </a:lnTo>
                  <a:lnTo>
                    <a:pt x="203" y="2441"/>
                  </a:lnTo>
                  <a:lnTo>
                    <a:pt x="161" y="2359"/>
                  </a:lnTo>
                  <a:lnTo>
                    <a:pt x="124" y="2276"/>
                  </a:lnTo>
                  <a:lnTo>
                    <a:pt x="91" y="2190"/>
                  </a:lnTo>
                  <a:lnTo>
                    <a:pt x="63" y="2103"/>
                  </a:lnTo>
                  <a:lnTo>
                    <a:pt x="41" y="2014"/>
                  </a:lnTo>
                  <a:lnTo>
                    <a:pt x="24" y="1924"/>
                  </a:lnTo>
                  <a:lnTo>
                    <a:pt x="10" y="1833"/>
                  </a:lnTo>
                  <a:lnTo>
                    <a:pt x="3" y="1740"/>
                  </a:lnTo>
                  <a:lnTo>
                    <a:pt x="0" y="1646"/>
                  </a:lnTo>
                  <a:lnTo>
                    <a:pt x="3" y="1552"/>
                  </a:lnTo>
                  <a:lnTo>
                    <a:pt x="10" y="1459"/>
                  </a:lnTo>
                  <a:lnTo>
                    <a:pt x="24" y="1367"/>
                  </a:lnTo>
                  <a:lnTo>
                    <a:pt x="41" y="1277"/>
                  </a:lnTo>
                  <a:lnTo>
                    <a:pt x="63" y="1188"/>
                  </a:lnTo>
                  <a:lnTo>
                    <a:pt x="91" y="1101"/>
                  </a:lnTo>
                  <a:lnTo>
                    <a:pt x="124" y="1016"/>
                  </a:lnTo>
                  <a:lnTo>
                    <a:pt x="161" y="932"/>
                  </a:lnTo>
                  <a:lnTo>
                    <a:pt x="203" y="851"/>
                  </a:lnTo>
                  <a:lnTo>
                    <a:pt x="249" y="771"/>
                  </a:lnTo>
                  <a:lnTo>
                    <a:pt x="299" y="695"/>
                  </a:lnTo>
                  <a:lnTo>
                    <a:pt x="354" y="621"/>
                  </a:lnTo>
                  <a:lnTo>
                    <a:pt x="414" y="550"/>
                  </a:lnTo>
                  <a:lnTo>
                    <a:pt x="478" y="482"/>
                  </a:lnTo>
                  <a:lnTo>
                    <a:pt x="545" y="417"/>
                  </a:lnTo>
                  <a:lnTo>
                    <a:pt x="616" y="357"/>
                  </a:lnTo>
                  <a:lnTo>
                    <a:pt x="690" y="301"/>
                  </a:lnTo>
                  <a:lnTo>
                    <a:pt x="765" y="251"/>
                  </a:lnTo>
                  <a:lnTo>
                    <a:pt x="843" y="203"/>
                  </a:lnTo>
                  <a:lnTo>
                    <a:pt x="924" y="162"/>
                  </a:lnTo>
                  <a:lnTo>
                    <a:pt x="1007" y="124"/>
                  </a:lnTo>
                  <a:lnTo>
                    <a:pt x="1092" y="92"/>
                  </a:lnTo>
                  <a:lnTo>
                    <a:pt x="1178" y="64"/>
                  </a:lnTo>
                  <a:lnTo>
                    <a:pt x="1266" y="41"/>
                  </a:lnTo>
                  <a:lnTo>
                    <a:pt x="1356" y="22"/>
                  </a:lnTo>
                  <a:lnTo>
                    <a:pt x="1446" y="10"/>
                  </a:lnTo>
                  <a:lnTo>
                    <a:pt x="1538" y="2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8083551" y="3794125"/>
              <a:ext cx="20638" cy="2238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8083551" y="4059238"/>
              <a:ext cx="20638" cy="412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69686" y="2181096"/>
            <a:ext cx="428149" cy="248570"/>
            <a:chOff x="7718425" y="2973388"/>
            <a:chExt cx="669925" cy="388938"/>
          </a:xfrm>
          <a:solidFill>
            <a:schemeClr val="bg1"/>
          </a:solidFill>
        </p:grpSpPr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7718425" y="2973388"/>
              <a:ext cx="669925" cy="388938"/>
            </a:xfrm>
            <a:custGeom>
              <a:avLst/>
              <a:gdLst>
                <a:gd name="T0" fmla="*/ 92 w 3380"/>
                <a:gd name="T1" fmla="*/ 91 h 1956"/>
                <a:gd name="T2" fmla="*/ 92 w 3380"/>
                <a:gd name="T3" fmla="*/ 1865 h 1956"/>
                <a:gd name="T4" fmla="*/ 3287 w 3380"/>
                <a:gd name="T5" fmla="*/ 1865 h 1956"/>
                <a:gd name="T6" fmla="*/ 3287 w 3380"/>
                <a:gd name="T7" fmla="*/ 91 h 1956"/>
                <a:gd name="T8" fmla="*/ 92 w 3380"/>
                <a:gd name="T9" fmla="*/ 91 h 1956"/>
                <a:gd name="T10" fmla="*/ 46 w 3380"/>
                <a:gd name="T11" fmla="*/ 0 h 1956"/>
                <a:gd name="T12" fmla="*/ 3333 w 3380"/>
                <a:gd name="T13" fmla="*/ 0 h 1956"/>
                <a:gd name="T14" fmla="*/ 3348 w 3380"/>
                <a:gd name="T15" fmla="*/ 2 h 1956"/>
                <a:gd name="T16" fmla="*/ 3361 w 3380"/>
                <a:gd name="T17" fmla="*/ 9 h 1956"/>
                <a:gd name="T18" fmla="*/ 3370 w 3380"/>
                <a:gd name="T19" fmla="*/ 19 h 1956"/>
                <a:gd name="T20" fmla="*/ 3377 w 3380"/>
                <a:gd name="T21" fmla="*/ 31 h 1956"/>
                <a:gd name="T22" fmla="*/ 3380 w 3380"/>
                <a:gd name="T23" fmla="*/ 45 h 1956"/>
                <a:gd name="T24" fmla="*/ 3380 w 3380"/>
                <a:gd name="T25" fmla="*/ 1911 h 1956"/>
                <a:gd name="T26" fmla="*/ 3377 w 3380"/>
                <a:gd name="T27" fmla="*/ 1925 h 1956"/>
                <a:gd name="T28" fmla="*/ 3370 w 3380"/>
                <a:gd name="T29" fmla="*/ 1938 h 1956"/>
                <a:gd name="T30" fmla="*/ 3361 w 3380"/>
                <a:gd name="T31" fmla="*/ 1947 h 1956"/>
                <a:gd name="T32" fmla="*/ 3348 w 3380"/>
                <a:gd name="T33" fmla="*/ 1954 h 1956"/>
                <a:gd name="T34" fmla="*/ 3333 w 3380"/>
                <a:gd name="T35" fmla="*/ 1956 h 1956"/>
                <a:gd name="T36" fmla="*/ 46 w 3380"/>
                <a:gd name="T37" fmla="*/ 1956 h 1956"/>
                <a:gd name="T38" fmla="*/ 31 w 3380"/>
                <a:gd name="T39" fmla="*/ 1954 h 1956"/>
                <a:gd name="T40" fmla="*/ 19 w 3380"/>
                <a:gd name="T41" fmla="*/ 1947 h 1956"/>
                <a:gd name="T42" fmla="*/ 9 w 3380"/>
                <a:gd name="T43" fmla="*/ 1938 h 1956"/>
                <a:gd name="T44" fmla="*/ 2 w 3380"/>
                <a:gd name="T45" fmla="*/ 1925 h 1956"/>
                <a:gd name="T46" fmla="*/ 0 w 3380"/>
                <a:gd name="T47" fmla="*/ 1911 h 1956"/>
                <a:gd name="T48" fmla="*/ 0 w 3380"/>
                <a:gd name="T49" fmla="*/ 45 h 1956"/>
                <a:gd name="T50" fmla="*/ 2 w 3380"/>
                <a:gd name="T51" fmla="*/ 31 h 1956"/>
                <a:gd name="T52" fmla="*/ 9 w 3380"/>
                <a:gd name="T53" fmla="*/ 19 h 1956"/>
                <a:gd name="T54" fmla="*/ 19 w 3380"/>
                <a:gd name="T55" fmla="*/ 9 h 1956"/>
                <a:gd name="T56" fmla="*/ 31 w 3380"/>
                <a:gd name="T57" fmla="*/ 2 h 1956"/>
                <a:gd name="T58" fmla="*/ 46 w 3380"/>
                <a:gd name="T59" fmla="*/ 0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80" h="1956">
                  <a:moveTo>
                    <a:pt x="92" y="91"/>
                  </a:moveTo>
                  <a:lnTo>
                    <a:pt x="92" y="1865"/>
                  </a:lnTo>
                  <a:lnTo>
                    <a:pt x="3287" y="1865"/>
                  </a:lnTo>
                  <a:lnTo>
                    <a:pt x="3287" y="91"/>
                  </a:lnTo>
                  <a:lnTo>
                    <a:pt x="92" y="91"/>
                  </a:lnTo>
                  <a:close/>
                  <a:moveTo>
                    <a:pt x="46" y="0"/>
                  </a:moveTo>
                  <a:lnTo>
                    <a:pt x="3333" y="0"/>
                  </a:lnTo>
                  <a:lnTo>
                    <a:pt x="3348" y="2"/>
                  </a:lnTo>
                  <a:lnTo>
                    <a:pt x="3361" y="9"/>
                  </a:lnTo>
                  <a:lnTo>
                    <a:pt x="3370" y="19"/>
                  </a:lnTo>
                  <a:lnTo>
                    <a:pt x="3377" y="31"/>
                  </a:lnTo>
                  <a:lnTo>
                    <a:pt x="3380" y="45"/>
                  </a:lnTo>
                  <a:lnTo>
                    <a:pt x="3380" y="1911"/>
                  </a:lnTo>
                  <a:lnTo>
                    <a:pt x="3377" y="1925"/>
                  </a:lnTo>
                  <a:lnTo>
                    <a:pt x="3370" y="1938"/>
                  </a:lnTo>
                  <a:lnTo>
                    <a:pt x="3361" y="1947"/>
                  </a:lnTo>
                  <a:lnTo>
                    <a:pt x="3348" y="1954"/>
                  </a:lnTo>
                  <a:lnTo>
                    <a:pt x="3333" y="1956"/>
                  </a:lnTo>
                  <a:lnTo>
                    <a:pt x="46" y="1956"/>
                  </a:lnTo>
                  <a:lnTo>
                    <a:pt x="31" y="1954"/>
                  </a:lnTo>
                  <a:lnTo>
                    <a:pt x="19" y="1947"/>
                  </a:lnTo>
                  <a:lnTo>
                    <a:pt x="9" y="1938"/>
                  </a:lnTo>
                  <a:lnTo>
                    <a:pt x="2" y="1925"/>
                  </a:lnTo>
                  <a:lnTo>
                    <a:pt x="0" y="1911"/>
                  </a:lnTo>
                  <a:lnTo>
                    <a:pt x="0" y="45"/>
                  </a:lnTo>
                  <a:lnTo>
                    <a:pt x="2" y="31"/>
                  </a:lnTo>
                  <a:lnTo>
                    <a:pt x="9" y="19"/>
                  </a:lnTo>
                  <a:lnTo>
                    <a:pt x="19" y="9"/>
                  </a:lnTo>
                  <a:lnTo>
                    <a:pt x="31" y="2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8293100" y="2973388"/>
              <a:ext cx="95250" cy="93663"/>
            </a:xfrm>
            <a:custGeom>
              <a:avLst/>
              <a:gdLst>
                <a:gd name="T0" fmla="*/ 46 w 480"/>
                <a:gd name="T1" fmla="*/ 0 h 473"/>
                <a:gd name="T2" fmla="*/ 61 w 480"/>
                <a:gd name="T3" fmla="*/ 2 h 473"/>
                <a:gd name="T4" fmla="*/ 73 w 480"/>
                <a:gd name="T5" fmla="*/ 9 h 473"/>
                <a:gd name="T6" fmla="*/ 83 w 480"/>
                <a:gd name="T7" fmla="*/ 19 h 473"/>
                <a:gd name="T8" fmla="*/ 89 w 480"/>
                <a:gd name="T9" fmla="*/ 31 h 473"/>
                <a:gd name="T10" fmla="*/ 92 w 480"/>
                <a:gd name="T11" fmla="*/ 45 h 473"/>
                <a:gd name="T12" fmla="*/ 95 w 480"/>
                <a:gd name="T13" fmla="*/ 91 h 473"/>
                <a:gd name="T14" fmla="*/ 104 w 480"/>
                <a:gd name="T15" fmla="*/ 135 h 473"/>
                <a:gd name="T16" fmla="*/ 118 w 480"/>
                <a:gd name="T17" fmla="*/ 177 h 473"/>
                <a:gd name="T18" fmla="*/ 138 w 480"/>
                <a:gd name="T19" fmla="*/ 216 h 473"/>
                <a:gd name="T20" fmla="*/ 163 w 480"/>
                <a:gd name="T21" fmla="*/ 251 h 473"/>
                <a:gd name="T22" fmla="*/ 192 w 480"/>
                <a:gd name="T23" fmla="*/ 284 h 473"/>
                <a:gd name="T24" fmla="*/ 225 w 480"/>
                <a:gd name="T25" fmla="*/ 312 h 473"/>
                <a:gd name="T26" fmla="*/ 261 w 480"/>
                <a:gd name="T27" fmla="*/ 337 h 473"/>
                <a:gd name="T28" fmla="*/ 300 w 480"/>
                <a:gd name="T29" fmla="*/ 356 h 473"/>
                <a:gd name="T30" fmla="*/ 342 w 480"/>
                <a:gd name="T31" fmla="*/ 371 h 473"/>
                <a:gd name="T32" fmla="*/ 387 w 480"/>
                <a:gd name="T33" fmla="*/ 379 h 473"/>
                <a:gd name="T34" fmla="*/ 433 w 480"/>
                <a:gd name="T35" fmla="*/ 382 h 473"/>
                <a:gd name="T36" fmla="*/ 448 w 480"/>
                <a:gd name="T37" fmla="*/ 385 h 473"/>
                <a:gd name="T38" fmla="*/ 461 w 480"/>
                <a:gd name="T39" fmla="*/ 392 h 473"/>
                <a:gd name="T40" fmla="*/ 470 w 480"/>
                <a:gd name="T41" fmla="*/ 401 h 473"/>
                <a:gd name="T42" fmla="*/ 477 w 480"/>
                <a:gd name="T43" fmla="*/ 413 h 473"/>
                <a:gd name="T44" fmla="*/ 480 w 480"/>
                <a:gd name="T45" fmla="*/ 428 h 473"/>
                <a:gd name="T46" fmla="*/ 477 w 480"/>
                <a:gd name="T47" fmla="*/ 442 h 473"/>
                <a:gd name="T48" fmla="*/ 470 w 480"/>
                <a:gd name="T49" fmla="*/ 455 h 473"/>
                <a:gd name="T50" fmla="*/ 461 w 480"/>
                <a:gd name="T51" fmla="*/ 465 h 473"/>
                <a:gd name="T52" fmla="*/ 448 w 480"/>
                <a:gd name="T53" fmla="*/ 471 h 473"/>
                <a:gd name="T54" fmla="*/ 433 w 480"/>
                <a:gd name="T55" fmla="*/ 473 h 473"/>
                <a:gd name="T56" fmla="*/ 383 w 480"/>
                <a:gd name="T57" fmla="*/ 471 h 473"/>
                <a:gd name="T58" fmla="*/ 334 w 480"/>
                <a:gd name="T59" fmla="*/ 463 h 473"/>
                <a:gd name="T60" fmla="*/ 288 w 480"/>
                <a:gd name="T61" fmla="*/ 448 h 473"/>
                <a:gd name="T62" fmla="*/ 243 w 480"/>
                <a:gd name="T63" fmla="*/ 430 h 473"/>
                <a:gd name="T64" fmla="*/ 201 w 480"/>
                <a:gd name="T65" fmla="*/ 407 h 473"/>
                <a:gd name="T66" fmla="*/ 162 w 480"/>
                <a:gd name="T67" fmla="*/ 379 h 473"/>
                <a:gd name="T68" fmla="*/ 127 w 480"/>
                <a:gd name="T69" fmla="*/ 348 h 473"/>
                <a:gd name="T70" fmla="*/ 95 w 480"/>
                <a:gd name="T71" fmla="*/ 313 h 473"/>
                <a:gd name="T72" fmla="*/ 67 w 480"/>
                <a:gd name="T73" fmla="*/ 275 h 473"/>
                <a:gd name="T74" fmla="*/ 44 w 480"/>
                <a:gd name="T75" fmla="*/ 233 h 473"/>
                <a:gd name="T76" fmla="*/ 25 w 480"/>
                <a:gd name="T77" fmla="*/ 190 h 473"/>
                <a:gd name="T78" fmla="*/ 11 w 480"/>
                <a:gd name="T79" fmla="*/ 144 h 473"/>
                <a:gd name="T80" fmla="*/ 3 w 480"/>
                <a:gd name="T81" fmla="*/ 95 h 473"/>
                <a:gd name="T82" fmla="*/ 0 w 480"/>
                <a:gd name="T83" fmla="*/ 45 h 473"/>
                <a:gd name="T84" fmla="*/ 2 w 480"/>
                <a:gd name="T85" fmla="*/ 31 h 473"/>
                <a:gd name="T86" fmla="*/ 8 w 480"/>
                <a:gd name="T87" fmla="*/ 19 h 473"/>
                <a:gd name="T88" fmla="*/ 19 w 480"/>
                <a:gd name="T89" fmla="*/ 9 h 473"/>
                <a:gd name="T90" fmla="*/ 31 w 480"/>
                <a:gd name="T91" fmla="*/ 2 h 473"/>
                <a:gd name="T92" fmla="*/ 46 w 480"/>
                <a:gd name="T93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0" h="473">
                  <a:moveTo>
                    <a:pt x="46" y="0"/>
                  </a:moveTo>
                  <a:lnTo>
                    <a:pt x="61" y="2"/>
                  </a:lnTo>
                  <a:lnTo>
                    <a:pt x="73" y="9"/>
                  </a:lnTo>
                  <a:lnTo>
                    <a:pt x="83" y="19"/>
                  </a:lnTo>
                  <a:lnTo>
                    <a:pt x="89" y="31"/>
                  </a:lnTo>
                  <a:lnTo>
                    <a:pt x="92" y="45"/>
                  </a:lnTo>
                  <a:lnTo>
                    <a:pt x="95" y="91"/>
                  </a:lnTo>
                  <a:lnTo>
                    <a:pt x="104" y="135"/>
                  </a:lnTo>
                  <a:lnTo>
                    <a:pt x="118" y="177"/>
                  </a:lnTo>
                  <a:lnTo>
                    <a:pt x="138" y="216"/>
                  </a:lnTo>
                  <a:lnTo>
                    <a:pt x="163" y="251"/>
                  </a:lnTo>
                  <a:lnTo>
                    <a:pt x="192" y="284"/>
                  </a:lnTo>
                  <a:lnTo>
                    <a:pt x="225" y="312"/>
                  </a:lnTo>
                  <a:lnTo>
                    <a:pt x="261" y="337"/>
                  </a:lnTo>
                  <a:lnTo>
                    <a:pt x="300" y="356"/>
                  </a:lnTo>
                  <a:lnTo>
                    <a:pt x="342" y="371"/>
                  </a:lnTo>
                  <a:lnTo>
                    <a:pt x="387" y="379"/>
                  </a:lnTo>
                  <a:lnTo>
                    <a:pt x="433" y="382"/>
                  </a:lnTo>
                  <a:lnTo>
                    <a:pt x="448" y="385"/>
                  </a:lnTo>
                  <a:lnTo>
                    <a:pt x="461" y="392"/>
                  </a:lnTo>
                  <a:lnTo>
                    <a:pt x="470" y="401"/>
                  </a:lnTo>
                  <a:lnTo>
                    <a:pt x="477" y="413"/>
                  </a:lnTo>
                  <a:lnTo>
                    <a:pt x="480" y="428"/>
                  </a:lnTo>
                  <a:lnTo>
                    <a:pt x="477" y="442"/>
                  </a:lnTo>
                  <a:lnTo>
                    <a:pt x="470" y="455"/>
                  </a:lnTo>
                  <a:lnTo>
                    <a:pt x="461" y="465"/>
                  </a:lnTo>
                  <a:lnTo>
                    <a:pt x="448" y="471"/>
                  </a:lnTo>
                  <a:lnTo>
                    <a:pt x="433" y="473"/>
                  </a:lnTo>
                  <a:lnTo>
                    <a:pt x="383" y="471"/>
                  </a:lnTo>
                  <a:lnTo>
                    <a:pt x="334" y="463"/>
                  </a:lnTo>
                  <a:lnTo>
                    <a:pt x="288" y="448"/>
                  </a:lnTo>
                  <a:lnTo>
                    <a:pt x="243" y="430"/>
                  </a:lnTo>
                  <a:lnTo>
                    <a:pt x="201" y="407"/>
                  </a:lnTo>
                  <a:lnTo>
                    <a:pt x="162" y="379"/>
                  </a:lnTo>
                  <a:lnTo>
                    <a:pt x="127" y="348"/>
                  </a:lnTo>
                  <a:lnTo>
                    <a:pt x="95" y="313"/>
                  </a:lnTo>
                  <a:lnTo>
                    <a:pt x="67" y="275"/>
                  </a:lnTo>
                  <a:lnTo>
                    <a:pt x="44" y="233"/>
                  </a:lnTo>
                  <a:lnTo>
                    <a:pt x="25" y="190"/>
                  </a:lnTo>
                  <a:lnTo>
                    <a:pt x="11" y="144"/>
                  </a:lnTo>
                  <a:lnTo>
                    <a:pt x="3" y="95"/>
                  </a:lnTo>
                  <a:lnTo>
                    <a:pt x="0" y="45"/>
                  </a:lnTo>
                  <a:lnTo>
                    <a:pt x="2" y="31"/>
                  </a:lnTo>
                  <a:lnTo>
                    <a:pt x="8" y="19"/>
                  </a:lnTo>
                  <a:lnTo>
                    <a:pt x="19" y="9"/>
                  </a:lnTo>
                  <a:lnTo>
                    <a:pt x="31" y="2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8293100" y="3268663"/>
              <a:ext cx="95250" cy="93663"/>
            </a:xfrm>
            <a:custGeom>
              <a:avLst/>
              <a:gdLst>
                <a:gd name="T0" fmla="*/ 434 w 481"/>
                <a:gd name="T1" fmla="*/ 0 h 473"/>
                <a:gd name="T2" fmla="*/ 449 w 481"/>
                <a:gd name="T3" fmla="*/ 2 h 473"/>
                <a:gd name="T4" fmla="*/ 462 w 481"/>
                <a:gd name="T5" fmla="*/ 8 h 473"/>
                <a:gd name="T6" fmla="*/ 471 w 481"/>
                <a:gd name="T7" fmla="*/ 19 h 473"/>
                <a:gd name="T8" fmla="*/ 478 w 481"/>
                <a:gd name="T9" fmla="*/ 31 h 473"/>
                <a:gd name="T10" fmla="*/ 481 w 481"/>
                <a:gd name="T11" fmla="*/ 45 h 473"/>
                <a:gd name="T12" fmla="*/ 478 w 481"/>
                <a:gd name="T13" fmla="*/ 60 h 473"/>
                <a:gd name="T14" fmla="*/ 471 w 481"/>
                <a:gd name="T15" fmla="*/ 72 h 473"/>
                <a:gd name="T16" fmla="*/ 462 w 481"/>
                <a:gd name="T17" fmla="*/ 82 h 473"/>
                <a:gd name="T18" fmla="*/ 449 w 481"/>
                <a:gd name="T19" fmla="*/ 89 h 473"/>
                <a:gd name="T20" fmla="*/ 434 w 481"/>
                <a:gd name="T21" fmla="*/ 91 h 473"/>
                <a:gd name="T22" fmla="*/ 388 w 481"/>
                <a:gd name="T23" fmla="*/ 94 h 473"/>
                <a:gd name="T24" fmla="*/ 343 w 481"/>
                <a:gd name="T25" fmla="*/ 103 h 473"/>
                <a:gd name="T26" fmla="*/ 301 w 481"/>
                <a:gd name="T27" fmla="*/ 117 h 473"/>
                <a:gd name="T28" fmla="*/ 262 w 481"/>
                <a:gd name="T29" fmla="*/ 136 h 473"/>
                <a:gd name="T30" fmla="*/ 226 w 481"/>
                <a:gd name="T31" fmla="*/ 161 h 473"/>
                <a:gd name="T32" fmla="*/ 193 w 481"/>
                <a:gd name="T33" fmla="*/ 189 h 473"/>
                <a:gd name="T34" fmla="*/ 164 w 481"/>
                <a:gd name="T35" fmla="*/ 222 h 473"/>
                <a:gd name="T36" fmla="*/ 139 w 481"/>
                <a:gd name="T37" fmla="*/ 257 h 473"/>
                <a:gd name="T38" fmla="*/ 119 w 481"/>
                <a:gd name="T39" fmla="*/ 297 h 473"/>
                <a:gd name="T40" fmla="*/ 105 w 481"/>
                <a:gd name="T41" fmla="*/ 338 h 473"/>
                <a:gd name="T42" fmla="*/ 96 w 481"/>
                <a:gd name="T43" fmla="*/ 382 h 473"/>
                <a:gd name="T44" fmla="*/ 93 w 481"/>
                <a:gd name="T45" fmla="*/ 428 h 473"/>
                <a:gd name="T46" fmla="*/ 90 w 481"/>
                <a:gd name="T47" fmla="*/ 442 h 473"/>
                <a:gd name="T48" fmla="*/ 84 w 481"/>
                <a:gd name="T49" fmla="*/ 455 h 473"/>
                <a:gd name="T50" fmla="*/ 74 w 481"/>
                <a:gd name="T51" fmla="*/ 464 h 473"/>
                <a:gd name="T52" fmla="*/ 62 w 481"/>
                <a:gd name="T53" fmla="*/ 471 h 473"/>
                <a:gd name="T54" fmla="*/ 47 w 481"/>
                <a:gd name="T55" fmla="*/ 473 h 473"/>
                <a:gd name="T56" fmla="*/ 32 w 481"/>
                <a:gd name="T57" fmla="*/ 471 h 473"/>
                <a:gd name="T58" fmla="*/ 20 w 481"/>
                <a:gd name="T59" fmla="*/ 464 h 473"/>
                <a:gd name="T60" fmla="*/ 9 w 481"/>
                <a:gd name="T61" fmla="*/ 455 h 473"/>
                <a:gd name="T62" fmla="*/ 3 w 481"/>
                <a:gd name="T63" fmla="*/ 442 h 473"/>
                <a:gd name="T64" fmla="*/ 0 w 481"/>
                <a:gd name="T65" fmla="*/ 428 h 473"/>
                <a:gd name="T66" fmla="*/ 3 w 481"/>
                <a:gd name="T67" fmla="*/ 378 h 473"/>
                <a:gd name="T68" fmla="*/ 11 w 481"/>
                <a:gd name="T69" fmla="*/ 330 h 473"/>
                <a:gd name="T70" fmla="*/ 26 w 481"/>
                <a:gd name="T71" fmla="*/ 283 h 473"/>
                <a:gd name="T72" fmla="*/ 45 w 481"/>
                <a:gd name="T73" fmla="*/ 240 h 473"/>
                <a:gd name="T74" fmla="*/ 68 w 481"/>
                <a:gd name="T75" fmla="*/ 198 h 473"/>
                <a:gd name="T76" fmla="*/ 96 w 481"/>
                <a:gd name="T77" fmla="*/ 160 h 473"/>
                <a:gd name="T78" fmla="*/ 128 w 481"/>
                <a:gd name="T79" fmla="*/ 125 h 473"/>
                <a:gd name="T80" fmla="*/ 163 w 481"/>
                <a:gd name="T81" fmla="*/ 94 h 473"/>
                <a:gd name="T82" fmla="*/ 202 w 481"/>
                <a:gd name="T83" fmla="*/ 66 h 473"/>
                <a:gd name="T84" fmla="*/ 244 w 481"/>
                <a:gd name="T85" fmla="*/ 43 h 473"/>
                <a:gd name="T86" fmla="*/ 288 w 481"/>
                <a:gd name="T87" fmla="*/ 25 h 473"/>
                <a:gd name="T88" fmla="*/ 335 w 481"/>
                <a:gd name="T89" fmla="*/ 11 h 473"/>
                <a:gd name="T90" fmla="*/ 384 w 481"/>
                <a:gd name="T91" fmla="*/ 3 h 473"/>
                <a:gd name="T92" fmla="*/ 434 w 481"/>
                <a:gd name="T93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1" h="473">
                  <a:moveTo>
                    <a:pt x="434" y="0"/>
                  </a:moveTo>
                  <a:lnTo>
                    <a:pt x="449" y="2"/>
                  </a:lnTo>
                  <a:lnTo>
                    <a:pt x="462" y="8"/>
                  </a:lnTo>
                  <a:lnTo>
                    <a:pt x="471" y="19"/>
                  </a:lnTo>
                  <a:lnTo>
                    <a:pt x="478" y="31"/>
                  </a:lnTo>
                  <a:lnTo>
                    <a:pt x="481" y="45"/>
                  </a:lnTo>
                  <a:lnTo>
                    <a:pt x="478" y="60"/>
                  </a:lnTo>
                  <a:lnTo>
                    <a:pt x="471" y="72"/>
                  </a:lnTo>
                  <a:lnTo>
                    <a:pt x="462" y="82"/>
                  </a:lnTo>
                  <a:lnTo>
                    <a:pt x="449" y="89"/>
                  </a:lnTo>
                  <a:lnTo>
                    <a:pt x="434" y="91"/>
                  </a:lnTo>
                  <a:lnTo>
                    <a:pt x="388" y="94"/>
                  </a:lnTo>
                  <a:lnTo>
                    <a:pt x="343" y="103"/>
                  </a:lnTo>
                  <a:lnTo>
                    <a:pt x="301" y="117"/>
                  </a:lnTo>
                  <a:lnTo>
                    <a:pt x="262" y="136"/>
                  </a:lnTo>
                  <a:lnTo>
                    <a:pt x="226" y="161"/>
                  </a:lnTo>
                  <a:lnTo>
                    <a:pt x="193" y="189"/>
                  </a:lnTo>
                  <a:lnTo>
                    <a:pt x="164" y="222"/>
                  </a:lnTo>
                  <a:lnTo>
                    <a:pt x="139" y="257"/>
                  </a:lnTo>
                  <a:lnTo>
                    <a:pt x="119" y="297"/>
                  </a:lnTo>
                  <a:lnTo>
                    <a:pt x="105" y="338"/>
                  </a:lnTo>
                  <a:lnTo>
                    <a:pt x="96" y="382"/>
                  </a:lnTo>
                  <a:lnTo>
                    <a:pt x="93" y="428"/>
                  </a:lnTo>
                  <a:lnTo>
                    <a:pt x="90" y="442"/>
                  </a:lnTo>
                  <a:lnTo>
                    <a:pt x="84" y="455"/>
                  </a:lnTo>
                  <a:lnTo>
                    <a:pt x="74" y="464"/>
                  </a:lnTo>
                  <a:lnTo>
                    <a:pt x="62" y="471"/>
                  </a:lnTo>
                  <a:lnTo>
                    <a:pt x="47" y="473"/>
                  </a:lnTo>
                  <a:lnTo>
                    <a:pt x="32" y="471"/>
                  </a:lnTo>
                  <a:lnTo>
                    <a:pt x="20" y="464"/>
                  </a:lnTo>
                  <a:lnTo>
                    <a:pt x="9" y="455"/>
                  </a:lnTo>
                  <a:lnTo>
                    <a:pt x="3" y="442"/>
                  </a:lnTo>
                  <a:lnTo>
                    <a:pt x="0" y="428"/>
                  </a:lnTo>
                  <a:lnTo>
                    <a:pt x="3" y="378"/>
                  </a:lnTo>
                  <a:lnTo>
                    <a:pt x="11" y="330"/>
                  </a:lnTo>
                  <a:lnTo>
                    <a:pt x="26" y="283"/>
                  </a:lnTo>
                  <a:lnTo>
                    <a:pt x="45" y="240"/>
                  </a:lnTo>
                  <a:lnTo>
                    <a:pt x="68" y="198"/>
                  </a:lnTo>
                  <a:lnTo>
                    <a:pt x="96" y="160"/>
                  </a:lnTo>
                  <a:lnTo>
                    <a:pt x="128" y="125"/>
                  </a:lnTo>
                  <a:lnTo>
                    <a:pt x="163" y="94"/>
                  </a:lnTo>
                  <a:lnTo>
                    <a:pt x="202" y="66"/>
                  </a:lnTo>
                  <a:lnTo>
                    <a:pt x="244" y="43"/>
                  </a:lnTo>
                  <a:lnTo>
                    <a:pt x="288" y="25"/>
                  </a:lnTo>
                  <a:lnTo>
                    <a:pt x="335" y="11"/>
                  </a:lnTo>
                  <a:lnTo>
                    <a:pt x="384" y="3"/>
                  </a:lnTo>
                  <a:lnTo>
                    <a:pt x="4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7718425" y="2973388"/>
              <a:ext cx="95250" cy="93663"/>
            </a:xfrm>
            <a:custGeom>
              <a:avLst/>
              <a:gdLst>
                <a:gd name="T0" fmla="*/ 434 w 480"/>
                <a:gd name="T1" fmla="*/ 0 h 473"/>
                <a:gd name="T2" fmla="*/ 448 w 480"/>
                <a:gd name="T3" fmla="*/ 2 h 473"/>
                <a:gd name="T4" fmla="*/ 461 w 480"/>
                <a:gd name="T5" fmla="*/ 9 h 473"/>
                <a:gd name="T6" fmla="*/ 471 w 480"/>
                <a:gd name="T7" fmla="*/ 19 h 473"/>
                <a:gd name="T8" fmla="*/ 478 w 480"/>
                <a:gd name="T9" fmla="*/ 31 h 473"/>
                <a:gd name="T10" fmla="*/ 480 w 480"/>
                <a:gd name="T11" fmla="*/ 45 h 473"/>
                <a:gd name="T12" fmla="*/ 478 w 480"/>
                <a:gd name="T13" fmla="*/ 95 h 473"/>
                <a:gd name="T14" fmla="*/ 469 w 480"/>
                <a:gd name="T15" fmla="*/ 144 h 473"/>
                <a:gd name="T16" fmla="*/ 455 w 480"/>
                <a:gd name="T17" fmla="*/ 190 h 473"/>
                <a:gd name="T18" fmla="*/ 436 w 480"/>
                <a:gd name="T19" fmla="*/ 233 h 473"/>
                <a:gd name="T20" fmla="*/ 413 w 480"/>
                <a:gd name="T21" fmla="*/ 275 h 473"/>
                <a:gd name="T22" fmla="*/ 384 w 480"/>
                <a:gd name="T23" fmla="*/ 313 h 473"/>
                <a:gd name="T24" fmla="*/ 353 w 480"/>
                <a:gd name="T25" fmla="*/ 348 h 473"/>
                <a:gd name="T26" fmla="*/ 317 w 480"/>
                <a:gd name="T27" fmla="*/ 379 h 473"/>
                <a:gd name="T28" fmla="*/ 279 w 480"/>
                <a:gd name="T29" fmla="*/ 407 h 473"/>
                <a:gd name="T30" fmla="*/ 237 w 480"/>
                <a:gd name="T31" fmla="*/ 430 h 473"/>
                <a:gd name="T32" fmla="*/ 193 w 480"/>
                <a:gd name="T33" fmla="*/ 448 h 473"/>
                <a:gd name="T34" fmla="*/ 146 w 480"/>
                <a:gd name="T35" fmla="*/ 463 h 473"/>
                <a:gd name="T36" fmla="*/ 96 w 480"/>
                <a:gd name="T37" fmla="*/ 471 h 473"/>
                <a:gd name="T38" fmla="*/ 46 w 480"/>
                <a:gd name="T39" fmla="*/ 473 h 473"/>
                <a:gd name="T40" fmla="*/ 31 w 480"/>
                <a:gd name="T41" fmla="*/ 471 h 473"/>
                <a:gd name="T42" fmla="*/ 19 w 480"/>
                <a:gd name="T43" fmla="*/ 465 h 473"/>
                <a:gd name="T44" fmla="*/ 9 w 480"/>
                <a:gd name="T45" fmla="*/ 455 h 473"/>
                <a:gd name="T46" fmla="*/ 2 w 480"/>
                <a:gd name="T47" fmla="*/ 442 h 473"/>
                <a:gd name="T48" fmla="*/ 0 w 480"/>
                <a:gd name="T49" fmla="*/ 428 h 473"/>
                <a:gd name="T50" fmla="*/ 2 w 480"/>
                <a:gd name="T51" fmla="*/ 413 h 473"/>
                <a:gd name="T52" fmla="*/ 9 w 480"/>
                <a:gd name="T53" fmla="*/ 401 h 473"/>
                <a:gd name="T54" fmla="*/ 19 w 480"/>
                <a:gd name="T55" fmla="*/ 392 h 473"/>
                <a:gd name="T56" fmla="*/ 31 w 480"/>
                <a:gd name="T57" fmla="*/ 385 h 473"/>
                <a:gd name="T58" fmla="*/ 46 w 480"/>
                <a:gd name="T59" fmla="*/ 382 h 473"/>
                <a:gd name="T60" fmla="*/ 92 w 480"/>
                <a:gd name="T61" fmla="*/ 379 h 473"/>
                <a:gd name="T62" fmla="*/ 136 w 480"/>
                <a:gd name="T63" fmla="*/ 371 h 473"/>
                <a:gd name="T64" fmla="*/ 179 w 480"/>
                <a:gd name="T65" fmla="*/ 356 h 473"/>
                <a:gd name="T66" fmla="*/ 218 w 480"/>
                <a:gd name="T67" fmla="*/ 337 h 473"/>
                <a:gd name="T68" fmla="*/ 254 w 480"/>
                <a:gd name="T69" fmla="*/ 312 h 473"/>
                <a:gd name="T70" fmla="*/ 288 w 480"/>
                <a:gd name="T71" fmla="*/ 284 h 473"/>
                <a:gd name="T72" fmla="*/ 316 w 480"/>
                <a:gd name="T73" fmla="*/ 251 h 473"/>
                <a:gd name="T74" fmla="*/ 341 w 480"/>
                <a:gd name="T75" fmla="*/ 216 h 473"/>
                <a:gd name="T76" fmla="*/ 361 w 480"/>
                <a:gd name="T77" fmla="*/ 177 h 473"/>
                <a:gd name="T78" fmla="*/ 376 w 480"/>
                <a:gd name="T79" fmla="*/ 135 h 473"/>
                <a:gd name="T80" fmla="*/ 384 w 480"/>
                <a:gd name="T81" fmla="*/ 91 h 473"/>
                <a:gd name="T82" fmla="*/ 387 w 480"/>
                <a:gd name="T83" fmla="*/ 45 h 473"/>
                <a:gd name="T84" fmla="*/ 391 w 480"/>
                <a:gd name="T85" fmla="*/ 31 h 473"/>
                <a:gd name="T86" fmla="*/ 397 w 480"/>
                <a:gd name="T87" fmla="*/ 19 h 473"/>
                <a:gd name="T88" fmla="*/ 406 w 480"/>
                <a:gd name="T89" fmla="*/ 9 h 473"/>
                <a:gd name="T90" fmla="*/ 419 w 480"/>
                <a:gd name="T91" fmla="*/ 2 h 473"/>
                <a:gd name="T92" fmla="*/ 434 w 480"/>
                <a:gd name="T93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0" h="473">
                  <a:moveTo>
                    <a:pt x="434" y="0"/>
                  </a:moveTo>
                  <a:lnTo>
                    <a:pt x="448" y="2"/>
                  </a:lnTo>
                  <a:lnTo>
                    <a:pt x="461" y="9"/>
                  </a:lnTo>
                  <a:lnTo>
                    <a:pt x="471" y="19"/>
                  </a:lnTo>
                  <a:lnTo>
                    <a:pt x="478" y="31"/>
                  </a:lnTo>
                  <a:lnTo>
                    <a:pt x="480" y="45"/>
                  </a:lnTo>
                  <a:lnTo>
                    <a:pt x="478" y="95"/>
                  </a:lnTo>
                  <a:lnTo>
                    <a:pt x="469" y="144"/>
                  </a:lnTo>
                  <a:lnTo>
                    <a:pt x="455" y="190"/>
                  </a:lnTo>
                  <a:lnTo>
                    <a:pt x="436" y="233"/>
                  </a:lnTo>
                  <a:lnTo>
                    <a:pt x="413" y="275"/>
                  </a:lnTo>
                  <a:lnTo>
                    <a:pt x="384" y="313"/>
                  </a:lnTo>
                  <a:lnTo>
                    <a:pt x="353" y="348"/>
                  </a:lnTo>
                  <a:lnTo>
                    <a:pt x="317" y="379"/>
                  </a:lnTo>
                  <a:lnTo>
                    <a:pt x="279" y="407"/>
                  </a:lnTo>
                  <a:lnTo>
                    <a:pt x="237" y="430"/>
                  </a:lnTo>
                  <a:lnTo>
                    <a:pt x="193" y="448"/>
                  </a:lnTo>
                  <a:lnTo>
                    <a:pt x="146" y="463"/>
                  </a:lnTo>
                  <a:lnTo>
                    <a:pt x="96" y="471"/>
                  </a:lnTo>
                  <a:lnTo>
                    <a:pt x="46" y="473"/>
                  </a:lnTo>
                  <a:lnTo>
                    <a:pt x="31" y="471"/>
                  </a:lnTo>
                  <a:lnTo>
                    <a:pt x="19" y="465"/>
                  </a:lnTo>
                  <a:lnTo>
                    <a:pt x="9" y="455"/>
                  </a:lnTo>
                  <a:lnTo>
                    <a:pt x="2" y="442"/>
                  </a:lnTo>
                  <a:lnTo>
                    <a:pt x="0" y="428"/>
                  </a:lnTo>
                  <a:lnTo>
                    <a:pt x="2" y="413"/>
                  </a:lnTo>
                  <a:lnTo>
                    <a:pt x="9" y="401"/>
                  </a:lnTo>
                  <a:lnTo>
                    <a:pt x="19" y="392"/>
                  </a:lnTo>
                  <a:lnTo>
                    <a:pt x="31" y="385"/>
                  </a:lnTo>
                  <a:lnTo>
                    <a:pt x="46" y="382"/>
                  </a:lnTo>
                  <a:lnTo>
                    <a:pt x="92" y="379"/>
                  </a:lnTo>
                  <a:lnTo>
                    <a:pt x="136" y="371"/>
                  </a:lnTo>
                  <a:lnTo>
                    <a:pt x="179" y="356"/>
                  </a:lnTo>
                  <a:lnTo>
                    <a:pt x="218" y="337"/>
                  </a:lnTo>
                  <a:lnTo>
                    <a:pt x="254" y="312"/>
                  </a:lnTo>
                  <a:lnTo>
                    <a:pt x="288" y="284"/>
                  </a:lnTo>
                  <a:lnTo>
                    <a:pt x="316" y="251"/>
                  </a:lnTo>
                  <a:lnTo>
                    <a:pt x="341" y="216"/>
                  </a:lnTo>
                  <a:lnTo>
                    <a:pt x="361" y="177"/>
                  </a:lnTo>
                  <a:lnTo>
                    <a:pt x="376" y="135"/>
                  </a:lnTo>
                  <a:lnTo>
                    <a:pt x="384" y="91"/>
                  </a:lnTo>
                  <a:lnTo>
                    <a:pt x="387" y="45"/>
                  </a:lnTo>
                  <a:lnTo>
                    <a:pt x="391" y="31"/>
                  </a:lnTo>
                  <a:lnTo>
                    <a:pt x="397" y="19"/>
                  </a:lnTo>
                  <a:lnTo>
                    <a:pt x="406" y="9"/>
                  </a:lnTo>
                  <a:lnTo>
                    <a:pt x="419" y="2"/>
                  </a:lnTo>
                  <a:lnTo>
                    <a:pt x="4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7718425" y="3268663"/>
              <a:ext cx="95250" cy="93663"/>
            </a:xfrm>
            <a:custGeom>
              <a:avLst/>
              <a:gdLst>
                <a:gd name="T0" fmla="*/ 46 w 480"/>
                <a:gd name="T1" fmla="*/ 0 h 473"/>
                <a:gd name="T2" fmla="*/ 96 w 480"/>
                <a:gd name="T3" fmla="*/ 3 h 473"/>
                <a:gd name="T4" fmla="*/ 146 w 480"/>
                <a:gd name="T5" fmla="*/ 11 h 473"/>
                <a:gd name="T6" fmla="*/ 193 w 480"/>
                <a:gd name="T7" fmla="*/ 25 h 473"/>
                <a:gd name="T8" fmla="*/ 237 w 480"/>
                <a:gd name="T9" fmla="*/ 43 h 473"/>
                <a:gd name="T10" fmla="*/ 279 w 480"/>
                <a:gd name="T11" fmla="*/ 66 h 473"/>
                <a:gd name="T12" fmla="*/ 317 w 480"/>
                <a:gd name="T13" fmla="*/ 94 h 473"/>
                <a:gd name="T14" fmla="*/ 353 w 480"/>
                <a:gd name="T15" fmla="*/ 125 h 473"/>
                <a:gd name="T16" fmla="*/ 384 w 480"/>
                <a:gd name="T17" fmla="*/ 160 h 473"/>
                <a:gd name="T18" fmla="*/ 413 w 480"/>
                <a:gd name="T19" fmla="*/ 198 h 473"/>
                <a:gd name="T20" fmla="*/ 436 w 480"/>
                <a:gd name="T21" fmla="*/ 240 h 473"/>
                <a:gd name="T22" fmla="*/ 455 w 480"/>
                <a:gd name="T23" fmla="*/ 283 h 473"/>
                <a:gd name="T24" fmla="*/ 469 w 480"/>
                <a:gd name="T25" fmla="*/ 330 h 473"/>
                <a:gd name="T26" fmla="*/ 478 w 480"/>
                <a:gd name="T27" fmla="*/ 378 h 473"/>
                <a:gd name="T28" fmla="*/ 480 w 480"/>
                <a:gd name="T29" fmla="*/ 428 h 473"/>
                <a:gd name="T30" fmla="*/ 478 w 480"/>
                <a:gd name="T31" fmla="*/ 442 h 473"/>
                <a:gd name="T32" fmla="*/ 471 w 480"/>
                <a:gd name="T33" fmla="*/ 455 h 473"/>
                <a:gd name="T34" fmla="*/ 461 w 480"/>
                <a:gd name="T35" fmla="*/ 464 h 473"/>
                <a:gd name="T36" fmla="*/ 448 w 480"/>
                <a:gd name="T37" fmla="*/ 471 h 473"/>
                <a:gd name="T38" fmla="*/ 434 w 480"/>
                <a:gd name="T39" fmla="*/ 473 h 473"/>
                <a:gd name="T40" fmla="*/ 419 w 480"/>
                <a:gd name="T41" fmla="*/ 471 h 473"/>
                <a:gd name="T42" fmla="*/ 406 w 480"/>
                <a:gd name="T43" fmla="*/ 464 h 473"/>
                <a:gd name="T44" fmla="*/ 397 w 480"/>
                <a:gd name="T45" fmla="*/ 455 h 473"/>
                <a:gd name="T46" fmla="*/ 391 w 480"/>
                <a:gd name="T47" fmla="*/ 442 h 473"/>
                <a:gd name="T48" fmla="*/ 387 w 480"/>
                <a:gd name="T49" fmla="*/ 428 h 473"/>
                <a:gd name="T50" fmla="*/ 384 w 480"/>
                <a:gd name="T51" fmla="*/ 382 h 473"/>
                <a:gd name="T52" fmla="*/ 376 w 480"/>
                <a:gd name="T53" fmla="*/ 338 h 473"/>
                <a:gd name="T54" fmla="*/ 361 w 480"/>
                <a:gd name="T55" fmla="*/ 297 h 473"/>
                <a:gd name="T56" fmla="*/ 341 w 480"/>
                <a:gd name="T57" fmla="*/ 257 h 473"/>
                <a:gd name="T58" fmla="*/ 316 w 480"/>
                <a:gd name="T59" fmla="*/ 222 h 473"/>
                <a:gd name="T60" fmla="*/ 288 w 480"/>
                <a:gd name="T61" fmla="*/ 189 h 473"/>
                <a:gd name="T62" fmla="*/ 254 w 480"/>
                <a:gd name="T63" fmla="*/ 161 h 473"/>
                <a:gd name="T64" fmla="*/ 218 w 480"/>
                <a:gd name="T65" fmla="*/ 136 h 473"/>
                <a:gd name="T66" fmla="*/ 179 w 480"/>
                <a:gd name="T67" fmla="*/ 117 h 473"/>
                <a:gd name="T68" fmla="*/ 136 w 480"/>
                <a:gd name="T69" fmla="*/ 103 h 473"/>
                <a:gd name="T70" fmla="*/ 92 w 480"/>
                <a:gd name="T71" fmla="*/ 94 h 473"/>
                <a:gd name="T72" fmla="*/ 46 w 480"/>
                <a:gd name="T73" fmla="*/ 91 h 473"/>
                <a:gd name="T74" fmla="*/ 31 w 480"/>
                <a:gd name="T75" fmla="*/ 89 h 473"/>
                <a:gd name="T76" fmla="*/ 19 w 480"/>
                <a:gd name="T77" fmla="*/ 82 h 473"/>
                <a:gd name="T78" fmla="*/ 9 w 480"/>
                <a:gd name="T79" fmla="*/ 72 h 473"/>
                <a:gd name="T80" fmla="*/ 2 w 480"/>
                <a:gd name="T81" fmla="*/ 60 h 473"/>
                <a:gd name="T82" fmla="*/ 0 w 480"/>
                <a:gd name="T83" fmla="*/ 45 h 473"/>
                <a:gd name="T84" fmla="*/ 2 w 480"/>
                <a:gd name="T85" fmla="*/ 31 h 473"/>
                <a:gd name="T86" fmla="*/ 9 w 480"/>
                <a:gd name="T87" fmla="*/ 19 h 473"/>
                <a:gd name="T88" fmla="*/ 19 w 480"/>
                <a:gd name="T89" fmla="*/ 8 h 473"/>
                <a:gd name="T90" fmla="*/ 31 w 480"/>
                <a:gd name="T91" fmla="*/ 2 h 473"/>
                <a:gd name="T92" fmla="*/ 46 w 480"/>
                <a:gd name="T93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0" h="473">
                  <a:moveTo>
                    <a:pt x="46" y="0"/>
                  </a:moveTo>
                  <a:lnTo>
                    <a:pt x="96" y="3"/>
                  </a:lnTo>
                  <a:lnTo>
                    <a:pt x="146" y="11"/>
                  </a:lnTo>
                  <a:lnTo>
                    <a:pt x="193" y="25"/>
                  </a:lnTo>
                  <a:lnTo>
                    <a:pt x="237" y="43"/>
                  </a:lnTo>
                  <a:lnTo>
                    <a:pt x="279" y="66"/>
                  </a:lnTo>
                  <a:lnTo>
                    <a:pt x="317" y="94"/>
                  </a:lnTo>
                  <a:lnTo>
                    <a:pt x="353" y="125"/>
                  </a:lnTo>
                  <a:lnTo>
                    <a:pt x="384" y="160"/>
                  </a:lnTo>
                  <a:lnTo>
                    <a:pt x="413" y="198"/>
                  </a:lnTo>
                  <a:lnTo>
                    <a:pt x="436" y="240"/>
                  </a:lnTo>
                  <a:lnTo>
                    <a:pt x="455" y="283"/>
                  </a:lnTo>
                  <a:lnTo>
                    <a:pt x="469" y="330"/>
                  </a:lnTo>
                  <a:lnTo>
                    <a:pt x="478" y="378"/>
                  </a:lnTo>
                  <a:lnTo>
                    <a:pt x="480" y="428"/>
                  </a:lnTo>
                  <a:lnTo>
                    <a:pt x="478" y="442"/>
                  </a:lnTo>
                  <a:lnTo>
                    <a:pt x="471" y="455"/>
                  </a:lnTo>
                  <a:lnTo>
                    <a:pt x="461" y="464"/>
                  </a:lnTo>
                  <a:lnTo>
                    <a:pt x="448" y="471"/>
                  </a:lnTo>
                  <a:lnTo>
                    <a:pt x="434" y="473"/>
                  </a:lnTo>
                  <a:lnTo>
                    <a:pt x="419" y="471"/>
                  </a:lnTo>
                  <a:lnTo>
                    <a:pt x="406" y="464"/>
                  </a:lnTo>
                  <a:lnTo>
                    <a:pt x="397" y="455"/>
                  </a:lnTo>
                  <a:lnTo>
                    <a:pt x="391" y="442"/>
                  </a:lnTo>
                  <a:lnTo>
                    <a:pt x="387" y="428"/>
                  </a:lnTo>
                  <a:lnTo>
                    <a:pt x="384" y="382"/>
                  </a:lnTo>
                  <a:lnTo>
                    <a:pt x="376" y="338"/>
                  </a:lnTo>
                  <a:lnTo>
                    <a:pt x="361" y="297"/>
                  </a:lnTo>
                  <a:lnTo>
                    <a:pt x="341" y="257"/>
                  </a:lnTo>
                  <a:lnTo>
                    <a:pt x="316" y="222"/>
                  </a:lnTo>
                  <a:lnTo>
                    <a:pt x="288" y="189"/>
                  </a:lnTo>
                  <a:lnTo>
                    <a:pt x="254" y="161"/>
                  </a:lnTo>
                  <a:lnTo>
                    <a:pt x="218" y="136"/>
                  </a:lnTo>
                  <a:lnTo>
                    <a:pt x="179" y="117"/>
                  </a:lnTo>
                  <a:lnTo>
                    <a:pt x="136" y="103"/>
                  </a:lnTo>
                  <a:lnTo>
                    <a:pt x="92" y="94"/>
                  </a:lnTo>
                  <a:lnTo>
                    <a:pt x="46" y="91"/>
                  </a:lnTo>
                  <a:lnTo>
                    <a:pt x="31" y="89"/>
                  </a:lnTo>
                  <a:lnTo>
                    <a:pt x="19" y="82"/>
                  </a:lnTo>
                  <a:lnTo>
                    <a:pt x="9" y="72"/>
                  </a:lnTo>
                  <a:lnTo>
                    <a:pt x="2" y="60"/>
                  </a:lnTo>
                  <a:lnTo>
                    <a:pt x="0" y="45"/>
                  </a:lnTo>
                  <a:lnTo>
                    <a:pt x="2" y="31"/>
                  </a:lnTo>
                  <a:lnTo>
                    <a:pt x="9" y="19"/>
                  </a:lnTo>
                  <a:lnTo>
                    <a:pt x="19" y="8"/>
                  </a:lnTo>
                  <a:lnTo>
                    <a:pt x="31" y="2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7985125" y="3070225"/>
              <a:ext cx="138113" cy="192088"/>
            </a:xfrm>
            <a:custGeom>
              <a:avLst/>
              <a:gdLst>
                <a:gd name="T0" fmla="*/ 435 w 697"/>
                <a:gd name="T1" fmla="*/ 6 h 972"/>
                <a:gd name="T2" fmla="*/ 537 w 697"/>
                <a:gd name="T3" fmla="*/ 32 h 972"/>
                <a:gd name="T4" fmla="*/ 612 w 697"/>
                <a:gd name="T5" fmla="*/ 65 h 972"/>
                <a:gd name="T6" fmla="*/ 655 w 697"/>
                <a:gd name="T7" fmla="*/ 92 h 972"/>
                <a:gd name="T8" fmla="*/ 675 w 697"/>
                <a:gd name="T9" fmla="*/ 110 h 972"/>
                <a:gd name="T10" fmla="*/ 679 w 697"/>
                <a:gd name="T11" fmla="*/ 151 h 972"/>
                <a:gd name="T12" fmla="*/ 648 w 697"/>
                <a:gd name="T13" fmla="*/ 178 h 972"/>
                <a:gd name="T14" fmla="*/ 607 w 697"/>
                <a:gd name="T15" fmla="*/ 170 h 972"/>
                <a:gd name="T16" fmla="*/ 588 w 697"/>
                <a:gd name="T17" fmla="*/ 157 h 972"/>
                <a:gd name="T18" fmla="*/ 537 w 697"/>
                <a:gd name="T19" fmla="*/ 130 h 972"/>
                <a:gd name="T20" fmla="*/ 457 w 697"/>
                <a:gd name="T21" fmla="*/ 103 h 972"/>
                <a:gd name="T22" fmla="*/ 352 w 697"/>
                <a:gd name="T23" fmla="*/ 91 h 972"/>
                <a:gd name="T24" fmla="*/ 245 w 697"/>
                <a:gd name="T25" fmla="*/ 108 h 972"/>
                <a:gd name="T26" fmla="*/ 169 w 697"/>
                <a:gd name="T27" fmla="*/ 158 h 972"/>
                <a:gd name="T28" fmla="*/ 133 w 697"/>
                <a:gd name="T29" fmla="*/ 236 h 972"/>
                <a:gd name="T30" fmla="*/ 142 w 697"/>
                <a:gd name="T31" fmla="*/ 313 h 972"/>
                <a:gd name="T32" fmla="*/ 195 w 697"/>
                <a:gd name="T33" fmla="*/ 369 h 972"/>
                <a:gd name="T34" fmla="*/ 278 w 697"/>
                <a:gd name="T35" fmla="*/ 413 h 972"/>
                <a:gd name="T36" fmla="*/ 374 w 697"/>
                <a:gd name="T37" fmla="*/ 449 h 972"/>
                <a:gd name="T38" fmla="*/ 459 w 697"/>
                <a:gd name="T39" fmla="*/ 476 h 972"/>
                <a:gd name="T40" fmla="*/ 536 w 697"/>
                <a:gd name="T41" fmla="*/ 506 h 972"/>
                <a:gd name="T42" fmla="*/ 608 w 697"/>
                <a:gd name="T43" fmla="*/ 549 h 972"/>
                <a:gd name="T44" fmla="*/ 666 w 697"/>
                <a:gd name="T45" fmla="*/ 608 h 972"/>
                <a:gd name="T46" fmla="*/ 695 w 697"/>
                <a:gd name="T47" fmla="*/ 690 h 972"/>
                <a:gd name="T48" fmla="*/ 688 w 697"/>
                <a:gd name="T49" fmla="*/ 786 h 972"/>
                <a:gd name="T50" fmla="*/ 643 w 697"/>
                <a:gd name="T51" fmla="*/ 864 h 972"/>
                <a:gd name="T52" fmla="*/ 571 w 697"/>
                <a:gd name="T53" fmla="*/ 919 h 972"/>
                <a:gd name="T54" fmla="*/ 484 w 697"/>
                <a:gd name="T55" fmla="*/ 956 h 972"/>
                <a:gd name="T56" fmla="*/ 396 w 697"/>
                <a:gd name="T57" fmla="*/ 971 h 972"/>
                <a:gd name="T58" fmla="*/ 290 w 697"/>
                <a:gd name="T59" fmla="*/ 964 h 972"/>
                <a:gd name="T60" fmla="*/ 170 w 697"/>
                <a:gd name="T61" fmla="*/ 927 h 972"/>
                <a:gd name="T62" fmla="*/ 68 w 697"/>
                <a:gd name="T63" fmla="*/ 876 h 972"/>
                <a:gd name="T64" fmla="*/ 7 w 697"/>
                <a:gd name="T65" fmla="*/ 832 h 972"/>
                <a:gd name="T66" fmla="*/ 3 w 697"/>
                <a:gd name="T67" fmla="*/ 791 h 972"/>
                <a:gd name="T68" fmla="*/ 34 w 697"/>
                <a:gd name="T69" fmla="*/ 762 h 972"/>
                <a:gd name="T70" fmla="*/ 75 w 697"/>
                <a:gd name="T71" fmla="*/ 771 h 972"/>
                <a:gd name="T72" fmla="*/ 155 w 697"/>
                <a:gd name="T73" fmla="*/ 819 h 972"/>
                <a:gd name="T74" fmla="*/ 261 w 697"/>
                <a:gd name="T75" fmla="*/ 863 h 972"/>
                <a:gd name="T76" fmla="*/ 368 w 697"/>
                <a:gd name="T77" fmla="*/ 881 h 972"/>
                <a:gd name="T78" fmla="*/ 446 w 697"/>
                <a:gd name="T79" fmla="*/ 872 h 972"/>
                <a:gd name="T80" fmla="*/ 523 w 697"/>
                <a:gd name="T81" fmla="*/ 842 h 972"/>
                <a:gd name="T82" fmla="*/ 582 w 697"/>
                <a:gd name="T83" fmla="*/ 792 h 972"/>
                <a:gd name="T84" fmla="*/ 606 w 697"/>
                <a:gd name="T85" fmla="*/ 722 h 972"/>
                <a:gd name="T86" fmla="*/ 585 w 697"/>
                <a:gd name="T87" fmla="*/ 655 h 972"/>
                <a:gd name="T88" fmla="*/ 530 w 697"/>
                <a:gd name="T89" fmla="*/ 606 h 972"/>
                <a:gd name="T90" fmla="*/ 449 w 697"/>
                <a:gd name="T91" fmla="*/ 569 h 972"/>
                <a:gd name="T92" fmla="*/ 346 w 697"/>
                <a:gd name="T93" fmla="*/ 535 h 972"/>
                <a:gd name="T94" fmla="*/ 276 w 697"/>
                <a:gd name="T95" fmla="*/ 510 h 972"/>
                <a:gd name="T96" fmla="*/ 194 w 697"/>
                <a:gd name="T97" fmla="*/ 474 h 972"/>
                <a:gd name="T98" fmla="*/ 118 w 697"/>
                <a:gd name="T99" fmla="*/ 423 h 972"/>
                <a:gd name="T100" fmla="*/ 61 w 697"/>
                <a:gd name="T101" fmla="*/ 356 h 972"/>
                <a:gd name="T102" fmla="*/ 38 w 697"/>
                <a:gd name="T103" fmla="*/ 267 h 972"/>
                <a:gd name="T104" fmla="*/ 61 w 697"/>
                <a:gd name="T105" fmla="*/ 158 h 972"/>
                <a:gd name="T106" fmla="*/ 125 w 697"/>
                <a:gd name="T107" fmla="*/ 73 h 972"/>
                <a:gd name="T108" fmla="*/ 225 w 697"/>
                <a:gd name="T109" fmla="*/ 19 h 972"/>
                <a:gd name="T110" fmla="*/ 352 w 697"/>
                <a:gd name="T111" fmla="*/ 0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7" h="972">
                  <a:moveTo>
                    <a:pt x="352" y="0"/>
                  </a:moveTo>
                  <a:lnTo>
                    <a:pt x="395" y="2"/>
                  </a:lnTo>
                  <a:lnTo>
                    <a:pt x="435" y="6"/>
                  </a:lnTo>
                  <a:lnTo>
                    <a:pt x="472" y="13"/>
                  </a:lnTo>
                  <a:lnTo>
                    <a:pt x="506" y="21"/>
                  </a:lnTo>
                  <a:lnTo>
                    <a:pt x="537" y="32"/>
                  </a:lnTo>
                  <a:lnTo>
                    <a:pt x="565" y="43"/>
                  </a:lnTo>
                  <a:lnTo>
                    <a:pt x="590" y="53"/>
                  </a:lnTo>
                  <a:lnTo>
                    <a:pt x="612" y="65"/>
                  </a:lnTo>
                  <a:lnTo>
                    <a:pt x="630" y="75"/>
                  </a:lnTo>
                  <a:lnTo>
                    <a:pt x="645" y="84"/>
                  </a:lnTo>
                  <a:lnTo>
                    <a:pt x="655" y="92"/>
                  </a:lnTo>
                  <a:lnTo>
                    <a:pt x="662" y="97"/>
                  </a:lnTo>
                  <a:lnTo>
                    <a:pt x="666" y="100"/>
                  </a:lnTo>
                  <a:lnTo>
                    <a:pt x="675" y="110"/>
                  </a:lnTo>
                  <a:lnTo>
                    <a:pt x="681" y="124"/>
                  </a:lnTo>
                  <a:lnTo>
                    <a:pt x="682" y="137"/>
                  </a:lnTo>
                  <a:lnTo>
                    <a:pt x="679" y="151"/>
                  </a:lnTo>
                  <a:lnTo>
                    <a:pt x="672" y="164"/>
                  </a:lnTo>
                  <a:lnTo>
                    <a:pt x="660" y="173"/>
                  </a:lnTo>
                  <a:lnTo>
                    <a:pt x="648" y="178"/>
                  </a:lnTo>
                  <a:lnTo>
                    <a:pt x="633" y="180"/>
                  </a:lnTo>
                  <a:lnTo>
                    <a:pt x="619" y="177"/>
                  </a:lnTo>
                  <a:lnTo>
                    <a:pt x="607" y="170"/>
                  </a:lnTo>
                  <a:lnTo>
                    <a:pt x="604" y="168"/>
                  </a:lnTo>
                  <a:lnTo>
                    <a:pt x="598" y="163"/>
                  </a:lnTo>
                  <a:lnTo>
                    <a:pt x="588" y="157"/>
                  </a:lnTo>
                  <a:lnTo>
                    <a:pt x="574" y="148"/>
                  </a:lnTo>
                  <a:lnTo>
                    <a:pt x="557" y="139"/>
                  </a:lnTo>
                  <a:lnTo>
                    <a:pt x="537" y="130"/>
                  </a:lnTo>
                  <a:lnTo>
                    <a:pt x="513" y="119"/>
                  </a:lnTo>
                  <a:lnTo>
                    <a:pt x="486" y="111"/>
                  </a:lnTo>
                  <a:lnTo>
                    <a:pt x="457" y="103"/>
                  </a:lnTo>
                  <a:lnTo>
                    <a:pt x="425" y="97"/>
                  </a:lnTo>
                  <a:lnTo>
                    <a:pt x="390" y="93"/>
                  </a:lnTo>
                  <a:lnTo>
                    <a:pt x="352" y="91"/>
                  </a:lnTo>
                  <a:lnTo>
                    <a:pt x="314" y="93"/>
                  </a:lnTo>
                  <a:lnTo>
                    <a:pt x="277" y="99"/>
                  </a:lnTo>
                  <a:lnTo>
                    <a:pt x="245" y="108"/>
                  </a:lnTo>
                  <a:lnTo>
                    <a:pt x="215" y="122"/>
                  </a:lnTo>
                  <a:lnTo>
                    <a:pt x="190" y="138"/>
                  </a:lnTo>
                  <a:lnTo>
                    <a:pt x="169" y="158"/>
                  </a:lnTo>
                  <a:lnTo>
                    <a:pt x="152" y="181"/>
                  </a:lnTo>
                  <a:lnTo>
                    <a:pt x="141" y="207"/>
                  </a:lnTo>
                  <a:lnTo>
                    <a:pt x="133" y="236"/>
                  </a:lnTo>
                  <a:lnTo>
                    <a:pt x="130" y="267"/>
                  </a:lnTo>
                  <a:lnTo>
                    <a:pt x="134" y="291"/>
                  </a:lnTo>
                  <a:lnTo>
                    <a:pt x="142" y="313"/>
                  </a:lnTo>
                  <a:lnTo>
                    <a:pt x="156" y="332"/>
                  </a:lnTo>
                  <a:lnTo>
                    <a:pt x="173" y="351"/>
                  </a:lnTo>
                  <a:lnTo>
                    <a:pt x="195" y="369"/>
                  </a:lnTo>
                  <a:lnTo>
                    <a:pt x="220" y="384"/>
                  </a:lnTo>
                  <a:lnTo>
                    <a:pt x="248" y="398"/>
                  </a:lnTo>
                  <a:lnTo>
                    <a:pt x="278" y="413"/>
                  </a:lnTo>
                  <a:lnTo>
                    <a:pt x="310" y="425"/>
                  </a:lnTo>
                  <a:lnTo>
                    <a:pt x="342" y="438"/>
                  </a:lnTo>
                  <a:lnTo>
                    <a:pt x="374" y="449"/>
                  </a:lnTo>
                  <a:lnTo>
                    <a:pt x="411" y="460"/>
                  </a:lnTo>
                  <a:lnTo>
                    <a:pt x="434" y="468"/>
                  </a:lnTo>
                  <a:lnTo>
                    <a:pt x="459" y="476"/>
                  </a:lnTo>
                  <a:lnTo>
                    <a:pt x="484" y="485"/>
                  </a:lnTo>
                  <a:lnTo>
                    <a:pt x="511" y="496"/>
                  </a:lnTo>
                  <a:lnTo>
                    <a:pt x="536" y="506"/>
                  </a:lnTo>
                  <a:lnTo>
                    <a:pt x="561" y="519"/>
                  </a:lnTo>
                  <a:lnTo>
                    <a:pt x="585" y="533"/>
                  </a:lnTo>
                  <a:lnTo>
                    <a:pt x="608" y="549"/>
                  </a:lnTo>
                  <a:lnTo>
                    <a:pt x="630" y="567"/>
                  </a:lnTo>
                  <a:lnTo>
                    <a:pt x="649" y="587"/>
                  </a:lnTo>
                  <a:lnTo>
                    <a:pt x="666" y="608"/>
                  </a:lnTo>
                  <a:lnTo>
                    <a:pt x="678" y="633"/>
                  </a:lnTo>
                  <a:lnTo>
                    <a:pt x="689" y="660"/>
                  </a:lnTo>
                  <a:lnTo>
                    <a:pt x="695" y="690"/>
                  </a:lnTo>
                  <a:lnTo>
                    <a:pt x="697" y="722"/>
                  </a:lnTo>
                  <a:lnTo>
                    <a:pt x="695" y="755"/>
                  </a:lnTo>
                  <a:lnTo>
                    <a:pt x="688" y="786"/>
                  </a:lnTo>
                  <a:lnTo>
                    <a:pt x="676" y="814"/>
                  </a:lnTo>
                  <a:lnTo>
                    <a:pt x="661" y="840"/>
                  </a:lnTo>
                  <a:lnTo>
                    <a:pt x="643" y="864"/>
                  </a:lnTo>
                  <a:lnTo>
                    <a:pt x="622" y="884"/>
                  </a:lnTo>
                  <a:lnTo>
                    <a:pt x="598" y="903"/>
                  </a:lnTo>
                  <a:lnTo>
                    <a:pt x="571" y="919"/>
                  </a:lnTo>
                  <a:lnTo>
                    <a:pt x="543" y="934"/>
                  </a:lnTo>
                  <a:lnTo>
                    <a:pt x="515" y="945"/>
                  </a:lnTo>
                  <a:lnTo>
                    <a:pt x="484" y="956"/>
                  </a:lnTo>
                  <a:lnTo>
                    <a:pt x="455" y="963"/>
                  </a:lnTo>
                  <a:lnTo>
                    <a:pt x="425" y="968"/>
                  </a:lnTo>
                  <a:lnTo>
                    <a:pt x="396" y="971"/>
                  </a:lnTo>
                  <a:lnTo>
                    <a:pt x="368" y="972"/>
                  </a:lnTo>
                  <a:lnTo>
                    <a:pt x="329" y="970"/>
                  </a:lnTo>
                  <a:lnTo>
                    <a:pt x="290" y="964"/>
                  </a:lnTo>
                  <a:lnTo>
                    <a:pt x="250" y="953"/>
                  </a:lnTo>
                  <a:lnTo>
                    <a:pt x="209" y="941"/>
                  </a:lnTo>
                  <a:lnTo>
                    <a:pt x="170" y="927"/>
                  </a:lnTo>
                  <a:lnTo>
                    <a:pt x="134" y="910"/>
                  </a:lnTo>
                  <a:lnTo>
                    <a:pt x="99" y="894"/>
                  </a:lnTo>
                  <a:lnTo>
                    <a:pt x="68" y="876"/>
                  </a:lnTo>
                  <a:lnTo>
                    <a:pt x="39" y="858"/>
                  </a:lnTo>
                  <a:lnTo>
                    <a:pt x="17" y="842"/>
                  </a:lnTo>
                  <a:lnTo>
                    <a:pt x="7" y="832"/>
                  </a:lnTo>
                  <a:lnTo>
                    <a:pt x="2" y="818"/>
                  </a:lnTo>
                  <a:lnTo>
                    <a:pt x="0" y="805"/>
                  </a:lnTo>
                  <a:lnTo>
                    <a:pt x="3" y="791"/>
                  </a:lnTo>
                  <a:lnTo>
                    <a:pt x="10" y="778"/>
                  </a:lnTo>
                  <a:lnTo>
                    <a:pt x="20" y="768"/>
                  </a:lnTo>
                  <a:lnTo>
                    <a:pt x="34" y="762"/>
                  </a:lnTo>
                  <a:lnTo>
                    <a:pt x="48" y="761"/>
                  </a:lnTo>
                  <a:lnTo>
                    <a:pt x="61" y="763"/>
                  </a:lnTo>
                  <a:lnTo>
                    <a:pt x="75" y="771"/>
                  </a:lnTo>
                  <a:lnTo>
                    <a:pt x="97" y="787"/>
                  </a:lnTo>
                  <a:lnTo>
                    <a:pt x="123" y="803"/>
                  </a:lnTo>
                  <a:lnTo>
                    <a:pt x="155" y="819"/>
                  </a:lnTo>
                  <a:lnTo>
                    <a:pt x="188" y="836"/>
                  </a:lnTo>
                  <a:lnTo>
                    <a:pt x="224" y="850"/>
                  </a:lnTo>
                  <a:lnTo>
                    <a:pt x="261" y="863"/>
                  </a:lnTo>
                  <a:lnTo>
                    <a:pt x="298" y="873"/>
                  </a:lnTo>
                  <a:lnTo>
                    <a:pt x="334" y="879"/>
                  </a:lnTo>
                  <a:lnTo>
                    <a:pt x="368" y="881"/>
                  </a:lnTo>
                  <a:lnTo>
                    <a:pt x="393" y="880"/>
                  </a:lnTo>
                  <a:lnTo>
                    <a:pt x="419" y="877"/>
                  </a:lnTo>
                  <a:lnTo>
                    <a:pt x="446" y="872"/>
                  </a:lnTo>
                  <a:lnTo>
                    <a:pt x="472" y="864"/>
                  </a:lnTo>
                  <a:lnTo>
                    <a:pt x="498" y="854"/>
                  </a:lnTo>
                  <a:lnTo>
                    <a:pt x="523" y="842"/>
                  </a:lnTo>
                  <a:lnTo>
                    <a:pt x="545" y="828"/>
                  </a:lnTo>
                  <a:lnTo>
                    <a:pt x="565" y="812"/>
                  </a:lnTo>
                  <a:lnTo>
                    <a:pt x="582" y="792"/>
                  </a:lnTo>
                  <a:lnTo>
                    <a:pt x="594" y="772"/>
                  </a:lnTo>
                  <a:lnTo>
                    <a:pt x="603" y="748"/>
                  </a:lnTo>
                  <a:lnTo>
                    <a:pt x="606" y="722"/>
                  </a:lnTo>
                  <a:lnTo>
                    <a:pt x="604" y="697"/>
                  </a:lnTo>
                  <a:lnTo>
                    <a:pt x="596" y="674"/>
                  </a:lnTo>
                  <a:lnTo>
                    <a:pt x="585" y="655"/>
                  </a:lnTo>
                  <a:lnTo>
                    <a:pt x="570" y="637"/>
                  </a:lnTo>
                  <a:lnTo>
                    <a:pt x="552" y="621"/>
                  </a:lnTo>
                  <a:lnTo>
                    <a:pt x="530" y="606"/>
                  </a:lnTo>
                  <a:lnTo>
                    <a:pt x="505" y="593"/>
                  </a:lnTo>
                  <a:lnTo>
                    <a:pt x="478" y="580"/>
                  </a:lnTo>
                  <a:lnTo>
                    <a:pt x="449" y="569"/>
                  </a:lnTo>
                  <a:lnTo>
                    <a:pt x="416" y="558"/>
                  </a:lnTo>
                  <a:lnTo>
                    <a:pt x="383" y="547"/>
                  </a:lnTo>
                  <a:lnTo>
                    <a:pt x="346" y="535"/>
                  </a:lnTo>
                  <a:lnTo>
                    <a:pt x="324" y="528"/>
                  </a:lnTo>
                  <a:lnTo>
                    <a:pt x="301" y="519"/>
                  </a:lnTo>
                  <a:lnTo>
                    <a:pt x="276" y="510"/>
                  </a:lnTo>
                  <a:lnTo>
                    <a:pt x="249" y="500"/>
                  </a:lnTo>
                  <a:lnTo>
                    <a:pt x="222" y="487"/>
                  </a:lnTo>
                  <a:lnTo>
                    <a:pt x="194" y="474"/>
                  </a:lnTo>
                  <a:lnTo>
                    <a:pt x="168" y="459"/>
                  </a:lnTo>
                  <a:lnTo>
                    <a:pt x="142" y="442"/>
                  </a:lnTo>
                  <a:lnTo>
                    <a:pt x="118" y="423"/>
                  </a:lnTo>
                  <a:lnTo>
                    <a:pt x="96" y="403"/>
                  </a:lnTo>
                  <a:lnTo>
                    <a:pt x="77" y="381"/>
                  </a:lnTo>
                  <a:lnTo>
                    <a:pt x="61" y="356"/>
                  </a:lnTo>
                  <a:lnTo>
                    <a:pt x="49" y="328"/>
                  </a:lnTo>
                  <a:lnTo>
                    <a:pt x="41" y="299"/>
                  </a:lnTo>
                  <a:lnTo>
                    <a:pt x="38" y="267"/>
                  </a:lnTo>
                  <a:lnTo>
                    <a:pt x="41" y="229"/>
                  </a:lnTo>
                  <a:lnTo>
                    <a:pt x="49" y="192"/>
                  </a:lnTo>
                  <a:lnTo>
                    <a:pt x="61" y="158"/>
                  </a:lnTo>
                  <a:lnTo>
                    <a:pt x="78" y="127"/>
                  </a:lnTo>
                  <a:lnTo>
                    <a:pt x="100" y="99"/>
                  </a:lnTo>
                  <a:lnTo>
                    <a:pt x="125" y="73"/>
                  </a:lnTo>
                  <a:lnTo>
                    <a:pt x="155" y="51"/>
                  </a:lnTo>
                  <a:lnTo>
                    <a:pt x="188" y="34"/>
                  </a:lnTo>
                  <a:lnTo>
                    <a:pt x="225" y="19"/>
                  </a:lnTo>
                  <a:lnTo>
                    <a:pt x="264" y="8"/>
                  </a:lnTo>
                  <a:lnTo>
                    <a:pt x="307" y="2"/>
                  </a:lnTo>
                  <a:lnTo>
                    <a:pt x="3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8045450" y="3046413"/>
              <a:ext cx="17463" cy="242888"/>
            </a:xfrm>
            <a:custGeom>
              <a:avLst/>
              <a:gdLst>
                <a:gd name="T0" fmla="*/ 46 w 93"/>
                <a:gd name="T1" fmla="*/ 0 h 1220"/>
                <a:gd name="T2" fmla="*/ 61 w 93"/>
                <a:gd name="T3" fmla="*/ 3 h 1220"/>
                <a:gd name="T4" fmla="*/ 74 w 93"/>
                <a:gd name="T5" fmla="*/ 9 h 1220"/>
                <a:gd name="T6" fmla="*/ 84 w 93"/>
                <a:gd name="T7" fmla="*/ 19 h 1220"/>
                <a:gd name="T8" fmla="*/ 90 w 93"/>
                <a:gd name="T9" fmla="*/ 31 h 1220"/>
                <a:gd name="T10" fmla="*/ 93 w 93"/>
                <a:gd name="T11" fmla="*/ 45 h 1220"/>
                <a:gd name="T12" fmla="*/ 93 w 93"/>
                <a:gd name="T13" fmla="*/ 1175 h 1220"/>
                <a:gd name="T14" fmla="*/ 90 w 93"/>
                <a:gd name="T15" fmla="*/ 1189 h 1220"/>
                <a:gd name="T16" fmla="*/ 84 w 93"/>
                <a:gd name="T17" fmla="*/ 1202 h 1220"/>
                <a:gd name="T18" fmla="*/ 74 w 93"/>
                <a:gd name="T19" fmla="*/ 1212 h 1220"/>
                <a:gd name="T20" fmla="*/ 61 w 93"/>
                <a:gd name="T21" fmla="*/ 1218 h 1220"/>
                <a:gd name="T22" fmla="*/ 46 w 93"/>
                <a:gd name="T23" fmla="*/ 1220 h 1220"/>
                <a:gd name="T24" fmla="*/ 32 w 93"/>
                <a:gd name="T25" fmla="*/ 1218 h 1220"/>
                <a:gd name="T26" fmla="*/ 19 w 93"/>
                <a:gd name="T27" fmla="*/ 1212 h 1220"/>
                <a:gd name="T28" fmla="*/ 10 w 93"/>
                <a:gd name="T29" fmla="*/ 1202 h 1220"/>
                <a:gd name="T30" fmla="*/ 2 w 93"/>
                <a:gd name="T31" fmla="*/ 1189 h 1220"/>
                <a:gd name="T32" fmla="*/ 0 w 93"/>
                <a:gd name="T33" fmla="*/ 1175 h 1220"/>
                <a:gd name="T34" fmla="*/ 0 w 93"/>
                <a:gd name="T35" fmla="*/ 45 h 1220"/>
                <a:gd name="T36" fmla="*/ 2 w 93"/>
                <a:gd name="T37" fmla="*/ 31 h 1220"/>
                <a:gd name="T38" fmla="*/ 10 w 93"/>
                <a:gd name="T39" fmla="*/ 19 h 1220"/>
                <a:gd name="T40" fmla="*/ 19 w 93"/>
                <a:gd name="T41" fmla="*/ 9 h 1220"/>
                <a:gd name="T42" fmla="*/ 32 w 93"/>
                <a:gd name="T43" fmla="*/ 3 h 1220"/>
                <a:gd name="T44" fmla="*/ 46 w 93"/>
                <a:gd name="T45" fmla="*/ 0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" h="1220">
                  <a:moveTo>
                    <a:pt x="46" y="0"/>
                  </a:moveTo>
                  <a:lnTo>
                    <a:pt x="61" y="3"/>
                  </a:lnTo>
                  <a:lnTo>
                    <a:pt x="74" y="9"/>
                  </a:lnTo>
                  <a:lnTo>
                    <a:pt x="84" y="19"/>
                  </a:lnTo>
                  <a:lnTo>
                    <a:pt x="90" y="31"/>
                  </a:lnTo>
                  <a:lnTo>
                    <a:pt x="93" y="45"/>
                  </a:lnTo>
                  <a:lnTo>
                    <a:pt x="93" y="1175"/>
                  </a:lnTo>
                  <a:lnTo>
                    <a:pt x="90" y="1189"/>
                  </a:lnTo>
                  <a:lnTo>
                    <a:pt x="84" y="1202"/>
                  </a:lnTo>
                  <a:lnTo>
                    <a:pt x="74" y="1212"/>
                  </a:lnTo>
                  <a:lnTo>
                    <a:pt x="61" y="1218"/>
                  </a:lnTo>
                  <a:lnTo>
                    <a:pt x="46" y="1220"/>
                  </a:lnTo>
                  <a:lnTo>
                    <a:pt x="32" y="1218"/>
                  </a:lnTo>
                  <a:lnTo>
                    <a:pt x="19" y="1212"/>
                  </a:lnTo>
                  <a:lnTo>
                    <a:pt x="10" y="1202"/>
                  </a:lnTo>
                  <a:lnTo>
                    <a:pt x="2" y="1189"/>
                  </a:lnTo>
                  <a:lnTo>
                    <a:pt x="0" y="1175"/>
                  </a:lnTo>
                  <a:lnTo>
                    <a:pt x="0" y="45"/>
                  </a:lnTo>
                  <a:lnTo>
                    <a:pt x="2" y="31"/>
                  </a:lnTo>
                  <a:lnTo>
                    <a:pt x="10" y="19"/>
                  </a:lnTo>
                  <a:lnTo>
                    <a:pt x="19" y="9"/>
                  </a:lnTo>
                  <a:lnTo>
                    <a:pt x="32" y="3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819401" y="3328096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22654" y="3328096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486292" y="3328096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815424" y="3328096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437227" y="4876800"/>
            <a:ext cx="1768151" cy="7571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sample text. Insert your desired text here.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37227" y="4468381"/>
            <a:ext cx="17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57733" y="4876800"/>
            <a:ext cx="1768151" cy="7571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sample text. Insert your desired text here.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57733" y="4468381"/>
            <a:ext cx="17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21371" y="4876800"/>
            <a:ext cx="1768151" cy="7571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sample text. Insert your desired text here.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21371" y="4468381"/>
            <a:ext cx="17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433250" y="4876800"/>
            <a:ext cx="1768151" cy="7571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sample text. Insert your desired text here.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433250" y="4468381"/>
            <a:ext cx="17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Text</a:t>
            </a:r>
          </a:p>
        </p:txBody>
      </p:sp>
    </p:spTree>
    <p:extLst>
      <p:ext uri="{BB962C8B-B14F-4D97-AF65-F5344CB8AC3E}">
        <p14:creationId xmlns:p14="http://schemas.microsoft.com/office/powerpoint/2010/main" val="29156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40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620E9874-E6DF-8E40-A51D-1528B1FD5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098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17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5EB44366-89D1-E745-9401-09A33AF8E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8907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01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cept Map Template | Free &amp; Premium Templates">
            <a:extLst>
              <a:ext uri="{FF2B5EF4-FFF2-40B4-BE49-F238E27FC236}">
                <a16:creationId xmlns:a16="http://schemas.microsoft.com/office/drawing/2014/main" id="{5B664956-C1DF-8C42-B236-659C1D5D1D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9" y="773296"/>
            <a:ext cx="10408920" cy="567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66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317081-E2C0-EE4C-8701-0B88767456BF}"/>
              </a:ext>
            </a:extLst>
          </p:cNvPr>
          <p:cNvSpPr txBox="1"/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Online tools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5CF9E0-7986-42D1-B94A-AE714542AD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71925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7992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49B772-58DE-5E46-8EB3-44F0C6BAC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>
                <a:solidFill>
                  <a:schemeClr val="accent1">
                    <a:lumMod val="75000"/>
                  </a:schemeClr>
                </a:solidFill>
              </a:rPr>
              <a:t>Make it Interactive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581F75-3EBE-46F5-BFC5-94FBBAD1F1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472260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5702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ve Audience Word Clouds - Mentimeter">
            <a:extLst>
              <a:ext uri="{FF2B5EF4-FFF2-40B4-BE49-F238E27FC236}">
                <a16:creationId xmlns:a16="http://schemas.microsoft.com/office/drawing/2014/main" id="{5D77D346-A31B-714F-8608-CDCEBDED9C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313" y="488528"/>
            <a:ext cx="8826069" cy="521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636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572E2B1-80A3-7F4B-A7DA-F99CBBE01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Effective Course Design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4E1A3A-5B31-4DF2-86B9-6EA706D8C7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194783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2755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309A-4FE3-3645-9F0C-35C2B56CF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Make Connections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577CE9-CC5A-4CC8-9B2D-62B904C2BD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191277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9194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65F8-F401-F24F-9E92-58A4A70A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Giving Feedback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AF3FA1-F7E3-4778-8BB9-2EDC8D7E14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989353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37624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D1E74-724F-4C45-863B-B19EC6EA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73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US" sz="5400" b="1" dirty="0"/>
              <a:t>Creative Virtual Office Hours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A7B71D-E738-4E44-B91E-DC7A1FD066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716781"/>
              </p:ext>
            </p:extLst>
          </p:nvPr>
        </p:nvGraphicFramePr>
        <p:xfrm>
          <a:off x="396574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4144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132F-20B9-CE4C-9AAD-80BF40A4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Quote of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8CABC-4DC5-4549-97FA-9E19CD541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en-US" sz="2400" b="1"/>
              <a:t>If students do not learn what we teach, we must teach the way that they learn</a:t>
            </a:r>
          </a:p>
        </p:txBody>
      </p:sp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id="{2F3EB8ED-F35A-4C96-A627-78197FF81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0" y="771525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6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1336A5-6A1B-4BE1-A0A1-24890677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2160589"/>
            <a:ext cx="862085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Design Frameworks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4571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EACA55-FD01-AB4E-887F-8A4EC7089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7" b="1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43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D2CCFD-1612-F645-9B62-5998D29D2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8" r="163" b="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743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8" name="Picture 4" descr="Reed College | Reed Magazine | Dissent and the Integrity of the Classroom">
            <a:extLst>
              <a:ext uri="{FF2B5EF4-FFF2-40B4-BE49-F238E27FC236}">
                <a16:creationId xmlns:a16="http://schemas.microsoft.com/office/drawing/2014/main" id="{A0CFC95A-42B1-3149-94FE-0FF7B50EF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38461" y="273608"/>
            <a:ext cx="10706010" cy="60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B1E834-FD87-3A45-97E4-253F0F826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803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251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951</Words>
  <Application>Microsoft Office PowerPoint</Application>
  <PresentationFormat>Widescreen</PresentationFormat>
  <Paragraphs>151</Paragraphs>
  <Slides>43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Facet</vt:lpstr>
      <vt:lpstr>Smart Education Solutions: Improve Student Engagement in an Online Environment </vt:lpstr>
      <vt:lpstr>What is Effective Teaching</vt:lpstr>
      <vt:lpstr>Learning Outcomes</vt:lpstr>
      <vt:lpstr>Effective Course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 Based Design</vt:lpstr>
      <vt:lpstr>PowerPoint Presentation</vt:lpstr>
      <vt:lpstr>Backward Design  “With The End in Mind”</vt:lpstr>
      <vt:lpstr>PowerPoint Presentation</vt:lpstr>
      <vt:lpstr>Announcement</vt:lpstr>
      <vt:lpstr>Announcement</vt:lpstr>
      <vt:lpstr>Building a Community</vt:lpstr>
      <vt:lpstr>Discussions and Small Groups</vt:lpstr>
      <vt:lpstr>Small Groups</vt:lpstr>
      <vt:lpstr>Engaging Students by Creating the Autonomy</vt:lpstr>
      <vt:lpstr>Discussion Board</vt:lpstr>
      <vt:lpstr>PowerPoint Presentation</vt:lpstr>
      <vt:lpstr>PowerPoint Presentation</vt:lpstr>
      <vt:lpstr>Creating an online community and posing creative discussion questions using the chat box</vt:lpstr>
      <vt:lpstr>Engagement – Becoming an Active Learners</vt:lpstr>
      <vt:lpstr>PowerPoint Presentation</vt:lpstr>
      <vt:lpstr>Evaluate</vt:lpstr>
      <vt:lpstr>When replying to students</vt:lpstr>
      <vt:lpstr>     Content</vt:lpstr>
      <vt:lpstr>Lecture Online Choices</vt:lpstr>
      <vt:lpstr>PowerPoint Presentation</vt:lpstr>
      <vt:lpstr>PowerPoint Presentation</vt:lpstr>
      <vt:lpstr>   Tips for Mini-lectures</vt:lpstr>
      <vt:lpstr>Flat Roadmap Horizontal Timelines</vt:lpstr>
      <vt:lpstr>PowerPoint Presentation</vt:lpstr>
      <vt:lpstr>PowerPoint Presentation</vt:lpstr>
      <vt:lpstr>PowerPoint Presentation</vt:lpstr>
      <vt:lpstr>PowerPoint Presentation</vt:lpstr>
      <vt:lpstr>Make it Interactive</vt:lpstr>
      <vt:lpstr>PowerPoint Presentation</vt:lpstr>
      <vt:lpstr>Make Connections</vt:lpstr>
      <vt:lpstr>Giving Feedback</vt:lpstr>
      <vt:lpstr>Creative Virtual Office Hours</vt:lpstr>
      <vt:lpstr>Quote of the 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Education Solutions: Improve Student Engagement in an Online Environment </dc:title>
  <dc:creator>Nada Wahba</dc:creator>
  <cp:lastModifiedBy>Nada Wahba</cp:lastModifiedBy>
  <cp:revision>6</cp:revision>
  <dcterms:created xsi:type="dcterms:W3CDTF">2020-10-23T13:56:22Z</dcterms:created>
  <dcterms:modified xsi:type="dcterms:W3CDTF">2020-10-30T16:12:19Z</dcterms:modified>
</cp:coreProperties>
</file>