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8" r:id="rId5"/>
    <p:sldMasterId id="2147483660" r:id="rId6"/>
    <p:sldMasterId id="2147483692" r:id="rId7"/>
  </p:sldMasterIdLst>
  <p:notesMasterIdLst>
    <p:notesMasterId r:id="rId32"/>
  </p:notesMasterIdLst>
  <p:sldIdLst>
    <p:sldId id="257" r:id="rId8"/>
    <p:sldId id="263" r:id="rId9"/>
    <p:sldId id="844" r:id="rId10"/>
    <p:sldId id="780" r:id="rId11"/>
    <p:sldId id="939" r:id="rId12"/>
    <p:sldId id="935" r:id="rId13"/>
    <p:sldId id="818" r:id="rId14"/>
    <p:sldId id="842" r:id="rId15"/>
    <p:sldId id="822" r:id="rId16"/>
    <p:sldId id="941" r:id="rId17"/>
    <p:sldId id="942" r:id="rId18"/>
    <p:sldId id="841" r:id="rId19"/>
    <p:sldId id="836" r:id="rId20"/>
    <p:sldId id="839" r:id="rId21"/>
    <p:sldId id="943" r:id="rId22"/>
    <p:sldId id="940" r:id="rId23"/>
    <p:sldId id="262" r:id="rId24"/>
    <p:sldId id="832" r:id="rId25"/>
    <p:sldId id="687" r:id="rId26"/>
    <p:sldId id="830" r:id="rId27"/>
    <p:sldId id="781" r:id="rId28"/>
    <p:sldId id="840" r:id="rId29"/>
    <p:sldId id="782" r:id="rId30"/>
    <p:sldId id="27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E48"/>
    <a:srgbClr val="9B3636"/>
    <a:srgbClr val="DF8B8B"/>
    <a:srgbClr val="B42304"/>
    <a:srgbClr val="FFCE00"/>
    <a:srgbClr val="FFCD3F"/>
    <a:srgbClr val="6B9D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04" autoAdjust="0"/>
    <p:restoredTop sz="89357" autoAdjust="0"/>
  </p:normalViewPr>
  <p:slideViewPr>
    <p:cSldViewPr snapToGrid="0" snapToObjects="1">
      <p:cViewPr varScale="1">
        <p:scale>
          <a:sx n="71" d="100"/>
          <a:sy n="71" d="100"/>
        </p:scale>
        <p:origin x="324"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588B3-7967-4854-A7F1-94A9961BA1BC}"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D34880AB-1569-469C-A71D-077D9EA2390B}">
      <dgm:prSet phldrT="[Text]" custT="1"/>
      <dgm:spPr>
        <a:solidFill>
          <a:srgbClr val="9B3636"/>
        </a:solidFill>
      </dgm:spPr>
      <dgm:t>
        <a:bodyPr/>
        <a:lstStyle/>
        <a:p>
          <a:r>
            <a:rPr lang="en-US" sz="2000" b="1" dirty="0"/>
            <a:t>2013-14</a:t>
          </a:r>
        </a:p>
      </dgm:t>
    </dgm:pt>
    <dgm:pt modelId="{12DEF044-131A-42E4-AC73-4675E48EE8A4}" type="parTrans" cxnId="{DFCD3DE9-9569-439A-AC9B-CE1427C52C1A}">
      <dgm:prSet/>
      <dgm:spPr/>
      <dgm:t>
        <a:bodyPr/>
        <a:lstStyle/>
        <a:p>
          <a:endParaRPr lang="en-US"/>
        </a:p>
      </dgm:t>
    </dgm:pt>
    <dgm:pt modelId="{6AA90FAF-6757-49FC-9AAF-F2F52D82C76A}" type="sibTrans" cxnId="{DFCD3DE9-9569-439A-AC9B-CE1427C52C1A}">
      <dgm:prSet/>
      <dgm:spPr>
        <a:solidFill>
          <a:srgbClr val="DF8B8B"/>
        </a:solidFill>
      </dgm:spPr>
      <dgm:t>
        <a:bodyPr/>
        <a:lstStyle/>
        <a:p>
          <a:endParaRPr lang="en-US"/>
        </a:p>
      </dgm:t>
    </dgm:pt>
    <dgm:pt modelId="{E76EAAFD-AE4A-461A-A039-E3B448A1400D}">
      <dgm:prSet phldrT="[Text]" custT="1"/>
      <dgm:spPr>
        <a:solidFill>
          <a:srgbClr val="9B3636"/>
        </a:solidFill>
      </dgm:spPr>
      <dgm:t>
        <a:bodyPr/>
        <a:lstStyle/>
        <a:p>
          <a:r>
            <a:rPr lang="en-US" sz="2000" b="1" dirty="0"/>
            <a:t>2015-16</a:t>
          </a:r>
        </a:p>
      </dgm:t>
    </dgm:pt>
    <dgm:pt modelId="{1C424430-D8A9-4420-9735-5E818308058A}" type="parTrans" cxnId="{78DEF454-E397-4C1C-BCEB-AB3AA71FA90F}">
      <dgm:prSet/>
      <dgm:spPr/>
      <dgm:t>
        <a:bodyPr/>
        <a:lstStyle/>
        <a:p>
          <a:endParaRPr lang="en-US"/>
        </a:p>
      </dgm:t>
    </dgm:pt>
    <dgm:pt modelId="{21F03975-1366-4B80-B9B6-AFFDF8966001}" type="sibTrans" cxnId="{78DEF454-E397-4C1C-BCEB-AB3AA71FA90F}">
      <dgm:prSet/>
      <dgm:spPr>
        <a:solidFill>
          <a:srgbClr val="DF8B8B"/>
        </a:solidFill>
      </dgm:spPr>
      <dgm:t>
        <a:bodyPr/>
        <a:lstStyle/>
        <a:p>
          <a:endParaRPr lang="en-US"/>
        </a:p>
      </dgm:t>
    </dgm:pt>
    <dgm:pt modelId="{CAAC1667-AC1A-4EEF-90CA-E6A187F7D7CF}">
      <dgm:prSet phldrT="[Text]" custT="1"/>
      <dgm:spPr>
        <a:solidFill>
          <a:srgbClr val="9B3636"/>
        </a:solidFill>
      </dgm:spPr>
      <dgm:t>
        <a:bodyPr/>
        <a:lstStyle/>
        <a:p>
          <a:r>
            <a:rPr lang="en-US" sz="2000" b="1" dirty="0"/>
            <a:t>2017-20</a:t>
          </a:r>
        </a:p>
      </dgm:t>
    </dgm:pt>
    <dgm:pt modelId="{EA066768-94B0-46CC-B54D-0F6041292D36}" type="parTrans" cxnId="{422B71CB-F5BF-426D-A701-2DA05F251A2B}">
      <dgm:prSet/>
      <dgm:spPr/>
      <dgm:t>
        <a:bodyPr/>
        <a:lstStyle/>
        <a:p>
          <a:endParaRPr lang="en-US"/>
        </a:p>
      </dgm:t>
    </dgm:pt>
    <dgm:pt modelId="{43165E24-4425-43DF-BB66-EBA4BC76393B}" type="sibTrans" cxnId="{422B71CB-F5BF-426D-A701-2DA05F251A2B}">
      <dgm:prSet/>
      <dgm:spPr/>
      <dgm:t>
        <a:bodyPr/>
        <a:lstStyle/>
        <a:p>
          <a:endParaRPr lang="en-US"/>
        </a:p>
      </dgm:t>
    </dgm:pt>
    <dgm:pt modelId="{4E998FBB-09D7-4A8B-86D9-CD601EA4E246}">
      <dgm:prSet custT="1"/>
      <dgm:spPr>
        <a:ln>
          <a:solidFill>
            <a:srgbClr val="9B3636"/>
          </a:solidFill>
        </a:ln>
      </dgm:spPr>
      <dgm:t>
        <a:bodyPr/>
        <a:lstStyle/>
        <a:p>
          <a:r>
            <a:rPr lang="en-US" sz="1600" dirty="0">
              <a:latin typeface="Myriad Pro"/>
            </a:rPr>
            <a:t>Implementing equity scorecard</a:t>
          </a:r>
        </a:p>
      </dgm:t>
    </dgm:pt>
    <dgm:pt modelId="{BB078CDB-1B56-4CD0-8624-6C473551FA00}" type="parTrans" cxnId="{87786797-993A-494C-8310-ECB6B519D993}">
      <dgm:prSet/>
      <dgm:spPr/>
      <dgm:t>
        <a:bodyPr/>
        <a:lstStyle/>
        <a:p>
          <a:endParaRPr lang="en-US"/>
        </a:p>
      </dgm:t>
    </dgm:pt>
    <dgm:pt modelId="{AFC5394C-4B99-4300-B25A-51C2E3643BAF}" type="sibTrans" cxnId="{87786797-993A-494C-8310-ECB6B519D993}">
      <dgm:prSet/>
      <dgm:spPr/>
      <dgm:t>
        <a:bodyPr/>
        <a:lstStyle/>
        <a:p>
          <a:endParaRPr lang="en-US"/>
        </a:p>
      </dgm:t>
    </dgm:pt>
    <dgm:pt modelId="{E4A0889B-EC38-4C2C-ABC9-2337E07D15B0}">
      <dgm:prSet custT="1"/>
      <dgm:spPr/>
      <dgm:t>
        <a:bodyPr/>
        <a:lstStyle/>
        <a:p>
          <a:r>
            <a:rPr lang="en-US" sz="1600" dirty="0">
              <a:latin typeface="Myriad Pro"/>
            </a:rPr>
            <a:t>Intentionally supporting faculty and instructors</a:t>
          </a:r>
        </a:p>
      </dgm:t>
    </dgm:pt>
    <dgm:pt modelId="{80348FF7-6690-436C-919B-84EC23F0D6C4}" type="parTrans" cxnId="{F6EC1242-5ADA-41EA-A70F-97E705442FBE}">
      <dgm:prSet/>
      <dgm:spPr/>
      <dgm:t>
        <a:bodyPr/>
        <a:lstStyle/>
        <a:p>
          <a:endParaRPr lang="en-US"/>
        </a:p>
      </dgm:t>
    </dgm:pt>
    <dgm:pt modelId="{1A83700D-7389-46BE-A737-7931ABA54108}" type="sibTrans" cxnId="{F6EC1242-5ADA-41EA-A70F-97E705442FBE}">
      <dgm:prSet/>
      <dgm:spPr/>
      <dgm:t>
        <a:bodyPr/>
        <a:lstStyle/>
        <a:p>
          <a:endParaRPr lang="en-US"/>
        </a:p>
      </dgm:t>
    </dgm:pt>
    <dgm:pt modelId="{D1BFA640-FB46-4E1E-B008-7231C7A2F747}">
      <dgm:prSet custT="1"/>
      <dgm:spPr/>
      <dgm:t>
        <a:bodyPr/>
        <a:lstStyle/>
        <a:p>
          <a:r>
            <a:rPr lang="en-US" sz="1600" dirty="0">
              <a:latin typeface="Myriad Pro"/>
            </a:rPr>
            <a:t>Differentiating supports</a:t>
          </a:r>
        </a:p>
      </dgm:t>
    </dgm:pt>
    <dgm:pt modelId="{429944FA-439F-48D3-B157-77DE0BB017A2}" type="parTrans" cxnId="{14A34A01-AD1A-4B18-BE6A-776B30E1F2BC}">
      <dgm:prSet/>
      <dgm:spPr/>
      <dgm:t>
        <a:bodyPr/>
        <a:lstStyle/>
        <a:p>
          <a:endParaRPr lang="en-US"/>
        </a:p>
      </dgm:t>
    </dgm:pt>
    <dgm:pt modelId="{EEFD1FF2-E9B4-458B-A1E5-81FE2B27800D}" type="sibTrans" cxnId="{14A34A01-AD1A-4B18-BE6A-776B30E1F2BC}">
      <dgm:prSet/>
      <dgm:spPr/>
      <dgm:t>
        <a:bodyPr/>
        <a:lstStyle/>
        <a:p>
          <a:endParaRPr lang="en-US"/>
        </a:p>
      </dgm:t>
    </dgm:pt>
    <dgm:pt modelId="{EB7F4182-5B04-4D21-B5AC-C50BF4D61149}">
      <dgm:prSet phldrT="[Text]" custT="1"/>
      <dgm:spPr>
        <a:ln>
          <a:solidFill>
            <a:srgbClr val="9B3636"/>
          </a:solidFill>
        </a:ln>
      </dgm:spPr>
      <dgm:t>
        <a:bodyPr/>
        <a:lstStyle/>
        <a:p>
          <a:pPr>
            <a:buFont typeface="Arial" panose="020B0604020202020204" pitchFamily="34" charset="0"/>
            <a:buNone/>
          </a:pPr>
          <a:r>
            <a:rPr lang="en-US" sz="1600" dirty="0">
              <a:latin typeface="Myriad Pro"/>
            </a:rPr>
            <a:t>Building momentum</a:t>
          </a:r>
          <a:endParaRPr lang="en-US" sz="1300" dirty="0"/>
        </a:p>
      </dgm:t>
    </dgm:pt>
    <dgm:pt modelId="{03B80A62-E3B3-4B50-93A2-7C8D079DA946}" type="parTrans" cxnId="{C982C8D2-59CC-4E60-8EB8-2A52CBE71DE4}">
      <dgm:prSet/>
      <dgm:spPr/>
      <dgm:t>
        <a:bodyPr/>
        <a:lstStyle/>
        <a:p>
          <a:endParaRPr lang="en-US"/>
        </a:p>
      </dgm:t>
    </dgm:pt>
    <dgm:pt modelId="{CD6A09CE-D583-4B65-96BE-EEE51CF0D8F3}" type="sibTrans" cxnId="{C982C8D2-59CC-4E60-8EB8-2A52CBE71DE4}">
      <dgm:prSet/>
      <dgm:spPr/>
      <dgm:t>
        <a:bodyPr/>
        <a:lstStyle/>
        <a:p>
          <a:endParaRPr lang="en-US"/>
        </a:p>
      </dgm:t>
    </dgm:pt>
    <dgm:pt modelId="{2720CA4F-D22F-40A0-B5A2-67075D9EB030}">
      <dgm:prSet phldrT="[Text]" custT="1"/>
      <dgm:spPr>
        <a:ln>
          <a:solidFill>
            <a:srgbClr val="9B3636"/>
          </a:solidFill>
        </a:ln>
      </dgm:spPr>
      <dgm:t>
        <a:bodyPr/>
        <a:lstStyle/>
        <a:p>
          <a:pPr>
            <a:buFont typeface="Arial" panose="020B0604020202020204" pitchFamily="34" charset="0"/>
            <a:buNone/>
          </a:pPr>
          <a:r>
            <a:rPr lang="en-US" sz="1600" dirty="0">
              <a:latin typeface="Myriad Pro"/>
            </a:rPr>
            <a:t>Early adopters</a:t>
          </a:r>
          <a:endParaRPr lang="en-US" sz="1300" dirty="0"/>
        </a:p>
      </dgm:t>
    </dgm:pt>
    <dgm:pt modelId="{7E04260A-6C1B-4991-AD66-FA66E1B8DC20}" type="parTrans" cxnId="{6CB46469-C087-4D3D-8B83-77445B66D6A5}">
      <dgm:prSet/>
      <dgm:spPr/>
      <dgm:t>
        <a:bodyPr/>
        <a:lstStyle/>
        <a:p>
          <a:endParaRPr lang="en-US"/>
        </a:p>
      </dgm:t>
    </dgm:pt>
    <dgm:pt modelId="{1A297E17-FA66-4525-A070-A3881CE1703F}" type="sibTrans" cxnId="{6CB46469-C087-4D3D-8B83-77445B66D6A5}">
      <dgm:prSet/>
      <dgm:spPr/>
      <dgm:t>
        <a:bodyPr/>
        <a:lstStyle/>
        <a:p>
          <a:endParaRPr lang="en-US"/>
        </a:p>
      </dgm:t>
    </dgm:pt>
    <dgm:pt modelId="{AB946DA9-7561-4B6C-B741-D0BC16E3E2BD}">
      <dgm:prSet custT="1"/>
      <dgm:spPr>
        <a:ln>
          <a:solidFill>
            <a:srgbClr val="9B3636"/>
          </a:solidFill>
        </a:ln>
      </dgm:spPr>
      <dgm:t>
        <a:bodyPr/>
        <a:lstStyle/>
        <a:p>
          <a:endParaRPr lang="en-US" sz="1600" dirty="0">
            <a:latin typeface="Myriad Pro"/>
          </a:endParaRPr>
        </a:p>
      </dgm:t>
    </dgm:pt>
    <dgm:pt modelId="{0EB9B65E-C024-44B0-810C-EEB4906CD211}" type="parTrans" cxnId="{67B98FEB-81B2-443E-A5B7-F92B49DF1AA5}">
      <dgm:prSet/>
      <dgm:spPr/>
      <dgm:t>
        <a:bodyPr/>
        <a:lstStyle/>
        <a:p>
          <a:endParaRPr lang="en-US"/>
        </a:p>
      </dgm:t>
    </dgm:pt>
    <dgm:pt modelId="{2AD2D9D9-33A5-4619-B855-FBDE4BD2C394}" type="sibTrans" cxnId="{67B98FEB-81B2-443E-A5B7-F92B49DF1AA5}">
      <dgm:prSet/>
      <dgm:spPr/>
      <dgm:t>
        <a:bodyPr/>
        <a:lstStyle/>
        <a:p>
          <a:endParaRPr lang="en-US"/>
        </a:p>
      </dgm:t>
    </dgm:pt>
    <dgm:pt modelId="{AB0D44B5-CC62-43C5-9875-078D906FC9DF}">
      <dgm:prSet phldrT="[Text]" custT="1"/>
      <dgm:spPr>
        <a:ln>
          <a:solidFill>
            <a:srgbClr val="9B3636"/>
          </a:solidFill>
        </a:ln>
      </dgm:spPr>
      <dgm:t>
        <a:bodyPr/>
        <a:lstStyle/>
        <a:p>
          <a:pPr>
            <a:buFont typeface="Arial" panose="020B0604020202020204" pitchFamily="34" charset="0"/>
            <a:buChar char="•"/>
          </a:pPr>
          <a:r>
            <a:rPr lang="en-US" sz="1600" dirty="0">
              <a:latin typeface="Myriad Pro"/>
            </a:rPr>
            <a:t>Empowering teacher leaders</a:t>
          </a:r>
          <a:endParaRPr lang="en-US" sz="1300" dirty="0"/>
        </a:p>
      </dgm:t>
    </dgm:pt>
    <dgm:pt modelId="{994D0332-3994-44CD-9C18-13242756A12D}" type="parTrans" cxnId="{367AE04D-8EEF-4F0B-9CB3-2536F5DDC896}">
      <dgm:prSet/>
      <dgm:spPr/>
      <dgm:t>
        <a:bodyPr/>
        <a:lstStyle/>
        <a:p>
          <a:endParaRPr lang="en-US"/>
        </a:p>
      </dgm:t>
    </dgm:pt>
    <dgm:pt modelId="{1E4D1F85-2479-4147-97A7-A05D4290E0B9}" type="sibTrans" cxnId="{367AE04D-8EEF-4F0B-9CB3-2536F5DDC896}">
      <dgm:prSet/>
      <dgm:spPr/>
      <dgm:t>
        <a:bodyPr/>
        <a:lstStyle/>
        <a:p>
          <a:endParaRPr lang="en-US"/>
        </a:p>
      </dgm:t>
    </dgm:pt>
    <dgm:pt modelId="{617CD60C-C911-4EC8-AC47-0EFDC6261A0B}">
      <dgm:prSet custT="1"/>
      <dgm:spPr/>
      <dgm:t>
        <a:bodyPr/>
        <a:lstStyle/>
        <a:p>
          <a:r>
            <a:rPr lang="en-US" sz="1600" dirty="0">
              <a:latin typeface="Myriad Pro"/>
            </a:rPr>
            <a:t>Investing in the commitment</a:t>
          </a:r>
        </a:p>
      </dgm:t>
    </dgm:pt>
    <dgm:pt modelId="{24358F95-D40A-40E2-AA88-AF8C0C39FDC2}" type="parTrans" cxnId="{3577B09C-7241-46BC-9F12-F0C5361A8451}">
      <dgm:prSet/>
      <dgm:spPr/>
      <dgm:t>
        <a:bodyPr/>
        <a:lstStyle/>
        <a:p>
          <a:endParaRPr lang="en-US"/>
        </a:p>
      </dgm:t>
    </dgm:pt>
    <dgm:pt modelId="{2D14DB23-CF97-49A9-8AD5-DDA347FB4F44}" type="sibTrans" cxnId="{3577B09C-7241-46BC-9F12-F0C5361A8451}">
      <dgm:prSet/>
      <dgm:spPr/>
      <dgm:t>
        <a:bodyPr/>
        <a:lstStyle/>
        <a:p>
          <a:endParaRPr lang="en-US"/>
        </a:p>
      </dgm:t>
    </dgm:pt>
    <dgm:pt modelId="{9CCAA92C-59A3-4F76-A692-076B7DE836C4}">
      <dgm:prSet phldrT="[Text]" custT="1"/>
      <dgm:spPr>
        <a:ln>
          <a:solidFill>
            <a:srgbClr val="9B3636"/>
          </a:solidFill>
        </a:ln>
      </dgm:spPr>
      <dgm:t>
        <a:bodyPr/>
        <a:lstStyle/>
        <a:p>
          <a:pPr>
            <a:buFont typeface="Arial" panose="020B0604020202020204" pitchFamily="34" charset="0"/>
            <a:buNone/>
          </a:pPr>
          <a:r>
            <a:rPr lang="en-US" sz="1600" dirty="0">
              <a:latin typeface="Myriad Pro"/>
            </a:rPr>
            <a:t>Institutional buy-in</a:t>
          </a:r>
          <a:endParaRPr lang="en-US" sz="1600" dirty="0"/>
        </a:p>
      </dgm:t>
    </dgm:pt>
    <dgm:pt modelId="{9430C1EA-4678-488C-BCBF-CD9C44DDFBF9}" type="parTrans" cxnId="{2AE281DD-8936-4994-B8BD-849D60F8DF2D}">
      <dgm:prSet/>
      <dgm:spPr/>
      <dgm:t>
        <a:bodyPr/>
        <a:lstStyle/>
        <a:p>
          <a:endParaRPr lang="en-US"/>
        </a:p>
      </dgm:t>
    </dgm:pt>
    <dgm:pt modelId="{09A2080F-1BFB-4D27-AFAB-2670F88199C9}" type="sibTrans" cxnId="{2AE281DD-8936-4994-B8BD-849D60F8DF2D}">
      <dgm:prSet/>
      <dgm:spPr/>
      <dgm:t>
        <a:bodyPr/>
        <a:lstStyle/>
        <a:p>
          <a:endParaRPr lang="en-US"/>
        </a:p>
      </dgm:t>
    </dgm:pt>
    <dgm:pt modelId="{5F90D30E-EC71-41AE-AF1F-DDF5283CDA0D}">
      <dgm:prSet phldrT="[Text]" custT="1"/>
      <dgm:spPr>
        <a:ln>
          <a:solidFill>
            <a:srgbClr val="9B3636"/>
          </a:solidFill>
        </a:ln>
      </dgm:spPr>
      <dgm:t>
        <a:bodyPr/>
        <a:lstStyle/>
        <a:p>
          <a:pPr>
            <a:buFont typeface="Arial" panose="020B0604020202020204" pitchFamily="34" charset="0"/>
            <a:buChar char="•"/>
          </a:pPr>
          <a:r>
            <a:rPr lang="en-US" sz="1600" dirty="0">
              <a:latin typeface="Myriad Pro"/>
            </a:rPr>
            <a:t>Expanding instructional innovations</a:t>
          </a:r>
          <a:endParaRPr lang="en-US" sz="1600" dirty="0"/>
        </a:p>
      </dgm:t>
    </dgm:pt>
    <dgm:pt modelId="{20189A44-2844-4E4B-81B8-2782B3270AF4}" type="parTrans" cxnId="{9F83F198-8BAB-40F3-8946-FA051DB4B005}">
      <dgm:prSet/>
      <dgm:spPr/>
      <dgm:t>
        <a:bodyPr/>
        <a:lstStyle/>
        <a:p>
          <a:endParaRPr lang="en-US"/>
        </a:p>
      </dgm:t>
    </dgm:pt>
    <dgm:pt modelId="{60C2E178-F974-4C21-82AB-8366C0D60AFC}" type="sibTrans" cxnId="{9F83F198-8BAB-40F3-8946-FA051DB4B005}">
      <dgm:prSet/>
      <dgm:spPr/>
      <dgm:t>
        <a:bodyPr/>
        <a:lstStyle/>
        <a:p>
          <a:endParaRPr lang="en-US"/>
        </a:p>
      </dgm:t>
    </dgm:pt>
    <dgm:pt modelId="{CDBBF8FC-2BA0-4CD8-BA5D-6B0849ED17E9}" type="pres">
      <dgm:prSet presAssocID="{0BA588B3-7967-4854-A7F1-94A9961BA1BC}" presName="linearFlow" presStyleCnt="0">
        <dgm:presLayoutVars>
          <dgm:dir/>
          <dgm:animLvl val="lvl"/>
          <dgm:resizeHandles val="exact"/>
        </dgm:presLayoutVars>
      </dgm:prSet>
      <dgm:spPr/>
    </dgm:pt>
    <dgm:pt modelId="{A0D2C3C7-9E57-4136-896F-23B0BB27EAAC}" type="pres">
      <dgm:prSet presAssocID="{D34880AB-1569-469C-A71D-077D9EA2390B}" presName="composite" presStyleCnt="0"/>
      <dgm:spPr/>
    </dgm:pt>
    <dgm:pt modelId="{FEF71153-C58F-48ED-BC2D-B226CEB6BD7B}" type="pres">
      <dgm:prSet presAssocID="{D34880AB-1569-469C-A71D-077D9EA2390B}" presName="parTx" presStyleLbl="node1" presStyleIdx="0" presStyleCnt="3">
        <dgm:presLayoutVars>
          <dgm:chMax val="0"/>
          <dgm:chPref val="0"/>
          <dgm:bulletEnabled val="1"/>
        </dgm:presLayoutVars>
      </dgm:prSet>
      <dgm:spPr/>
    </dgm:pt>
    <dgm:pt modelId="{80177C94-63CF-44F9-A97E-1C75F14D1F78}" type="pres">
      <dgm:prSet presAssocID="{D34880AB-1569-469C-A71D-077D9EA2390B}" presName="parSh" presStyleLbl="node1" presStyleIdx="0" presStyleCnt="3"/>
      <dgm:spPr/>
    </dgm:pt>
    <dgm:pt modelId="{BB7CE98A-4033-4B25-9A97-E1DCB8165CC0}" type="pres">
      <dgm:prSet presAssocID="{D34880AB-1569-469C-A71D-077D9EA2390B}" presName="desTx" presStyleLbl="fgAcc1" presStyleIdx="0" presStyleCnt="3" custScaleX="131799">
        <dgm:presLayoutVars>
          <dgm:bulletEnabled val="1"/>
        </dgm:presLayoutVars>
      </dgm:prSet>
      <dgm:spPr/>
    </dgm:pt>
    <dgm:pt modelId="{F242AAE8-5333-4B25-B18F-2774A926E181}" type="pres">
      <dgm:prSet presAssocID="{6AA90FAF-6757-49FC-9AAF-F2F52D82C76A}" presName="sibTrans" presStyleLbl="sibTrans2D1" presStyleIdx="0" presStyleCnt="2"/>
      <dgm:spPr/>
    </dgm:pt>
    <dgm:pt modelId="{6DC339AF-08DC-4551-A710-94374AA6659C}" type="pres">
      <dgm:prSet presAssocID="{6AA90FAF-6757-49FC-9AAF-F2F52D82C76A}" presName="connTx" presStyleLbl="sibTrans2D1" presStyleIdx="0" presStyleCnt="2"/>
      <dgm:spPr/>
    </dgm:pt>
    <dgm:pt modelId="{418CDF50-E7CE-4F0B-BD0F-3CC769208375}" type="pres">
      <dgm:prSet presAssocID="{E76EAAFD-AE4A-461A-A039-E3B448A1400D}" presName="composite" presStyleCnt="0"/>
      <dgm:spPr/>
    </dgm:pt>
    <dgm:pt modelId="{29E6AD5D-1EF7-48DF-BE69-F2B2DCD5CCDD}" type="pres">
      <dgm:prSet presAssocID="{E76EAAFD-AE4A-461A-A039-E3B448A1400D}" presName="parTx" presStyleLbl="node1" presStyleIdx="0" presStyleCnt="3">
        <dgm:presLayoutVars>
          <dgm:chMax val="0"/>
          <dgm:chPref val="0"/>
          <dgm:bulletEnabled val="1"/>
        </dgm:presLayoutVars>
      </dgm:prSet>
      <dgm:spPr/>
    </dgm:pt>
    <dgm:pt modelId="{C6437A34-35E4-40FD-8CF5-D11CE499E8EA}" type="pres">
      <dgm:prSet presAssocID="{E76EAAFD-AE4A-461A-A039-E3B448A1400D}" presName="parSh" presStyleLbl="node1" presStyleIdx="1" presStyleCnt="3"/>
      <dgm:spPr/>
    </dgm:pt>
    <dgm:pt modelId="{38C7FCE5-66B1-4C9D-A97F-E5FF5C74F9CF}" type="pres">
      <dgm:prSet presAssocID="{E76EAAFD-AE4A-461A-A039-E3B448A1400D}" presName="desTx" presStyleLbl="fgAcc1" presStyleIdx="1" presStyleCnt="3" custScaleX="129565">
        <dgm:presLayoutVars>
          <dgm:bulletEnabled val="1"/>
        </dgm:presLayoutVars>
      </dgm:prSet>
      <dgm:spPr/>
    </dgm:pt>
    <dgm:pt modelId="{4C89207F-F834-4C1C-BB98-F1AB2EF4054E}" type="pres">
      <dgm:prSet presAssocID="{21F03975-1366-4B80-B9B6-AFFDF8966001}" presName="sibTrans" presStyleLbl="sibTrans2D1" presStyleIdx="1" presStyleCnt="2"/>
      <dgm:spPr/>
    </dgm:pt>
    <dgm:pt modelId="{FF2F4C1A-8E23-4D4A-A5C5-B12B3D74307F}" type="pres">
      <dgm:prSet presAssocID="{21F03975-1366-4B80-B9B6-AFFDF8966001}" presName="connTx" presStyleLbl="sibTrans2D1" presStyleIdx="1" presStyleCnt="2"/>
      <dgm:spPr/>
    </dgm:pt>
    <dgm:pt modelId="{EADC8AAE-E77D-446F-88FF-9D3DFF845E70}" type="pres">
      <dgm:prSet presAssocID="{CAAC1667-AC1A-4EEF-90CA-E6A187F7D7CF}" presName="composite" presStyleCnt="0"/>
      <dgm:spPr/>
    </dgm:pt>
    <dgm:pt modelId="{E3202F02-FB4B-462D-99C3-922E14A30A39}" type="pres">
      <dgm:prSet presAssocID="{CAAC1667-AC1A-4EEF-90CA-E6A187F7D7CF}" presName="parTx" presStyleLbl="node1" presStyleIdx="1" presStyleCnt="3">
        <dgm:presLayoutVars>
          <dgm:chMax val="0"/>
          <dgm:chPref val="0"/>
          <dgm:bulletEnabled val="1"/>
        </dgm:presLayoutVars>
      </dgm:prSet>
      <dgm:spPr/>
    </dgm:pt>
    <dgm:pt modelId="{99C61E58-A793-4B05-ABF0-70D92B820925}" type="pres">
      <dgm:prSet presAssocID="{CAAC1667-AC1A-4EEF-90CA-E6A187F7D7CF}" presName="parSh" presStyleLbl="node1" presStyleIdx="2" presStyleCnt="3"/>
      <dgm:spPr/>
    </dgm:pt>
    <dgm:pt modelId="{3250E8AB-9244-4216-B956-E65C1C757B0A}" type="pres">
      <dgm:prSet presAssocID="{CAAC1667-AC1A-4EEF-90CA-E6A187F7D7CF}" presName="desTx" presStyleLbl="fgAcc1" presStyleIdx="2" presStyleCnt="3" custScaleX="132674">
        <dgm:presLayoutVars>
          <dgm:bulletEnabled val="1"/>
        </dgm:presLayoutVars>
      </dgm:prSet>
      <dgm:spPr/>
    </dgm:pt>
  </dgm:ptLst>
  <dgm:cxnLst>
    <dgm:cxn modelId="{5013BE00-F2BE-406C-B015-8C502AA3F163}" type="presOf" srcId="{D34880AB-1569-469C-A71D-077D9EA2390B}" destId="{80177C94-63CF-44F9-A97E-1C75F14D1F78}" srcOrd="1" destOrd="0" presId="urn:microsoft.com/office/officeart/2005/8/layout/process3"/>
    <dgm:cxn modelId="{14A34A01-AD1A-4B18-BE6A-776B30E1F2BC}" srcId="{CAAC1667-AC1A-4EEF-90CA-E6A187F7D7CF}" destId="{D1BFA640-FB46-4E1E-B008-7231C7A2F747}" srcOrd="2" destOrd="0" parTransId="{429944FA-439F-48D3-B157-77DE0BB017A2}" sibTransId="{EEFD1FF2-E9B4-458B-A1E5-81FE2B27800D}"/>
    <dgm:cxn modelId="{B574F202-CB43-489A-9A7B-697352947AEC}" type="presOf" srcId="{9CCAA92C-59A3-4F76-A692-076B7DE836C4}" destId="{3250E8AB-9244-4216-B956-E65C1C757B0A}" srcOrd="0" destOrd="0" presId="urn:microsoft.com/office/officeart/2005/8/layout/process3"/>
    <dgm:cxn modelId="{80252E0C-A608-498A-9434-8D27F081DB63}" type="presOf" srcId="{AB946DA9-7561-4B6C-B741-D0BC16E3E2BD}" destId="{BB7CE98A-4033-4B25-9A97-E1DCB8165CC0}" srcOrd="0" destOrd="3" presId="urn:microsoft.com/office/officeart/2005/8/layout/process3"/>
    <dgm:cxn modelId="{AAB77031-C60D-41DC-9116-B4550ECCFB85}" type="presOf" srcId="{21F03975-1366-4B80-B9B6-AFFDF8966001}" destId="{4C89207F-F834-4C1C-BB98-F1AB2EF4054E}" srcOrd="0" destOrd="0" presId="urn:microsoft.com/office/officeart/2005/8/layout/process3"/>
    <dgm:cxn modelId="{10B25036-2D1C-4CC8-95A4-34715A56907C}" type="presOf" srcId="{CAAC1667-AC1A-4EEF-90CA-E6A187F7D7CF}" destId="{E3202F02-FB4B-462D-99C3-922E14A30A39}" srcOrd="0" destOrd="0" presId="urn:microsoft.com/office/officeart/2005/8/layout/process3"/>
    <dgm:cxn modelId="{BDF4963B-CE6D-400A-92E8-59ED4262E66D}" type="presOf" srcId="{E4A0889B-EC38-4C2C-ABC9-2337E07D15B0}" destId="{38C7FCE5-66B1-4C9D-A97F-E5FF5C74F9CF}" srcOrd="0" destOrd="2" presId="urn:microsoft.com/office/officeart/2005/8/layout/process3"/>
    <dgm:cxn modelId="{B5642761-9729-4E34-A6D0-13415CE1C7D9}" type="presOf" srcId="{EB7F4182-5B04-4D21-B5AC-C50BF4D61149}" destId="{38C7FCE5-66B1-4C9D-A97F-E5FF5C74F9CF}" srcOrd="0" destOrd="0" presId="urn:microsoft.com/office/officeart/2005/8/layout/process3"/>
    <dgm:cxn modelId="{F6EC1242-5ADA-41EA-A70F-97E705442FBE}" srcId="{E76EAAFD-AE4A-461A-A039-E3B448A1400D}" destId="{E4A0889B-EC38-4C2C-ABC9-2337E07D15B0}" srcOrd="2" destOrd="0" parTransId="{80348FF7-6690-436C-919B-84EC23F0D6C4}" sibTransId="{1A83700D-7389-46BE-A737-7931ABA54108}"/>
    <dgm:cxn modelId="{8605CF43-3CAB-4607-A964-227AF6F2FB5F}" type="presOf" srcId="{0BA588B3-7967-4854-A7F1-94A9961BA1BC}" destId="{CDBBF8FC-2BA0-4CD8-BA5D-6B0849ED17E9}" srcOrd="0" destOrd="0" presId="urn:microsoft.com/office/officeart/2005/8/layout/process3"/>
    <dgm:cxn modelId="{5CE14F47-0629-4377-9E95-8808E3D07264}" type="presOf" srcId="{617CD60C-C911-4EC8-AC47-0EFDC6261A0B}" destId="{38C7FCE5-66B1-4C9D-A97F-E5FF5C74F9CF}" srcOrd="0" destOrd="1" presId="urn:microsoft.com/office/officeart/2005/8/layout/process3"/>
    <dgm:cxn modelId="{6CB46469-C087-4D3D-8B83-77445B66D6A5}" srcId="{D34880AB-1569-469C-A71D-077D9EA2390B}" destId="{2720CA4F-D22F-40A0-B5A2-67075D9EB030}" srcOrd="0" destOrd="0" parTransId="{7E04260A-6C1B-4991-AD66-FA66E1B8DC20}" sibTransId="{1A297E17-FA66-4525-A070-A3881CE1703F}"/>
    <dgm:cxn modelId="{2F27B66A-6437-407C-8E01-0B57BFBA6194}" type="presOf" srcId="{D34880AB-1569-469C-A71D-077D9EA2390B}" destId="{FEF71153-C58F-48ED-BC2D-B226CEB6BD7B}" srcOrd="0" destOrd="0" presId="urn:microsoft.com/office/officeart/2005/8/layout/process3"/>
    <dgm:cxn modelId="{367AE04D-8EEF-4F0B-9CB3-2536F5DDC896}" srcId="{D34880AB-1569-469C-A71D-077D9EA2390B}" destId="{AB0D44B5-CC62-43C5-9875-078D906FC9DF}" srcOrd="1" destOrd="0" parTransId="{994D0332-3994-44CD-9C18-13242756A12D}" sibTransId="{1E4D1F85-2479-4147-97A7-A05D4290E0B9}"/>
    <dgm:cxn modelId="{683BE173-79EB-4E02-9A12-C33AF1EF3E7F}" type="presOf" srcId="{6AA90FAF-6757-49FC-9AAF-F2F52D82C76A}" destId="{F242AAE8-5333-4B25-B18F-2774A926E181}" srcOrd="0" destOrd="0" presId="urn:microsoft.com/office/officeart/2005/8/layout/process3"/>
    <dgm:cxn modelId="{78DEF454-E397-4C1C-BCEB-AB3AA71FA90F}" srcId="{0BA588B3-7967-4854-A7F1-94A9961BA1BC}" destId="{E76EAAFD-AE4A-461A-A039-E3B448A1400D}" srcOrd="1" destOrd="0" parTransId="{1C424430-D8A9-4420-9735-5E818308058A}" sibTransId="{21F03975-1366-4B80-B9B6-AFFDF8966001}"/>
    <dgm:cxn modelId="{FAF6F675-7D5A-4439-815E-A0EA9019BB23}" type="presOf" srcId="{D1BFA640-FB46-4E1E-B008-7231C7A2F747}" destId="{3250E8AB-9244-4216-B956-E65C1C757B0A}" srcOrd="0" destOrd="2" presId="urn:microsoft.com/office/officeart/2005/8/layout/process3"/>
    <dgm:cxn modelId="{9E5C0787-68D7-40F7-889D-F8FA48FC9CA0}" type="presOf" srcId="{5F90D30E-EC71-41AE-AF1F-DDF5283CDA0D}" destId="{3250E8AB-9244-4216-B956-E65C1C757B0A}" srcOrd="0" destOrd="1" presId="urn:microsoft.com/office/officeart/2005/8/layout/process3"/>
    <dgm:cxn modelId="{87786797-993A-494C-8310-ECB6B519D993}" srcId="{D34880AB-1569-469C-A71D-077D9EA2390B}" destId="{4E998FBB-09D7-4A8B-86D9-CD601EA4E246}" srcOrd="2" destOrd="0" parTransId="{BB078CDB-1B56-4CD0-8624-6C473551FA00}" sibTransId="{AFC5394C-4B99-4300-B25A-51C2E3643BAF}"/>
    <dgm:cxn modelId="{9F83F198-8BAB-40F3-8946-FA051DB4B005}" srcId="{CAAC1667-AC1A-4EEF-90CA-E6A187F7D7CF}" destId="{5F90D30E-EC71-41AE-AF1F-DDF5283CDA0D}" srcOrd="1" destOrd="0" parTransId="{20189A44-2844-4E4B-81B8-2782B3270AF4}" sibTransId="{60C2E178-F974-4C21-82AB-8366C0D60AFC}"/>
    <dgm:cxn modelId="{C5B4F599-9213-4201-ABA3-EA06BB253A19}" type="presOf" srcId="{2720CA4F-D22F-40A0-B5A2-67075D9EB030}" destId="{BB7CE98A-4033-4B25-9A97-E1DCB8165CC0}" srcOrd="0" destOrd="0" presId="urn:microsoft.com/office/officeart/2005/8/layout/process3"/>
    <dgm:cxn modelId="{3577B09C-7241-46BC-9F12-F0C5361A8451}" srcId="{E76EAAFD-AE4A-461A-A039-E3B448A1400D}" destId="{617CD60C-C911-4EC8-AC47-0EFDC6261A0B}" srcOrd="1" destOrd="0" parTransId="{24358F95-D40A-40E2-AA88-AF8C0C39FDC2}" sibTransId="{2D14DB23-CF97-49A9-8AD5-DDA347FB4F44}"/>
    <dgm:cxn modelId="{132C8A9F-DC13-4E9C-A852-E16EC5917509}" type="presOf" srcId="{E76EAAFD-AE4A-461A-A039-E3B448A1400D}" destId="{C6437A34-35E4-40FD-8CF5-D11CE499E8EA}" srcOrd="1" destOrd="0" presId="urn:microsoft.com/office/officeart/2005/8/layout/process3"/>
    <dgm:cxn modelId="{18B155A1-DC81-47DA-97DC-975E9273B784}" type="presOf" srcId="{4E998FBB-09D7-4A8B-86D9-CD601EA4E246}" destId="{BB7CE98A-4033-4B25-9A97-E1DCB8165CC0}" srcOrd="0" destOrd="2" presId="urn:microsoft.com/office/officeart/2005/8/layout/process3"/>
    <dgm:cxn modelId="{969328AA-D8ED-4AFD-A484-CF90F01E99CD}" type="presOf" srcId="{AB0D44B5-CC62-43C5-9875-078D906FC9DF}" destId="{BB7CE98A-4033-4B25-9A97-E1DCB8165CC0}" srcOrd="0" destOrd="1" presId="urn:microsoft.com/office/officeart/2005/8/layout/process3"/>
    <dgm:cxn modelId="{8D5154C5-2B5B-4F3C-A1CD-00602248DEDE}" type="presOf" srcId="{21F03975-1366-4B80-B9B6-AFFDF8966001}" destId="{FF2F4C1A-8E23-4D4A-A5C5-B12B3D74307F}" srcOrd="1" destOrd="0" presId="urn:microsoft.com/office/officeart/2005/8/layout/process3"/>
    <dgm:cxn modelId="{422B71CB-F5BF-426D-A701-2DA05F251A2B}" srcId="{0BA588B3-7967-4854-A7F1-94A9961BA1BC}" destId="{CAAC1667-AC1A-4EEF-90CA-E6A187F7D7CF}" srcOrd="2" destOrd="0" parTransId="{EA066768-94B0-46CC-B54D-0F6041292D36}" sibTransId="{43165E24-4425-43DF-BB66-EBA4BC76393B}"/>
    <dgm:cxn modelId="{C982C8D2-59CC-4E60-8EB8-2A52CBE71DE4}" srcId="{E76EAAFD-AE4A-461A-A039-E3B448A1400D}" destId="{EB7F4182-5B04-4D21-B5AC-C50BF4D61149}" srcOrd="0" destOrd="0" parTransId="{03B80A62-E3B3-4B50-93A2-7C8D079DA946}" sibTransId="{CD6A09CE-D583-4B65-96BE-EEE51CF0D8F3}"/>
    <dgm:cxn modelId="{2AE281DD-8936-4994-B8BD-849D60F8DF2D}" srcId="{CAAC1667-AC1A-4EEF-90CA-E6A187F7D7CF}" destId="{9CCAA92C-59A3-4F76-A692-076B7DE836C4}" srcOrd="0" destOrd="0" parTransId="{9430C1EA-4678-488C-BCBF-CD9C44DDFBF9}" sibTransId="{09A2080F-1BFB-4D27-AFAB-2670F88199C9}"/>
    <dgm:cxn modelId="{47AA1AE1-3ED0-4334-B6EA-C696C207F5D2}" type="presOf" srcId="{6AA90FAF-6757-49FC-9AAF-F2F52D82C76A}" destId="{6DC339AF-08DC-4551-A710-94374AA6659C}" srcOrd="1" destOrd="0" presId="urn:microsoft.com/office/officeart/2005/8/layout/process3"/>
    <dgm:cxn modelId="{968DF2E3-6D22-4B01-8C8D-AE93C4F1DFD7}" type="presOf" srcId="{CAAC1667-AC1A-4EEF-90CA-E6A187F7D7CF}" destId="{99C61E58-A793-4B05-ABF0-70D92B820925}" srcOrd="1" destOrd="0" presId="urn:microsoft.com/office/officeart/2005/8/layout/process3"/>
    <dgm:cxn modelId="{DFCD3DE9-9569-439A-AC9B-CE1427C52C1A}" srcId="{0BA588B3-7967-4854-A7F1-94A9961BA1BC}" destId="{D34880AB-1569-469C-A71D-077D9EA2390B}" srcOrd="0" destOrd="0" parTransId="{12DEF044-131A-42E4-AC73-4675E48EE8A4}" sibTransId="{6AA90FAF-6757-49FC-9AAF-F2F52D82C76A}"/>
    <dgm:cxn modelId="{67B98FEB-81B2-443E-A5B7-F92B49DF1AA5}" srcId="{D34880AB-1569-469C-A71D-077D9EA2390B}" destId="{AB946DA9-7561-4B6C-B741-D0BC16E3E2BD}" srcOrd="3" destOrd="0" parTransId="{0EB9B65E-C024-44B0-810C-EEB4906CD211}" sibTransId="{2AD2D9D9-33A5-4619-B855-FBDE4BD2C394}"/>
    <dgm:cxn modelId="{9943C3FC-B365-4AA6-809F-539B8ECCC5C4}" type="presOf" srcId="{E76EAAFD-AE4A-461A-A039-E3B448A1400D}" destId="{29E6AD5D-1EF7-48DF-BE69-F2B2DCD5CCDD}" srcOrd="0" destOrd="0" presId="urn:microsoft.com/office/officeart/2005/8/layout/process3"/>
    <dgm:cxn modelId="{4B7C1B48-33B5-40CB-BD41-391F2B743877}" type="presParOf" srcId="{CDBBF8FC-2BA0-4CD8-BA5D-6B0849ED17E9}" destId="{A0D2C3C7-9E57-4136-896F-23B0BB27EAAC}" srcOrd="0" destOrd="0" presId="urn:microsoft.com/office/officeart/2005/8/layout/process3"/>
    <dgm:cxn modelId="{45455EAA-2E40-4E3B-99A8-4BA9DC1E2B96}" type="presParOf" srcId="{A0D2C3C7-9E57-4136-896F-23B0BB27EAAC}" destId="{FEF71153-C58F-48ED-BC2D-B226CEB6BD7B}" srcOrd="0" destOrd="0" presId="urn:microsoft.com/office/officeart/2005/8/layout/process3"/>
    <dgm:cxn modelId="{E72BE50C-0459-4491-AFD3-2A6A0053824D}" type="presParOf" srcId="{A0D2C3C7-9E57-4136-896F-23B0BB27EAAC}" destId="{80177C94-63CF-44F9-A97E-1C75F14D1F78}" srcOrd="1" destOrd="0" presId="urn:microsoft.com/office/officeart/2005/8/layout/process3"/>
    <dgm:cxn modelId="{64213EC3-8B06-4250-9375-77B91763C175}" type="presParOf" srcId="{A0D2C3C7-9E57-4136-896F-23B0BB27EAAC}" destId="{BB7CE98A-4033-4B25-9A97-E1DCB8165CC0}" srcOrd="2" destOrd="0" presId="urn:microsoft.com/office/officeart/2005/8/layout/process3"/>
    <dgm:cxn modelId="{82D618FF-3793-42FA-B1B2-102D549B9EE5}" type="presParOf" srcId="{CDBBF8FC-2BA0-4CD8-BA5D-6B0849ED17E9}" destId="{F242AAE8-5333-4B25-B18F-2774A926E181}" srcOrd="1" destOrd="0" presId="urn:microsoft.com/office/officeart/2005/8/layout/process3"/>
    <dgm:cxn modelId="{B3EF58BA-E1DF-4CED-BD7C-586CAF2A7023}" type="presParOf" srcId="{F242AAE8-5333-4B25-B18F-2774A926E181}" destId="{6DC339AF-08DC-4551-A710-94374AA6659C}" srcOrd="0" destOrd="0" presId="urn:microsoft.com/office/officeart/2005/8/layout/process3"/>
    <dgm:cxn modelId="{AE98B119-34EF-42ED-819D-EB29D1AE8DDB}" type="presParOf" srcId="{CDBBF8FC-2BA0-4CD8-BA5D-6B0849ED17E9}" destId="{418CDF50-E7CE-4F0B-BD0F-3CC769208375}" srcOrd="2" destOrd="0" presId="urn:microsoft.com/office/officeart/2005/8/layout/process3"/>
    <dgm:cxn modelId="{A1F3DA92-5D6B-4F54-890A-CB2BF919DD9A}" type="presParOf" srcId="{418CDF50-E7CE-4F0B-BD0F-3CC769208375}" destId="{29E6AD5D-1EF7-48DF-BE69-F2B2DCD5CCDD}" srcOrd="0" destOrd="0" presId="urn:microsoft.com/office/officeart/2005/8/layout/process3"/>
    <dgm:cxn modelId="{42815A60-D65C-48A2-88F5-188C2B6D2E87}" type="presParOf" srcId="{418CDF50-E7CE-4F0B-BD0F-3CC769208375}" destId="{C6437A34-35E4-40FD-8CF5-D11CE499E8EA}" srcOrd="1" destOrd="0" presId="urn:microsoft.com/office/officeart/2005/8/layout/process3"/>
    <dgm:cxn modelId="{185352D6-B6A7-4B48-9936-9255445D618F}" type="presParOf" srcId="{418CDF50-E7CE-4F0B-BD0F-3CC769208375}" destId="{38C7FCE5-66B1-4C9D-A97F-E5FF5C74F9CF}" srcOrd="2" destOrd="0" presId="urn:microsoft.com/office/officeart/2005/8/layout/process3"/>
    <dgm:cxn modelId="{C4C06F89-68EC-441E-9026-990BF84F1C44}" type="presParOf" srcId="{CDBBF8FC-2BA0-4CD8-BA5D-6B0849ED17E9}" destId="{4C89207F-F834-4C1C-BB98-F1AB2EF4054E}" srcOrd="3" destOrd="0" presId="urn:microsoft.com/office/officeart/2005/8/layout/process3"/>
    <dgm:cxn modelId="{17376601-18E4-4233-B1E6-1044073C3671}" type="presParOf" srcId="{4C89207F-F834-4C1C-BB98-F1AB2EF4054E}" destId="{FF2F4C1A-8E23-4D4A-A5C5-B12B3D74307F}" srcOrd="0" destOrd="0" presId="urn:microsoft.com/office/officeart/2005/8/layout/process3"/>
    <dgm:cxn modelId="{B7AE83F8-E765-4F5A-84AC-A14712E8D366}" type="presParOf" srcId="{CDBBF8FC-2BA0-4CD8-BA5D-6B0849ED17E9}" destId="{EADC8AAE-E77D-446F-88FF-9D3DFF845E70}" srcOrd="4" destOrd="0" presId="urn:microsoft.com/office/officeart/2005/8/layout/process3"/>
    <dgm:cxn modelId="{847C8EE7-5FE9-42FD-9AB6-1A414802FC8E}" type="presParOf" srcId="{EADC8AAE-E77D-446F-88FF-9D3DFF845E70}" destId="{E3202F02-FB4B-462D-99C3-922E14A30A39}" srcOrd="0" destOrd="0" presId="urn:microsoft.com/office/officeart/2005/8/layout/process3"/>
    <dgm:cxn modelId="{A7E9C40C-9951-42B3-9919-301760E132EE}" type="presParOf" srcId="{EADC8AAE-E77D-446F-88FF-9D3DFF845E70}" destId="{99C61E58-A793-4B05-ABF0-70D92B820925}" srcOrd="1" destOrd="0" presId="urn:microsoft.com/office/officeart/2005/8/layout/process3"/>
    <dgm:cxn modelId="{315CC44A-1AC1-460E-83FC-2AD7178DC586}" type="presParOf" srcId="{EADC8AAE-E77D-446F-88FF-9D3DFF845E70}" destId="{3250E8AB-9244-4216-B956-E65C1C757B0A}"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77C94-63CF-44F9-A97E-1C75F14D1F78}">
      <dsp:nvSpPr>
        <dsp:cNvPr id="0" name=""/>
        <dsp:cNvSpPr/>
      </dsp:nvSpPr>
      <dsp:spPr>
        <a:xfrm>
          <a:off x="11010" y="-249034"/>
          <a:ext cx="2246167" cy="747102"/>
        </a:xfrm>
        <a:prstGeom prst="roundRect">
          <a:avLst>
            <a:gd name="adj" fmla="val 10000"/>
          </a:avLst>
        </a:prstGeom>
        <a:solidFill>
          <a:srgbClr val="9B36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b="1" kern="1200" dirty="0"/>
            <a:t>2013-14</a:t>
          </a:r>
        </a:p>
      </dsp:txBody>
      <dsp:txXfrm>
        <a:off x="11010" y="-249034"/>
        <a:ext cx="2246167" cy="498068"/>
      </dsp:txXfrm>
    </dsp:sp>
    <dsp:sp modelId="{BB7CE98A-4033-4B25-9A97-E1DCB8165CC0}">
      <dsp:nvSpPr>
        <dsp:cNvPr id="0" name=""/>
        <dsp:cNvSpPr/>
      </dsp:nvSpPr>
      <dsp:spPr>
        <a:xfrm>
          <a:off x="113117" y="249034"/>
          <a:ext cx="2960425" cy="1605468"/>
        </a:xfrm>
        <a:prstGeom prst="roundRect">
          <a:avLst>
            <a:gd name="adj" fmla="val 10000"/>
          </a:avLst>
        </a:prstGeom>
        <a:solidFill>
          <a:schemeClr val="lt1">
            <a:alpha val="90000"/>
            <a:hueOff val="0"/>
            <a:satOff val="0"/>
            <a:lumOff val="0"/>
            <a:alphaOff val="0"/>
          </a:schemeClr>
        </a:solidFill>
        <a:ln w="12700" cap="flat" cmpd="sng" algn="ctr">
          <a:solidFill>
            <a:srgbClr val="9B363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None/>
          </a:pPr>
          <a:r>
            <a:rPr lang="en-US" sz="1600" kern="1200" dirty="0">
              <a:latin typeface="Myriad Pro"/>
            </a:rPr>
            <a:t>Early adopters</a:t>
          </a:r>
          <a:endParaRPr lang="en-US" sz="13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latin typeface="Myriad Pro"/>
            </a:rPr>
            <a:t>Empowering teacher leaders</a:t>
          </a:r>
          <a:endParaRPr lang="en-US" sz="1300" kern="1200" dirty="0"/>
        </a:p>
        <a:p>
          <a:pPr marL="171450" lvl="1" indent="-171450" algn="l" defTabSz="711200">
            <a:lnSpc>
              <a:spcPct val="90000"/>
            </a:lnSpc>
            <a:spcBef>
              <a:spcPct val="0"/>
            </a:spcBef>
            <a:spcAft>
              <a:spcPct val="15000"/>
            </a:spcAft>
            <a:buChar char="•"/>
          </a:pPr>
          <a:r>
            <a:rPr lang="en-US" sz="1600" kern="1200" dirty="0">
              <a:latin typeface="Myriad Pro"/>
            </a:rPr>
            <a:t>Implementing equity scorecard</a:t>
          </a:r>
        </a:p>
        <a:p>
          <a:pPr marL="171450" lvl="1" indent="-171450" algn="l" defTabSz="711200">
            <a:lnSpc>
              <a:spcPct val="90000"/>
            </a:lnSpc>
            <a:spcBef>
              <a:spcPct val="0"/>
            </a:spcBef>
            <a:spcAft>
              <a:spcPct val="15000"/>
            </a:spcAft>
            <a:buChar char="•"/>
          </a:pPr>
          <a:endParaRPr lang="en-US" sz="1600" kern="1200" dirty="0">
            <a:latin typeface="Myriad Pro"/>
          </a:endParaRPr>
        </a:p>
      </dsp:txBody>
      <dsp:txXfrm>
        <a:off x="160140" y="296057"/>
        <a:ext cx="2866379" cy="1511422"/>
      </dsp:txXfrm>
    </dsp:sp>
    <dsp:sp modelId="{F242AAE8-5333-4B25-B18F-2774A926E181}">
      <dsp:nvSpPr>
        <dsp:cNvPr id="0" name=""/>
        <dsp:cNvSpPr/>
      </dsp:nvSpPr>
      <dsp:spPr>
        <a:xfrm>
          <a:off x="2686545" y="-279342"/>
          <a:ext cx="910259" cy="558684"/>
        </a:xfrm>
        <a:prstGeom prst="rightArrow">
          <a:avLst>
            <a:gd name="adj1" fmla="val 60000"/>
            <a:gd name="adj2" fmla="val 50000"/>
          </a:avLst>
        </a:prstGeom>
        <a:solidFill>
          <a:srgbClr val="DF8B8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2686545" y="-167605"/>
        <a:ext cx="742654" cy="335210"/>
      </dsp:txXfrm>
    </dsp:sp>
    <dsp:sp modelId="{C6437A34-35E4-40FD-8CF5-D11CE499E8EA}">
      <dsp:nvSpPr>
        <dsp:cNvPr id="0" name=""/>
        <dsp:cNvSpPr/>
      </dsp:nvSpPr>
      <dsp:spPr>
        <a:xfrm>
          <a:off x="3974647" y="-249034"/>
          <a:ext cx="2246167" cy="747102"/>
        </a:xfrm>
        <a:prstGeom prst="roundRect">
          <a:avLst>
            <a:gd name="adj" fmla="val 10000"/>
          </a:avLst>
        </a:prstGeom>
        <a:solidFill>
          <a:srgbClr val="9B36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b="1" kern="1200" dirty="0"/>
            <a:t>2015-16</a:t>
          </a:r>
        </a:p>
      </dsp:txBody>
      <dsp:txXfrm>
        <a:off x="3974647" y="-249034"/>
        <a:ext cx="2246167" cy="498068"/>
      </dsp:txXfrm>
    </dsp:sp>
    <dsp:sp modelId="{38C7FCE5-66B1-4C9D-A97F-E5FF5C74F9CF}">
      <dsp:nvSpPr>
        <dsp:cNvPr id="0" name=""/>
        <dsp:cNvSpPr/>
      </dsp:nvSpPr>
      <dsp:spPr>
        <a:xfrm>
          <a:off x="4101844" y="249034"/>
          <a:ext cx="2910246" cy="1605468"/>
        </a:xfrm>
        <a:prstGeom prst="roundRect">
          <a:avLst>
            <a:gd name="adj" fmla="val 10000"/>
          </a:avLst>
        </a:prstGeom>
        <a:solidFill>
          <a:schemeClr val="lt1">
            <a:alpha val="90000"/>
            <a:hueOff val="0"/>
            <a:satOff val="0"/>
            <a:lumOff val="0"/>
            <a:alphaOff val="0"/>
          </a:schemeClr>
        </a:solidFill>
        <a:ln w="12700" cap="flat" cmpd="sng" algn="ctr">
          <a:solidFill>
            <a:srgbClr val="9B363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None/>
          </a:pPr>
          <a:r>
            <a:rPr lang="en-US" sz="1600" kern="1200" dirty="0">
              <a:latin typeface="Myriad Pro"/>
            </a:rPr>
            <a:t>Building momentum</a:t>
          </a:r>
          <a:endParaRPr lang="en-US" sz="1300" kern="1200" dirty="0"/>
        </a:p>
        <a:p>
          <a:pPr marL="171450" lvl="1" indent="-171450" algn="l" defTabSz="711200">
            <a:lnSpc>
              <a:spcPct val="90000"/>
            </a:lnSpc>
            <a:spcBef>
              <a:spcPct val="0"/>
            </a:spcBef>
            <a:spcAft>
              <a:spcPct val="15000"/>
            </a:spcAft>
            <a:buChar char="•"/>
          </a:pPr>
          <a:r>
            <a:rPr lang="en-US" sz="1600" kern="1200" dirty="0">
              <a:latin typeface="Myriad Pro"/>
            </a:rPr>
            <a:t>Investing in the commitment</a:t>
          </a:r>
        </a:p>
        <a:p>
          <a:pPr marL="171450" lvl="1" indent="-171450" algn="l" defTabSz="711200">
            <a:lnSpc>
              <a:spcPct val="90000"/>
            </a:lnSpc>
            <a:spcBef>
              <a:spcPct val="0"/>
            </a:spcBef>
            <a:spcAft>
              <a:spcPct val="15000"/>
            </a:spcAft>
            <a:buChar char="•"/>
          </a:pPr>
          <a:r>
            <a:rPr lang="en-US" sz="1600" kern="1200" dirty="0">
              <a:latin typeface="Myriad Pro"/>
            </a:rPr>
            <a:t>Intentionally supporting faculty and instructors</a:t>
          </a:r>
        </a:p>
      </dsp:txBody>
      <dsp:txXfrm>
        <a:off x="4148867" y="296057"/>
        <a:ext cx="2816200" cy="1511422"/>
      </dsp:txXfrm>
    </dsp:sp>
    <dsp:sp modelId="{4C89207F-F834-4C1C-BB98-F1AB2EF4054E}">
      <dsp:nvSpPr>
        <dsp:cNvPr id="0" name=""/>
        <dsp:cNvSpPr/>
      </dsp:nvSpPr>
      <dsp:spPr>
        <a:xfrm>
          <a:off x="6643910" y="-279342"/>
          <a:ext cx="896961" cy="558684"/>
        </a:xfrm>
        <a:prstGeom prst="rightArrow">
          <a:avLst>
            <a:gd name="adj1" fmla="val 60000"/>
            <a:gd name="adj2" fmla="val 50000"/>
          </a:avLst>
        </a:prstGeom>
        <a:solidFill>
          <a:srgbClr val="DF8B8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6643910" y="-167605"/>
        <a:ext cx="729356" cy="335210"/>
      </dsp:txXfrm>
    </dsp:sp>
    <dsp:sp modelId="{99C61E58-A793-4B05-ABF0-70D92B820925}">
      <dsp:nvSpPr>
        <dsp:cNvPr id="0" name=""/>
        <dsp:cNvSpPr/>
      </dsp:nvSpPr>
      <dsp:spPr>
        <a:xfrm>
          <a:off x="7913195" y="-249034"/>
          <a:ext cx="2246167" cy="747102"/>
        </a:xfrm>
        <a:prstGeom prst="roundRect">
          <a:avLst>
            <a:gd name="adj" fmla="val 10000"/>
          </a:avLst>
        </a:prstGeom>
        <a:solidFill>
          <a:srgbClr val="9B36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b="1" kern="1200" dirty="0"/>
            <a:t>2017-20</a:t>
          </a:r>
        </a:p>
      </dsp:txBody>
      <dsp:txXfrm>
        <a:off x="7913195" y="-249034"/>
        <a:ext cx="2246167" cy="498068"/>
      </dsp:txXfrm>
    </dsp:sp>
    <dsp:sp modelId="{3250E8AB-9244-4216-B956-E65C1C757B0A}">
      <dsp:nvSpPr>
        <dsp:cNvPr id="0" name=""/>
        <dsp:cNvSpPr/>
      </dsp:nvSpPr>
      <dsp:spPr>
        <a:xfrm>
          <a:off x="8005475" y="249034"/>
          <a:ext cx="2980079" cy="1605468"/>
        </a:xfrm>
        <a:prstGeom prst="roundRect">
          <a:avLst>
            <a:gd name="adj" fmla="val 10000"/>
          </a:avLst>
        </a:prstGeom>
        <a:solidFill>
          <a:schemeClr val="lt1">
            <a:alpha val="90000"/>
            <a:hueOff val="0"/>
            <a:satOff val="0"/>
            <a:lumOff val="0"/>
            <a:alphaOff val="0"/>
          </a:schemeClr>
        </a:solidFill>
        <a:ln w="12700" cap="flat" cmpd="sng" algn="ctr">
          <a:solidFill>
            <a:srgbClr val="9B363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None/>
          </a:pPr>
          <a:r>
            <a:rPr lang="en-US" sz="1600" kern="1200" dirty="0">
              <a:latin typeface="Myriad Pro"/>
            </a:rPr>
            <a:t>Institutional buy-in</a:t>
          </a:r>
          <a:endParaRPr lang="en-US"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latin typeface="Myriad Pro"/>
            </a:rPr>
            <a:t>Expanding instructional innovations</a:t>
          </a:r>
          <a:endParaRPr lang="en-US" sz="1600" kern="1200" dirty="0"/>
        </a:p>
        <a:p>
          <a:pPr marL="171450" lvl="1" indent="-171450" algn="l" defTabSz="711200">
            <a:lnSpc>
              <a:spcPct val="90000"/>
            </a:lnSpc>
            <a:spcBef>
              <a:spcPct val="0"/>
            </a:spcBef>
            <a:spcAft>
              <a:spcPct val="15000"/>
            </a:spcAft>
            <a:buChar char="•"/>
          </a:pPr>
          <a:r>
            <a:rPr lang="en-US" sz="1600" kern="1200" dirty="0">
              <a:latin typeface="Myriad Pro"/>
            </a:rPr>
            <a:t>Differentiating supports</a:t>
          </a:r>
        </a:p>
      </dsp:txBody>
      <dsp:txXfrm>
        <a:off x="8052498" y="296057"/>
        <a:ext cx="2886033" cy="151142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76204-B141-AD45-9CAE-34771E7C07AB}" type="datetimeFigureOut">
              <a:rPr lang="en-US" smtClean="0"/>
              <a:t>10/6/2020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2848C-714A-354D-895D-8C05C13A43FA}" type="slidenum">
              <a:rPr lang="en-US" smtClean="0"/>
              <a:t>‹#›</a:t>
            </a:fld>
            <a:endParaRPr lang="en-US" dirty="0"/>
          </a:p>
        </p:txBody>
      </p:sp>
    </p:spTree>
    <p:extLst>
      <p:ext uri="{BB962C8B-B14F-4D97-AF65-F5344CB8AC3E}">
        <p14:creationId xmlns:p14="http://schemas.microsoft.com/office/powerpoint/2010/main" val="3793031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5"/>
          </p:nvPr>
        </p:nvSpPr>
        <p:spPr/>
        <p:txBody>
          <a:bodyPr/>
          <a:lstStyle/>
          <a:p>
            <a:fld id="{45F2848C-714A-354D-895D-8C05C13A43FA}" type="slidenum">
              <a:rPr lang="en-US" smtClean="0"/>
              <a:t>1</a:t>
            </a:fld>
            <a:endParaRPr lang="en-US" dirty="0"/>
          </a:p>
        </p:txBody>
      </p:sp>
    </p:spTree>
    <p:extLst>
      <p:ext uri="{BB962C8B-B14F-4D97-AF65-F5344CB8AC3E}">
        <p14:creationId xmlns:p14="http://schemas.microsoft.com/office/powerpoint/2010/main" val="1980512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Tricia</a:t>
            </a:r>
          </a:p>
        </p:txBody>
      </p:sp>
      <p:sp>
        <p:nvSpPr>
          <p:cNvPr id="4" name="Slide Number Placeholder 3"/>
          <p:cNvSpPr>
            <a:spLocks noGrp="1"/>
          </p:cNvSpPr>
          <p:nvPr>
            <p:ph type="sldNum" sz="quarter" idx="5"/>
          </p:nvPr>
        </p:nvSpPr>
        <p:spPr/>
        <p:txBody>
          <a:bodyPr/>
          <a:lstStyle/>
          <a:p>
            <a:fld id="{45F2848C-714A-354D-895D-8C05C13A43FA}" type="slidenum">
              <a:rPr lang="en-US" smtClean="0"/>
              <a:t>10</a:t>
            </a:fld>
            <a:endParaRPr lang="en-US" dirty="0"/>
          </a:p>
        </p:txBody>
      </p:sp>
    </p:spTree>
    <p:extLst>
      <p:ext uri="{BB962C8B-B14F-4D97-AF65-F5344CB8AC3E}">
        <p14:creationId xmlns:p14="http://schemas.microsoft.com/office/powerpoint/2010/main" val="35136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Tricia</a:t>
            </a:r>
          </a:p>
        </p:txBody>
      </p:sp>
      <p:sp>
        <p:nvSpPr>
          <p:cNvPr id="4" name="Slide Number Placeholder 3"/>
          <p:cNvSpPr>
            <a:spLocks noGrp="1"/>
          </p:cNvSpPr>
          <p:nvPr>
            <p:ph type="sldNum" sz="quarter" idx="5"/>
          </p:nvPr>
        </p:nvSpPr>
        <p:spPr/>
        <p:txBody>
          <a:bodyPr/>
          <a:lstStyle/>
          <a:p>
            <a:fld id="{45F2848C-714A-354D-895D-8C05C13A43FA}" type="slidenum">
              <a:rPr lang="en-US" smtClean="0"/>
              <a:t>11</a:t>
            </a:fld>
            <a:endParaRPr lang="en-US" dirty="0"/>
          </a:p>
        </p:txBody>
      </p:sp>
    </p:spTree>
    <p:extLst>
      <p:ext uri="{BB962C8B-B14F-4D97-AF65-F5344CB8AC3E}">
        <p14:creationId xmlns:p14="http://schemas.microsoft.com/office/powerpoint/2010/main" val="1117759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i="1" dirty="0">
                <a:highlight>
                  <a:srgbClr val="FFFF00"/>
                </a:highlight>
                <a:latin typeface="Myriad Pro"/>
              </a:rPr>
              <a:t>TRICIA:</a:t>
            </a:r>
          </a:p>
          <a:p>
            <a:pPr lvl="0" fontAlgn="base"/>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The Equity and Faculty Development Journey</a:t>
            </a:r>
          </a:p>
        </p:txBody>
      </p:sp>
      <p:sp>
        <p:nvSpPr>
          <p:cNvPr id="4" name="Slide Number Placeholder 3"/>
          <p:cNvSpPr>
            <a:spLocks noGrp="1"/>
          </p:cNvSpPr>
          <p:nvPr>
            <p:ph type="sldNum" sz="quarter" idx="5"/>
          </p:nvPr>
        </p:nvSpPr>
        <p:spPr/>
        <p:txBody>
          <a:bodyPr/>
          <a:lstStyle/>
          <a:p>
            <a:fld id="{45F2848C-714A-354D-895D-8C05C13A43FA}" type="slidenum">
              <a:rPr lang="en-US" smtClean="0"/>
              <a:t>12</a:t>
            </a:fld>
            <a:endParaRPr lang="en-US" dirty="0"/>
          </a:p>
        </p:txBody>
      </p:sp>
    </p:spTree>
    <p:extLst>
      <p:ext uri="{BB962C8B-B14F-4D97-AF65-F5344CB8AC3E}">
        <p14:creationId xmlns:p14="http://schemas.microsoft.com/office/powerpoint/2010/main" val="2278493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Tricia - Share the holistic approach of CC of Aurora</a:t>
            </a:r>
          </a:p>
        </p:txBody>
      </p:sp>
      <p:sp>
        <p:nvSpPr>
          <p:cNvPr id="4" name="Slide Number Placeholder 3"/>
          <p:cNvSpPr>
            <a:spLocks noGrp="1"/>
          </p:cNvSpPr>
          <p:nvPr>
            <p:ph type="sldNum" sz="quarter" idx="5"/>
          </p:nvPr>
        </p:nvSpPr>
        <p:spPr/>
        <p:txBody>
          <a:bodyPr/>
          <a:lstStyle/>
          <a:p>
            <a:fld id="{45F2848C-714A-354D-895D-8C05C13A43FA}" type="slidenum">
              <a:rPr lang="en-US" smtClean="0"/>
              <a:t>13</a:t>
            </a:fld>
            <a:endParaRPr lang="en-US" dirty="0"/>
          </a:p>
        </p:txBody>
      </p:sp>
    </p:spTree>
    <p:extLst>
      <p:ext uri="{BB962C8B-B14F-4D97-AF65-F5344CB8AC3E}">
        <p14:creationId xmlns:p14="http://schemas.microsoft.com/office/powerpoint/2010/main" val="1154415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Tricia</a:t>
            </a:r>
          </a:p>
        </p:txBody>
      </p:sp>
      <p:sp>
        <p:nvSpPr>
          <p:cNvPr id="4" name="Slide Number Placeholder 3"/>
          <p:cNvSpPr>
            <a:spLocks noGrp="1"/>
          </p:cNvSpPr>
          <p:nvPr>
            <p:ph type="sldNum" sz="quarter" idx="5"/>
          </p:nvPr>
        </p:nvSpPr>
        <p:spPr/>
        <p:txBody>
          <a:bodyPr/>
          <a:lstStyle/>
          <a:p>
            <a:fld id="{45F2848C-714A-354D-895D-8C05C13A43FA}" type="slidenum">
              <a:rPr lang="en-US" smtClean="0"/>
              <a:t>14</a:t>
            </a:fld>
            <a:endParaRPr lang="en-US" dirty="0"/>
          </a:p>
        </p:txBody>
      </p:sp>
    </p:spTree>
    <p:extLst>
      <p:ext uri="{BB962C8B-B14F-4D97-AF65-F5344CB8AC3E}">
        <p14:creationId xmlns:p14="http://schemas.microsoft.com/office/powerpoint/2010/main" val="3920842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CHARITY? Describe two courses and details of program, particularly learning community sessions to emphasize inclusive teaching practices.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F9D9BD-BF80-49D9-9580-D070EDC3B7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7935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Charity - Faculty found the course relevant for refining their teaching practice and ALL of them would recommend it to a colleague.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F9D9BD-BF80-49D9-9580-D070EDC3B7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134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Charity</a:t>
            </a:r>
          </a:p>
        </p:txBody>
      </p:sp>
      <p:sp>
        <p:nvSpPr>
          <p:cNvPr id="4" name="Slide Number Placeholder 3"/>
          <p:cNvSpPr>
            <a:spLocks noGrp="1"/>
          </p:cNvSpPr>
          <p:nvPr>
            <p:ph type="sldNum" sz="quarter" idx="5"/>
          </p:nvPr>
        </p:nvSpPr>
        <p:spPr/>
        <p:txBody>
          <a:bodyPr/>
          <a:lstStyle/>
          <a:p>
            <a:fld id="{45F2848C-714A-354D-895D-8C05C13A43FA}" type="slidenum">
              <a:rPr lang="en-US" smtClean="0"/>
              <a:t>17</a:t>
            </a:fld>
            <a:endParaRPr lang="en-US" dirty="0"/>
          </a:p>
        </p:txBody>
      </p:sp>
    </p:spTree>
    <p:extLst>
      <p:ext uri="{BB962C8B-B14F-4D97-AF65-F5344CB8AC3E}">
        <p14:creationId xmlns:p14="http://schemas.microsoft.com/office/powerpoint/2010/main" val="181111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Charity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82119C-15EA-3F42-8EE7-0180BB5622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4520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Charity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82119C-15EA-3F42-8EE7-0180BB5622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4999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Brief introductions by presenters</a:t>
            </a:r>
          </a:p>
        </p:txBody>
      </p:sp>
      <p:sp>
        <p:nvSpPr>
          <p:cNvPr id="4" name="Slide Number Placeholder 3"/>
          <p:cNvSpPr>
            <a:spLocks noGrp="1"/>
          </p:cNvSpPr>
          <p:nvPr>
            <p:ph type="sldNum" sz="quarter" idx="5"/>
          </p:nvPr>
        </p:nvSpPr>
        <p:spPr/>
        <p:txBody>
          <a:bodyPr/>
          <a:lstStyle/>
          <a:p>
            <a:fld id="{45F2848C-714A-354D-895D-8C05C13A43FA}" type="slidenum">
              <a:rPr lang="en-US" smtClean="0"/>
              <a:t>2</a:t>
            </a:fld>
            <a:endParaRPr lang="en-US" dirty="0"/>
          </a:p>
        </p:txBody>
      </p:sp>
    </p:spTree>
    <p:extLst>
      <p:ext uri="{BB962C8B-B14F-4D97-AF65-F5344CB8AC3E}">
        <p14:creationId xmlns:p14="http://schemas.microsoft.com/office/powerpoint/2010/main" val="1619070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Tricia</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F9D9BD-BF80-49D9-9580-D070EDC3B7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164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Tricia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2848C-714A-354D-895D-8C05C13A43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03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TRICIA – Call to action for administrators</a:t>
            </a:r>
          </a:p>
          <a:p>
            <a:pPr lvl="0" fontAlgn="base"/>
            <a:r>
              <a:rPr lang="en-US" sz="1200" kern="1200" dirty="0">
                <a:solidFill>
                  <a:schemeClr val="tx1"/>
                </a:solidFill>
                <a:effectLst/>
                <a:latin typeface="+mn-lt"/>
                <a:ea typeface="+mn-ea"/>
                <a:cs typeface="+mn-cs"/>
              </a:rPr>
              <a:t>Charity – Call to action for faculty (reference toolkit)</a:t>
            </a:r>
          </a:p>
        </p:txBody>
      </p:sp>
      <p:sp>
        <p:nvSpPr>
          <p:cNvPr id="4" name="Slide Number Placeholder 3"/>
          <p:cNvSpPr>
            <a:spLocks noGrp="1"/>
          </p:cNvSpPr>
          <p:nvPr>
            <p:ph type="sldNum" sz="quarter" idx="5"/>
          </p:nvPr>
        </p:nvSpPr>
        <p:spPr/>
        <p:txBody>
          <a:bodyPr/>
          <a:lstStyle/>
          <a:p>
            <a:fld id="{45F2848C-714A-354D-895D-8C05C13A43FA}" type="slidenum">
              <a:rPr lang="en-US" smtClean="0"/>
              <a:t>22</a:t>
            </a:fld>
            <a:endParaRPr lang="en-US" dirty="0"/>
          </a:p>
        </p:txBody>
      </p:sp>
    </p:spTree>
    <p:extLst>
      <p:ext uri="{BB962C8B-B14F-4D97-AF65-F5344CB8AC3E}">
        <p14:creationId xmlns:p14="http://schemas.microsoft.com/office/powerpoint/2010/main" val="703708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CHARITY: Summarize the conversation by focusing on the impact faculty can have on students, NOW MORE THAN EVER.</a:t>
            </a:r>
          </a:p>
        </p:txBody>
      </p:sp>
      <p:sp>
        <p:nvSpPr>
          <p:cNvPr id="4" name="Slide Number Placeholder 3"/>
          <p:cNvSpPr>
            <a:spLocks noGrp="1"/>
          </p:cNvSpPr>
          <p:nvPr>
            <p:ph type="sldNum" sz="quarter" idx="5"/>
          </p:nvPr>
        </p:nvSpPr>
        <p:spPr/>
        <p:txBody>
          <a:bodyPr/>
          <a:lstStyle/>
          <a:p>
            <a:fld id="{45F2848C-714A-354D-895D-8C05C13A43FA}" type="slidenum">
              <a:rPr lang="en-US" smtClean="0"/>
              <a:t>23</a:t>
            </a:fld>
            <a:endParaRPr lang="en-US" dirty="0"/>
          </a:p>
        </p:txBody>
      </p:sp>
    </p:spTree>
    <p:extLst>
      <p:ext uri="{BB962C8B-B14F-4D97-AF65-F5344CB8AC3E}">
        <p14:creationId xmlns:p14="http://schemas.microsoft.com/office/powerpoint/2010/main" val="149150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F2848C-714A-354D-895D-8C05C13A43FA}" type="slidenum">
              <a:rPr lang="en-US" smtClean="0"/>
              <a:t>24</a:t>
            </a:fld>
            <a:endParaRPr lang="en-US" dirty="0"/>
          </a:p>
        </p:txBody>
      </p:sp>
    </p:spTree>
    <p:extLst>
      <p:ext uri="{BB962C8B-B14F-4D97-AF65-F5344CB8AC3E}">
        <p14:creationId xmlns:p14="http://schemas.microsoft.com/office/powerpoint/2010/main" val="3561985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CHARITY: Background on ACUE’s mission, many student success initiatives occur outside of the classroom. Faculty spend the most amount of time with students and have the greatest influence on their success.  For this reason, ACUE created a Course in Effective Teaching Practices that promotes evidence-based teaching for the benefit of students.</a:t>
            </a:r>
          </a:p>
          <a:p>
            <a:endParaRPr lang="en-US" dirty="0"/>
          </a:p>
        </p:txBody>
      </p:sp>
      <p:sp>
        <p:nvSpPr>
          <p:cNvPr id="4" name="Slide Number Placeholder 3"/>
          <p:cNvSpPr>
            <a:spLocks noGrp="1"/>
          </p:cNvSpPr>
          <p:nvPr>
            <p:ph type="sldNum" sz="quarter" idx="5"/>
          </p:nvPr>
        </p:nvSpPr>
        <p:spPr/>
        <p:txBody>
          <a:bodyPr/>
          <a:lstStyle/>
          <a:p>
            <a:fld id="{45F2848C-714A-354D-895D-8C05C13A43FA}" type="slidenum">
              <a:rPr lang="en-US" smtClean="0"/>
              <a:t>3</a:t>
            </a:fld>
            <a:endParaRPr lang="en-US" dirty="0"/>
          </a:p>
        </p:txBody>
      </p:sp>
    </p:spTree>
    <p:extLst>
      <p:ext uri="{BB962C8B-B14F-4D97-AF65-F5344CB8AC3E}">
        <p14:creationId xmlns:p14="http://schemas.microsoft.com/office/powerpoint/2010/main" val="1465853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CHARITY: Our data demonstrate that this approach is positively impacting student outcomes – from improving grades to closing equity gaps.</a:t>
            </a:r>
          </a:p>
        </p:txBody>
      </p:sp>
      <p:sp>
        <p:nvSpPr>
          <p:cNvPr id="4" name="Slide Number Placeholder 3"/>
          <p:cNvSpPr>
            <a:spLocks noGrp="1"/>
          </p:cNvSpPr>
          <p:nvPr>
            <p:ph type="sldNum" sz="quarter" idx="5"/>
          </p:nvPr>
        </p:nvSpPr>
        <p:spPr/>
        <p:txBody>
          <a:bodyPr/>
          <a:lstStyle/>
          <a:p>
            <a:fld id="{45F2848C-714A-354D-895D-8C05C13A43FA}" type="slidenum">
              <a:rPr lang="en-US" smtClean="0"/>
              <a:t>4</a:t>
            </a:fld>
            <a:endParaRPr lang="en-US" dirty="0"/>
          </a:p>
        </p:txBody>
      </p:sp>
    </p:spTree>
    <p:extLst>
      <p:ext uri="{BB962C8B-B14F-4D97-AF65-F5344CB8AC3E}">
        <p14:creationId xmlns:p14="http://schemas.microsoft.com/office/powerpoint/2010/main" val="2885265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CHARITY: ACUE, along with experts in teaching and learning in higher education, developed its Effective Practice Framework which outlines a set of comprehensive teaching competencies.</a:t>
            </a:r>
          </a:p>
        </p:txBody>
      </p:sp>
      <p:sp>
        <p:nvSpPr>
          <p:cNvPr id="4" name="Slide Number Placeholder 3"/>
          <p:cNvSpPr>
            <a:spLocks noGrp="1"/>
          </p:cNvSpPr>
          <p:nvPr>
            <p:ph type="sldNum" sz="quarter" idx="10"/>
          </p:nvPr>
        </p:nvSpPr>
        <p:spPr/>
        <p:txBody>
          <a:bodyPr/>
          <a:lstStyle/>
          <a:p>
            <a:fld id="{D282119C-15EA-3F42-8EE7-0180BB5622A4}" type="slidenum">
              <a:rPr lang="en-US" smtClean="0"/>
              <a:t>5</a:t>
            </a:fld>
            <a:endParaRPr lang="en-US" dirty="0"/>
          </a:p>
        </p:txBody>
      </p:sp>
    </p:spTree>
    <p:extLst>
      <p:ext uri="{BB962C8B-B14F-4D97-AF65-F5344CB8AC3E}">
        <p14:creationId xmlns:p14="http://schemas.microsoft.com/office/powerpoint/2010/main" val="3439937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00" lvl="1" indent="0">
              <a:spcBef>
                <a:spcPts val="600"/>
              </a:spcBef>
              <a:buClr>
                <a:srgbClr val="B52204"/>
              </a:buClr>
              <a:buFont typeface="Arial" panose="020B0604020202020204" pitchFamily="34" charset="0"/>
              <a:buNone/>
            </a:pPr>
            <a:r>
              <a:rPr lang="en-US" dirty="0">
                <a:solidFill>
                  <a:srgbClr val="343E48"/>
                </a:solidFill>
                <a:latin typeface="Arial" panose="020B0604020202020204" pitchFamily="34" charset="0"/>
                <a:cs typeface="Arial" panose="020B0604020202020204" pitchFamily="34" charset="0"/>
              </a:rPr>
              <a:t>CHARITY: [more about learning design]</a:t>
            </a:r>
          </a:p>
          <a:p>
            <a:pPr marL="702900" lvl="1" indent="-342900">
              <a:spcBef>
                <a:spcPts val="600"/>
              </a:spcBef>
              <a:buClr>
                <a:srgbClr val="B52204"/>
              </a:buClr>
              <a:buFont typeface="Arial" panose="020B0604020202020204" pitchFamily="34" charset="0"/>
              <a:buChar char="•"/>
            </a:pPr>
            <a:r>
              <a:rPr lang="en-US" dirty="0">
                <a:solidFill>
                  <a:srgbClr val="343E48"/>
                </a:solidFill>
                <a:latin typeface="Arial" panose="020B0604020202020204" pitchFamily="34" charset="0"/>
                <a:cs typeface="Arial" panose="020B0604020202020204" pitchFamily="34" charset="0"/>
              </a:rPr>
              <a:t>25 modules build to full certificate</a:t>
            </a:r>
          </a:p>
          <a:p>
            <a:pPr marL="702900" lvl="1" indent="-342900">
              <a:spcBef>
                <a:spcPts val="600"/>
              </a:spcBef>
              <a:buClr>
                <a:srgbClr val="B52204"/>
              </a:buClr>
              <a:buFont typeface="Arial" panose="020B0604020202020204" pitchFamily="34" charset="0"/>
              <a:buChar char="•"/>
            </a:pPr>
            <a:r>
              <a:rPr lang="en-US" dirty="0">
                <a:solidFill>
                  <a:srgbClr val="343E48"/>
                </a:solidFill>
                <a:latin typeface="Arial" panose="020B0604020202020204" pitchFamily="34" charset="0"/>
                <a:cs typeface="Arial" panose="020B0604020202020204" pitchFamily="34" charset="0"/>
              </a:rPr>
              <a:t>High-quality user experience</a:t>
            </a:r>
          </a:p>
          <a:p>
            <a:pPr marL="702900" lvl="1" indent="-342900">
              <a:spcBef>
                <a:spcPts val="600"/>
              </a:spcBef>
              <a:buClr>
                <a:srgbClr val="B52204"/>
              </a:buClr>
              <a:buFont typeface="Arial" panose="020B0604020202020204" pitchFamily="34" charset="0"/>
              <a:buChar char="•"/>
            </a:pPr>
            <a:r>
              <a:rPr lang="en-US" dirty="0">
                <a:solidFill>
                  <a:srgbClr val="343E48"/>
                </a:solidFill>
                <a:latin typeface="Arial" panose="020B0604020202020204" pitchFamily="34" charset="0"/>
                <a:cs typeface="Arial" panose="020B0604020202020204" pitchFamily="34" charset="0"/>
              </a:rPr>
              <a:t>Video-rich; over 180 demonstration lessons</a:t>
            </a:r>
          </a:p>
          <a:p>
            <a:pPr marL="702900" lvl="1" indent="-342900">
              <a:spcBef>
                <a:spcPts val="600"/>
              </a:spcBef>
              <a:buClr>
                <a:srgbClr val="B52204"/>
              </a:buClr>
              <a:buFont typeface="Arial" panose="020B0604020202020204" pitchFamily="34" charset="0"/>
              <a:buChar char="•"/>
            </a:pPr>
            <a:r>
              <a:rPr lang="en-US" dirty="0">
                <a:solidFill>
                  <a:srgbClr val="343E48"/>
                </a:solidFill>
                <a:latin typeface="Arial" panose="020B0604020202020204" pitchFamily="34" charset="0"/>
                <a:cs typeface="Arial" panose="020B0604020202020204" pitchFamily="34" charset="0"/>
              </a:rPr>
              <a:t>Collaborative; faculty engage in cohorts</a:t>
            </a:r>
          </a:p>
          <a:p>
            <a:pPr marL="702900" lvl="1" indent="-342900">
              <a:spcBef>
                <a:spcPts val="600"/>
              </a:spcBef>
              <a:buClr>
                <a:srgbClr val="B52204"/>
              </a:buClr>
              <a:buFont typeface="Arial" panose="020B0604020202020204" pitchFamily="34" charset="0"/>
              <a:buChar char="•"/>
            </a:pPr>
            <a:r>
              <a:rPr lang="en-US" dirty="0">
                <a:solidFill>
                  <a:srgbClr val="343E48"/>
                </a:solidFill>
                <a:latin typeface="Arial" panose="020B0604020202020204" pitchFamily="34" charset="0"/>
                <a:cs typeface="Arial" panose="020B0604020202020204" pitchFamily="34" charset="0"/>
              </a:rPr>
              <a:t>Facilitated, by a teaching expert</a:t>
            </a:r>
          </a:p>
          <a:p>
            <a:pPr marL="702900" lvl="1" indent="-342900">
              <a:spcBef>
                <a:spcPts val="600"/>
              </a:spcBef>
              <a:buClr>
                <a:srgbClr val="B52204"/>
              </a:buClr>
              <a:buFont typeface="Arial" panose="020B0604020202020204" pitchFamily="34" charset="0"/>
              <a:buChar char="•"/>
            </a:pPr>
            <a:r>
              <a:rPr lang="en-US" dirty="0">
                <a:solidFill>
                  <a:srgbClr val="343E48"/>
                </a:solidFill>
                <a:latin typeface="Arial" panose="020B0604020202020204" pitchFamily="34" charset="0"/>
                <a:cs typeface="Arial" panose="020B0604020202020204" pitchFamily="34" charset="0"/>
              </a:rPr>
              <a:t>Implementation is required</a:t>
            </a:r>
          </a:p>
          <a:p>
            <a:pPr marL="702900" lvl="1" indent="-342900">
              <a:spcBef>
                <a:spcPts val="600"/>
              </a:spcBef>
              <a:buClr>
                <a:srgbClr val="B52204"/>
              </a:buClr>
              <a:buFont typeface="Arial" panose="020B0604020202020204" pitchFamily="34" charset="0"/>
              <a:buChar char="•"/>
            </a:pPr>
            <a:r>
              <a:rPr lang="en-US" dirty="0">
                <a:solidFill>
                  <a:srgbClr val="343E48"/>
                </a:solidFill>
                <a:latin typeface="Arial" panose="020B0604020202020204" pitchFamily="34" charset="0"/>
                <a:cs typeface="Arial" panose="020B0604020202020204" pitchFamily="34" charset="0"/>
              </a:rPr>
              <a:t>Assignments and reflections are required </a:t>
            </a:r>
          </a:p>
          <a:p>
            <a:pPr marL="702900" lvl="1" indent="-342900">
              <a:spcBef>
                <a:spcPts val="600"/>
              </a:spcBef>
              <a:buClr>
                <a:srgbClr val="B52204"/>
              </a:buClr>
              <a:buFont typeface="Arial" panose="020B0604020202020204" pitchFamily="34" charset="0"/>
              <a:buChar char="•"/>
            </a:pPr>
            <a:r>
              <a:rPr lang="en-US" dirty="0">
                <a:solidFill>
                  <a:srgbClr val="343E48"/>
                </a:solidFill>
                <a:latin typeface="Arial" panose="020B0604020202020204" pitchFamily="34" charset="0"/>
                <a:cs typeface="Arial" panose="020B0604020202020204" pitchFamily="34" charset="0"/>
              </a:rPr>
              <a:t>Evaluated by ACUE national readers</a:t>
            </a:r>
          </a:p>
          <a:p>
            <a:endParaRPr lang="en-US" dirty="0"/>
          </a:p>
        </p:txBody>
      </p:sp>
      <p:sp>
        <p:nvSpPr>
          <p:cNvPr id="4" name="Slide Number Placeholder 3"/>
          <p:cNvSpPr>
            <a:spLocks noGrp="1"/>
          </p:cNvSpPr>
          <p:nvPr>
            <p:ph type="sldNum" sz="quarter" idx="10"/>
          </p:nvPr>
        </p:nvSpPr>
        <p:spPr/>
        <p:txBody>
          <a:bodyPr/>
          <a:lstStyle/>
          <a:p>
            <a:fld id="{D282119C-15EA-3F42-8EE7-0180BB5622A4}" type="slidenum">
              <a:rPr lang="en-US" smtClean="0"/>
              <a:t>6</a:t>
            </a:fld>
            <a:endParaRPr lang="en-US" dirty="0"/>
          </a:p>
        </p:txBody>
      </p:sp>
    </p:spTree>
    <p:extLst>
      <p:ext uri="{BB962C8B-B14F-4D97-AF65-F5344CB8AC3E}">
        <p14:creationId xmlns:p14="http://schemas.microsoft.com/office/powerpoint/2010/main" val="4120304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CHARITY: I now want to turn it over to one of our partners, Community College of Aurora, to share how this course can be used as the foundation of a much broader approach to faculty development.</a:t>
            </a:r>
          </a:p>
          <a:p>
            <a:pPr lvl="0" fontAlgn="base"/>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TRICIA:</a:t>
            </a:r>
          </a:p>
          <a:p>
            <a:pPr lvl="0" fontAlgn="base"/>
            <a:r>
              <a:rPr lang="en-US" sz="1200" kern="1200" dirty="0">
                <a:solidFill>
                  <a:schemeClr val="tx1"/>
                </a:solidFill>
                <a:effectLst/>
                <a:latin typeface="+mn-lt"/>
                <a:ea typeface="+mn-ea"/>
                <a:cs typeface="+mn-cs"/>
              </a:rPr>
              <a:t>Holistic approach – multi-prong approach to faculty development</a:t>
            </a:r>
          </a:p>
          <a:p>
            <a:pPr lvl="0" fontAlgn="base"/>
            <a:r>
              <a:rPr lang="en-US" sz="1200" kern="1200" dirty="0">
                <a:solidFill>
                  <a:schemeClr val="tx1"/>
                </a:solidFill>
                <a:effectLst/>
                <a:latin typeface="+mn-lt"/>
                <a:ea typeface="+mn-ea"/>
                <a:cs typeface="+mn-cs"/>
              </a:rPr>
              <a:t>Meet folks where they are as opposed to cookie-cutter approach</a:t>
            </a:r>
          </a:p>
          <a:p>
            <a:pPr lvl="0" fontAlgn="base"/>
            <a:r>
              <a:rPr lang="en-US" sz="1200" kern="1200" dirty="0">
                <a:solidFill>
                  <a:schemeClr val="tx1"/>
                </a:solidFill>
                <a:effectLst/>
                <a:latin typeface="+mn-lt"/>
                <a:ea typeface="+mn-ea"/>
                <a:cs typeface="+mn-cs"/>
              </a:rPr>
              <a:t>Professional development series, tiered approach – beginning to advanced training</a:t>
            </a:r>
          </a:p>
          <a:p>
            <a:pPr lvl="0" fontAlgn="base"/>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F2848C-714A-354D-895D-8C05C13A43FA}" type="slidenum">
              <a:rPr lang="en-US" smtClean="0"/>
              <a:t>7</a:t>
            </a:fld>
            <a:endParaRPr lang="en-US" dirty="0"/>
          </a:p>
        </p:txBody>
      </p:sp>
    </p:spTree>
    <p:extLst>
      <p:ext uri="{BB962C8B-B14F-4D97-AF65-F5344CB8AC3E}">
        <p14:creationId xmlns:p14="http://schemas.microsoft.com/office/powerpoint/2010/main" val="441305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TRICIA:</a:t>
            </a:r>
          </a:p>
          <a:p>
            <a:pPr lvl="0" fontAlgn="base"/>
            <a:r>
              <a:rPr lang="en-US" sz="1200" kern="1200" dirty="0">
                <a:solidFill>
                  <a:schemeClr val="tx1"/>
                </a:solidFill>
                <a:effectLst/>
                <a:latin typeface="+mn-lt"/>
                <a:ea typeface="+mn-ea"/>
                <a:cs typeface="+mn-cs"/>
              </a:rPr>
              <a:t>I’m glad you mentioned equity gaps.  Before we begin, I want to make sure we are all on the same page regarding commonly used terms in this area. Distinguish between student achievement and equity.</a:t>
            </a:r>
          </a:p>
        </p:txBody>
      </p:sp>
      <p:sp>
        <p:nvSpPr>
          <p:cNvPr id="4" name="Slide Number Placeholder 3"/>
          <p:cNvSpPr>
            <a:spLocks noGrp="1"/>
          </p:cNvSpPr>
          <p:nvPr>
            <p:ph type="sldNum" sz="quarter" idx="5"/>
          </p:nvPr>
        </p:nvSpPr>
        <p:spPr/>
        <p:txBody>
          <a:bodyPr/>
          <a:lstStyle/>
          <a:p>
            <a:fld id="{45F2848C-714A-354D-895D-8C05C13A43FA}" type="slidenum">
              <a:rPr lang="en-US" smtClean="0"/>
              <a:t>8</a:t>
            </a:fld>
            <a:endParaRPr lang="en-US" dirty="0"/>
          </a:p>
        </p:txBody>
      </p:sp>
    </p:spTree>
    <p:extLst>
      <p:ext uri="{BB962C8B-B14F-4D97-AF65-F5344CB8AC3E}">
        <p14:creationId xmlns:p14="http://schemas.microsoft.com/office/powerpoint/2010/main" val="1797597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Tricia – Who are you? Share some basic info about CC of Aurora (e.g., 61% students of color, urban school, etc.)</a:t>
            </a:r>
          </a:p>
        </p:txBody>
      </p:sp>
      <p:sp>
        <p:nvSpPr>
          <p:cNvPr id="4" name="Slide Number Placeholder 3"/>
          <p:cNvSpPr>
            <a:spLocks noGrp="1"/>
          </p:cNvSpPr>
          <p:nvPr>
            <p:ph type="sldNum" sz="quarter" idx="5"/>
          </p:nvPr>
        </p:nvSpPr>
        <p:spPr/>
        <p:txBody>
          <a:bodyPr/>
          <a:lstStyle/>
          <a:p>
            <a:fld id="{45F2848C-714A-354D-895D-8C05C13A43FA}" type="slidenum">
              <a:rPr lang="en-US" smtClean="0"/>
              <a:t>9</a:t>
            </a:fld>
            <a:endParaRPr lang="en-US" dirty="0"/>
          </a:p>
        </p:txBody>
      </p:sp>
    </p:spTree>
    <p:extLst>
      <p:ext uri="{BB962C8B-B14F-4D97-AF65-F5344CB8AC3E}">
        <p14:creationId xmlns:p14="http://schemas.microsoft.com/office/powerpoint/2010/main" val="4081418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1204-E111-EE41-B5A5-84E1FE56081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DC365A-494F-A544-84E6-E85C3C0335C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EF4DC6-62AF-4E4A-926B-1DBEAF95769E}"/>
              </a:ext>
            </a:extLst>
          </p:cNvPr>
          <p:cNvSpPr>
            <a:spLocks noGrp="1"/>
          </p:cNvSpPr>
          <p:nvPr>
            <p:ph type="dt" sz="half" idx="10"/>
          </p:nvPr>
        </p:nvSpPr>
        <p:spPr>
          <a:xfrm>
            <a:off x="838200" y="6356350"/>
            <a:ext cx="2743200" cy="365125"/>
          </a:xfrm>
          <a:prstGeom prst="rect">
            <a:avLst/>
          </a:prstGeom>
        </p:spPr>
        <p:txBody>
          <a:bodyPr/>
          <a:lstStyle/>
          <a:p>
            <a:fld id="{E9B299DA-5304-504C-9272-D87630E37228}" type="datetimeFigureOut">
              <a:rPr lang="en-US" smtClean="0"/>
              <a:t>10/6/2020</a:t>
            </a:fld>
            <a:endParaRPr lang="en-US" dirty="0"/>
          </a:p>
        </p:txBody>
      </p:sp>
      <p:sp>
        <p:nvSpPr>
          <p:cNvPr id="5" name="Footer Placeholder 4">
            <a:extLst>
              <a:ext uri="{FF2B5EF4-FFF2-40B4-BE49-F238E27FC236}">
                <a16:creationId xmlns:a16="http://schemas.microsoft.com/office/drawing/2014/main" id="{74DA01BF-05BA-6745-B731-F6127C3D43A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256E91D-A228-5542-ABE0-A7442E3DF157}"/>
              </a:ext>
            </a:extLst>
          </p:cNvPr>
          <p:cNvSpPr>
            <a:spLocks noGrp="1"/>
          </p:cNvSpPr>
          <p:nvPr>
            <p:ph type="sldNum" sz="quarter" idx="12"/>
          </p:nvPr>
        </p:nvSpPr>
        <p:spPr/>
        <p:txBody>
          <a:bodyPr/>
          <a:lstStyle/>
          <a:p>
            <a:fld id="{399CFF9C-DA0D-8546-BD03-386F97439049}" type="slidenum">
              <a:rPr lang="en-US" smtClean="0"/>
              <a:t>‹#›</a:t>
            </a:fld>
            <a:endParaRPr lang="en-US" dirty="0"/>
          </a:p>
        </p:txBody>
      </p:sp>
    </p:spTree>
    <p:extLst>
      <p:ext uri="{BB962C8B-B14F-4D97-AF65-F5344CB8AC3E}">
        <p14:creationId xmlns:p14="http://schemas.microsoft.com/office/powerpoint/2010/main" val="2427988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FC306-E378-EB42-805F-E7916B342E1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81D8AC-09A0-844F-96C9-6954397AC02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B8B24-B35A-FB43-87DC-7776B2107C16}"/>
              </a:ext>
            </a:extLst>
          </p:cNvPr>
          <p:cNvSpPr>
            <a:spLocks noGrp="1"/>
          </p:cNvSpPr>
          <p:nvPr>
            <p:ph type="dt" sz="half" idx="10"/>
          </p:nvPr>
        </p:nvSpPr>
        <p:spPr>
          <a:xfrm>
            <a:off x="838200" y="6356350"/>
            <a:ext cx="2743200" cy="365125"/>
          </a:xfrm>
          <a:prstGeom prst="rect">
            <a:avLst/>
          </a:prstGeom>
        </p:spPr>
        <p:txBody>
          <a:bodyPr/>
          <a:lstStyle/>
          <a:p>
            <a:fld id="{E9B299DA-5304-504C-9272-D87630E37228}" type="datetimeFigureOut">
              <a:rPr lang="en-US" smtClean="0"/>
              <a:t>10/6/2020</a:t>
            </a:fld>
            <a:endParaRPr lang="en-US" dirty="0"/>
          </a:p>
        </p:txBody>
      </p:sp>
      <p:sp>
        <p:nvSpPr>
          <p:cNvPr id="5" name="Footer Placeholder 4">
            <a:extLst>
              <a:ext uri="{FF2B5EF4-FFF2-40B4-BE49-F238E27FC236}">
                <a16:creationId xmlns:a16="http://schemas.microsoft.com/office/drawing/2014/main" id="{A016E72C-6739-414E-ADC2-30D6C84F1CC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5DC73EB-9B25-264E-B4D2-CAABD146F4A2}"/>
              </a:ext>
            </a:extLst>
          </p:cNvPr>
          <p:cNvSpPr>
            <a:spLocks noGrp="1"/>
          </p:cNvSpPr>
          <p:nvPr>
            <p:ph type="sldNum" sz="quarter" idx="12"/>
          </p:nvPr>
        </p:nvSpPr>
        <p:spPr/>
        <p:txBody>
          <a:bodyPr/>
          <a:lstStyle/>
          <a:p>
            <a:fld id="{399CFF9C-DA0D-8546-BD03-386F97439049}" type="slidenum">
              <a:rPr lang="en-US" smtClean="0"/>
              <a:t>‹#›</a:t>
            </a:fld>
            <a:endParaRPr lang="en-US" dirty="0"/>
          </a:p>
        </p:txBody>
      </p:sp>
    </p:spTree>
    <p:extLst>
      <p:ext uri="{BB962C8B-B14F-4D97-AF65-F5344CB8AC3E}">
        <p14:creationId xmlns:p14="http://schemas.microsoft.com/office/powerpoint/2010/main" val="508713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37B5BC-5887-BC4E-9DD2-DFD68A8E09A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F6AFE0-1570-9A4E-A3C6-AB3BC941BB6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76EB9-BD63-C14E-9D6B-8745958D3F21}"/>
              </a:ext>
            </a:extLst>
          </p:cNvPr>
          <p:cNvSpPr>
            <a:spLocks noGrp="1"/>
          </p:cNvSpPr>
          <p:nvPr>
            <p:ph type="dt" sz="half" idx="10"/>
          </p:nvPr>
        </p:nvSpPr>
        <p:spPr>
          <a:xfrm>
            <a:off x="838200" y="6356350"/>
            <a:ext cx="2743200" cy="365125"/>
          </a:xfrm>
          <a:prstGeom prst="rect">
            <a:avLst/>
          </a:prstGeom>
        </p:spPr>
        <p:txBody>
          <a:bodyPr/>
          <a:lstStyle/>
          <a:p>
            <a:fld id="{E9B299DA-5304-504C-9272-D87630E37228}" type="datetimeFigureOut">
              <a:rPr lang="en-US" smtClean="0"/>
              <a:t>10/6/2020</a:t>
            </a:fld>
            <a:endParaRPr lang="en-US" dirty="0"/>
          </a:p>
        </p:txBody>
      </p:sp>
      <p:sp>
        <p:nvSpPr>
          <p:cNvPr id="5" name="Footer Placeholder 4">
            <a:extLst>
              <a:ext uri="{FF2B5EF4-FFF2-40B4-BE49-F238E27FC236}">
                <a16:creationId xmlns:a16="http://schemas.microsoft.com/office/drawing/2014/main" id="{06A768B4-062D-604A-B5B2-C0CE0BE64F5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D4B3259-28CE-4545-B258-8290183D49CA}"/>
              </a:ext>
            </a:extLst>
          </p:cNvPr>
          <p:cNvSpPr>
            <a:spLocks noGrp="1"/>
          </p:cNvSpPr>
          <p:nvPr>
            <p:ph type="sldNum" sz="quarter" idx="12"/>
          </p:nvPr>
        </p:nvSpPr>
        <p:spPr/>
        <p:txBody>
          <a:bodyPr/>
          <a:lstStyle/>
          <a:p>
            <a:fld id="{399CFF9C-DA0D-8546-BD03-386F97439049}" type="slidenum">
              <a:rPr lang="en-US" smtClean="0"/>
              <a:t>‹#›</a:t>
            </a:fld>
            <a:endParaRPr lang="en-US" dirty="0"/>
          </a:p>
        </p:txBody>
      </p:sp>
    </p:spTree>
    <p:extLst>
      <p:ext uri="{BB962C8B-B14F-4D97-AF65-F5344CB8AC3E}">
        <p14:creationId xmlns:p14="http://schemas.microsoft.com/office/powerpoint/2010/main" val="2425290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Content no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dirty="0"/>
              <a:t>Click to edit Master title style</a:t>
            </a:r>
          </a:p>
        </p:txBody>
      </p:sp>
      <p:sp>
        <p:nvSpPr>
          <p:cNvPr id="3" name="Content Placeholder 2"/>
          <p:cNvSpPr>
            <a:spLocks noGrp="1"/>
          </p:cNvSpPr>
          <p:nvPr>
            <p:ph idx="1"/>
          </p:nvPr>
        </p:nvSpPr>
        <p:spPr>
          <a:xfrm>
            <a:off x="311717" y="1049285"/>
            <a:ext cx="11559827" cy="1415772"/>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2"/>
          <p:cNvSpPr>
            <a:spLocks noGrp="1"/>
          </p:cNvSpPr>
          <p:nvPr>
            <p:ph type="sldNum" sz="quarter" idx="4"/>
          </p:nvPr>
        </p:nvSpPr>
        <p:spPr>
          <a:xfrm>
            <a:off x="9026744" y="6393424"/>
            <a:ext cx="2844800" cy="274637"/>
          </a:xfrm>
          <a:prstGeom prst="rect">
            <a:avLst/>
          </a:prstGeom>
        </p:spPr>
        <p:txBody>
          <a:bodyPr vert="horz" lIns="91440" tIns="45720" rIns="91440" bIns="45720" rtlCol="0" anchor="ctr"/>
          <a:lstStyle>
            <a:lvl1pPr algn="r">
              <a:defRPr sz="1200">
                <a:solidFill>
                  <a:schemeClr val="tx1"/>
                </a:solidFill>
                <a:latin typeface="+mn-lt"/>
                <a:cs typeface="Open Sans"/>
              </a:defRPr>
            </a:lvl1pPr>
          </a:lstStyle>
          <a:p>
            <a:fld id="{4FE7476D-4B21-D746-8C8B-F2902D7656B5}" type="slidenum">
              <a:rPr lang="en-US" smtClean="0"/>
              <a:pPr/>
              <a:t>‹#›</a:t>
            </a:fld>
            <a:endParaRPr lang="en-US" dirty="0"/>
          </a:p>
        </p:txBody>
      </p:sp>
      <p:sp>
        <p:nvSpPr>
          <p:cNvPr id="9" name="Text Placeholder 8"/>
          <p:cNvSpPr>
            <a:spLocks noGrp="1"/>
          </p:cNvSpPr>
          <p:nvPr>
            <p:ph type="body" sz="quarter" idx="10" hasCustomPrompt="1"/>
          </p:nvPr>
        </p:nvSpPr>
        <p:spPr>
          <a:xfrm>
            <a:off x="1347048" y="6386742"/>
            <a:ext cx="9497904" cy="471259"/>
          </a:xfrm>
          <a:prstGeom prst="rect">
            <a:avLst/>
          </a:prstGeom>
        </p:spPr>
        <p:txBody>
          <a:bodyPr>
            <a:normAutofit/>
          </a:bodyPr>
          <a:lstStyle>
            <a:lvl1pPr algn="ctr">
              <a:defRPr sz="1200" b="0" i="1">
                <a:solidFill>
                  <a:srgbClr val="444444"/>
                </a:solidFill>
                <a:latin typeface="+mn-lt"/>
              </a:defRPr>
            </a:lvl1pPr>
          </a:lstStyle>
          <a:p>
            <a:r>
              <a:rPr lang="en-US" dirty="0"/>
              <a:t>Citations (if applicable)</a:t>
            </a:r>
          </a:p>
        </p:txBody>
      </p:sp>
    </p:spTree>
    <p:extLst>
      <p:ext uri="{BB962C8B-B14F-4D97-AF65-F5344CB8AC3E}">
        <p14:creationId xmlns:p14="http://schemas.microsoft.com/office/powerpoint/2010/main" val="3469280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urb no Subhead">
    <p:spTree>
      <p:nvGrpSpPr>
        <p:cNvPr id="1" name=""/>
        <p:cNvGrpSpPr/>
        <p:nvPr/>
      </p:nvGrpSpPr>
      <p:grpSpPr>
        <a:xfrm>
          <a:off x="0" y="0"/>
          <a:ext cx="0" cy="0"/>
          <a:chOff x="0" y="0"/>
          <a:chExt cx="0" cy="0"/>
        </a:xfrm>
      </p:grpSpPr>
      <p:sp>
        <p:nvSpPr>
          <p:cNvPr id="7" name="Title 1"/>
          <p:cNvSpPr>
            <a:spLocks noGrp="1"/>
          </p:cNvSpPr>
          <p:nvPr>
            <p:ph type="title"/>
          </p:nvPr>
        </p:nvSpPr>
        <p:spPr>
          <a:xfrm>
            <a:off x="311717" y="187909"/>
            <a:ext cx="11559827" cy="400110"/>
          </a:xfrm>
        </p:spPr>
        <p:txBody>
          <a:bodyPr/>
          <a:lstStyle/>
          <a:p>
            <a:r>
              <a:rPr lang="en-US" dirty="0"/>
              <a:t>Click to edit Master title style</a:t>
            </a:r>
          </a:p>
        </p:txBody>
      </p:sp>
      <p:sp>
        <p:nvSpPr>
          <p:cNvPr id="8" name="Content Placeholder 2"/>
          <p:cNvSpPr>
            <a:spLocks noGrp="1"/>
          </p:cNvSpPr>
          <p:nvPr>
            <p:ph idx="1" hasCustomPrompt="1"/>
          </p:nvPr>
        </p:nvSpPr>
        <p:spPr>
          <a:xfrm>
            <a:off x="1314843" y="1049285"/>
            <a:ext cx="9553576" cy="5337457"/>
          </a:xfrm>
          <a:prstGeom prst="rect">
            <a:avLst/>
          </a:prstGeom>
        </p:spPr>
        <p:txBody>
          <a:bodyPr anchor="ctr">
            <a:normAutofit/>
          </a:bodyPr>
          <a:lstStyle>
            <a:lvl1pPr algn="ctr">
              <a:defRPr sz="2400" b="0" i="1">
                <a:solidFill>
                  <a:schemeClr val="tx1"/>
                </a:solidFill>
              </a:defRPr>
            </a:lvl1pPr>
            <a:lvl2pPr marL="180000" indent="0" algn="ctr">
              <a:spcBef>
                <a:spcPts val="1272"/>
              </a:spcBef>
              <a:buNone/>
              <a:defRPr sz="2800" b="0" i="0">
                <a:solidFill>
                  <a:schemeClr val="tx1"/>
                </a:solidFill>
                <a:latin typeface="+mn-lt"/>
              </a:defRPr>
            </a:lvl2pPr>
            <a:lvl3pPr>
              <a:defRPr b="0">
                <a:solidFill>
                  <a:schemeClr val="tx1"/>
                </a:solidFill>
              </a:defRPr>
            </a:lvl3pPr>
            <a:lvl4pPr>
              <a:defRPr b="0">
                <a:solidFill>
                  <a:schemeClr val="tx1"/>
                </a:solidFill>
              </a:defRPr>
            </a:lvl4pPr>
            <a:lvl5pPr>
              <a:defRPr b="0">
                <a:solidFill>
                  <a:schemeClr val="tx1"/>
                </a:solidFill>
              </a:defRPr>
            </a:lvl5pPr>
          </a:lstStyle>
          <a:p>
            <a:pPr lvl="1"/>
            <a:r>
              <a:rPr lang="en-US" dirty="0"/>
              <a:t>Click to insert a standalone blurb that will be formatted slightly differently than the text of the other slide templates.</a:t>
            </a:r>
          </a:p>
        </p:txBody>
      </p:sp>
      <p:sp>
        <p:nvSpPr>
          <p:cNvPr id="9" name="Slide Number Placeholder 22"/>
          <p:cNvSpPr>
            <a:spLocks noGrp="1"/>
          </p:cNvSpPr>
          <p:nvPr>
            <p:ph type="sldNum" sz="quarter" idx="4"/>
          </p:nvPr>
        </p:nvSpPr>
        <p:spPr>
          <a:xfrm>
            <a:off x="9026744" y="6393424"/>
            <a:ext cx="2844800" cy="274637"/>
          </a:xfrm>
          <a:prstGeom prst="rect">
            <a:avLst/>
          </a:prstGeom>
        </p:spPr>
        <p:txBody>
          <a:bodyPr vert="horz" lIns="91440" tIns="45720" rIns="91440" bIns="45720" rtlCol="0" anchor="ctr"/>
          <a:lstStyle>
            <a:lvl1pPr algn="r">
              <a:defRPr sz="1200">
                <a:solidFill>
                  <a:schemeClr val="tx1"/>
                </a:solidFill>
                <a:latin typeface="+mn-lt"/>
                <a:cs typeface="Open Sans"/>
              </a:defRPr>
            </a:lvl1pPr>
          </a:lstStyle>
          <a:p>
            <a:fld id="{4FE7476D-4B21-D746-8C8B-F2902D7656B5}" type="slidenum">
              <a:rPr lang="en-US" smtClean="0"/>
              <a:pPr/>
              <a:t>‹#›</a:t>
            </a:fld>
            <a:endParaRPr lang="en-US" dirty="0"/>
          </a:p>
        </p:txBody>
      </p:sp>
      <p:sp>
        <p:nvSpPr>
          <p:cNvPr id="10" name="Text Placeholder 8"/>
          <p:cNvSpPr>
            <a:spLocks noGrp="1"/>
          </p:cNvSpPr>
          <p:nvPr>
            <p:ph type="body" sz="quarter" idx="10" hasCustomPrompt="1"/>
          </p:nvPr>
        </p:nvSpPr>
        <p:spPr>
          <a:xfrm>
            <a:off x="1347048" y="6386742"/>
            <a:ext cx="9497904" cy="471259"/>
          </a:xfrm>
          <a:prstGeom prst="rect">
            <a:avLst/>
          </a:prstGeom>
        </p:spPr>
        <p:txBody>
          <a:bodyPr>
            <a:normAutofit/>
          </a:bodyPr>
          <a:lstStyle>
            <a:lvl1pPr algn="ctr">
              <a:defRPr sz="1200" b="0" i="1">
                <a:solidFill>
                  <a:srgbClr val="444444"/>
                </a:solidFill>
                <a:latin typeface="+mn-lt"/>
              </a:defRPr>
            </a:lvl1pPr>
          </a:lstStyle>
          <a:p>
            <a:r>
              <a:rPr lang="en-US" dirty="0"/>
              <a:t>Citations (if applicable)</a:t>
            </a:r>
          </a:p>
        </p:txBody>
      </p:sp>
    </p:spTree>
    <p:extLst>
      <p:ext uri="{BB962C8B-B14F-4D97-AF65-F5344CB8AC3E}">
        <p14:creationId xmlns:p14="http://schemas.microsoft.com/office/powerpoint/2010/main" val="148681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2779-6527-7646-BE8D-3336AA376D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1B8B3A-8B60-9E44-A358-0B409DA08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3A6DBC-0531-2742-8C3C-B908E988AB9C}"/>
              </a:ext>
            </a:extLst>
          </p:cNvPr>
          <p:cNvSpPr>
            <a:spLocks noGrp="1"/>
          </p:cNvSpPr>
          <p:nvPr>
            <p:ph type="dt" sz="half" idx="10"/>
          </p:nvPr>
        </p:nvSpPr>
        <p:spPr/>
        <p:txBody>
          <a:bodyPr/>
          <a:lstStyle/>
          <a:p>
            <a:fld id="{680E725E-D338-5D45-B3BE-1ACEDF1E11B6}" type="datetimeFigureOut">
              <a:rPr lang="en-US" smtClean="0"/>
              <a:t>10/6/2020</a:t>
            </a:fld>
            <a:endParaRPr lang="en-US" dirty="0"/>
          </a:p>
        </p:txBody>
      </p:sp>
      <p:sp>
        <p:nvSpPr>
          <p:cNvPr id="5" name="Footer Placeholder 4">
            <a:extLst>
              <a:ext uri="{FF2B5EF4-FFF2-40B4-BE49-F238E27FC236}">
                <a16:creationId xmlns:a16="http://schemas.microsoft.com/office/drawing/2014/main" id="{19D5B6B5-EBE5-E142-9AF0-B66D0FAF2E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959531-53A2-6343-AE86-C41CC27B04B0}"/>
              </a:ext>
            </a:extLst>
          </p:cNvPr>
          <p:cNvSpPr>
            <a:spLocks noGrp="1"/>
          </p:cNvSpPr>
          <p:nvPr>
            <p:ph type="sldNum" sz="quarter" idx="12"/>
          </p:nvPr>
        </p:nvSpPr>
        <p:spPr/>
        <p:txBody>
          <a:bodyPr/>
          <a:lstStyle/>
          <a:p>
            <a:fld id="{4F91AAEF-73A7-2242-9400-A0244BA0BED2}" type="slidenum">
              <a:rPr lang="en-US" smtClean="0"/>
              <a:t>‹#›</a:t>
            </a:fld>
            <a:endParaRPr lang="en-US" dirty="0"/>
          </a:p>
        </p:txBody>
      </p:sp>
    </p:spTree>
    <p:extLst>
      <p:ext uri="{BB962C8B-B14F-4D97-AF65-F5344CB8AC3E}">
        <p14:creationId xmlns:p14="http://schemas.microsoft.com/office/powerpoint/2010/main" val="2516870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11B7-A40F-A647-9DE2-776CA1F0E8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9D424-5D7E-0849-AF17-2B09B9DDED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5235A-0660-024E-8C74-8C0CA24E24E0}"/>
              </a:ext>
            </a:extLst>
          </p:cNvPr>
          <p:cNvSpPr>
            <a:spLocks noGrp="1"/>
          </p:cNvSpPr>
          <p:nvPr>
            <p:ph type="dt" sz="half" idx="10"/>
          </p:nvPr>
        </p:nvSpPr>
        <p:spPr/>
        <p:txBody>
          <a:bodyPr/>
          <a:lstStyle/>
          <a:p>
            <a:fld id="{680E725E-D338-5D45-B3BE-1ACEDF1E11B6}" type="datetimeFigureOut">
              <a:rPr lang="en-US" smtClean="0"/>
              <a:t>10/6/2020</a:t>
            </a:fld>
            <a:endParaRPr lang="en-US" dirty="0"/>
          </a:p>
        </p:txBody>
      </p:sp>
      <p:sp>
        <p:nvSpPr>
          <p:cNvPr id="5" name="Footer Placeholder 4">
            <a:extLst>
              <a:ext uri="{FF2B5EF4-FFF2-40B4-BE49-F238E27FC236}">
                <a16:creationId xmlns:a16="http://schemas.microsoft.com/office/drawing/2014/main" id="{288742CD-5ADB-2D4D-B64C-A0B9FF19DD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829CF0-CCBE-084D-BFBF-ACE0C4DE165F}"/>
              </a:ext>
            </a:extLst>
          </p:cNvPr>
          <p:cNvSpPr>
            <a:spLocks noGrp="1"/>
          </p:cNvSpPr>
          <p:nvPr>
            <p:ph type="sldNum" sz="quarter" idx="12"/>
          </p:nvPr>
        </p:nvSpPr>
        <p:spPr/>
        <p:txBody>
          <a:bodyPr/>
          <a:lstStyle/>
          <a:p>
            <a:fld id="{4F91AAEF-73A7-2242-9400-A0244BA0BED2}" type="slidenum">
              <a:rPr lang="en-US" smtClean="0"/>
              <a:t>‹#›</a:t>
            </a:fld>
            <a:endParaRPr lang="en-US" dirty="0"/>
          </a:p>
        </p:txBody>
      </p:sp>
    </p:spTree>
    <p:extLst>
      <p:ext uri="{BB962C8B-B14F-4D97-AF65-F5344CB8AC3E}">
        <p14:creationId xmlns:p14="http://schemas.microsoft.com/office/powerpoint/2010/main" val="1438666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1980E-1FE5-B04E-91FC-D403F7FC26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95C986-25BB-5A48-A30C-B0E834A724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D7D945-C630-D240-B151-F952976A7134}"/>
              </a:ext>
            </a:extLst>
          </p:cNvPr>
          <p:cNvSpPr>
            <a:spLocks noGrp="1"/>
          </p:cNvSpPr>
          <p:nvPr>
            <p:ph type="dt" sz="half" idx="10"/>
          </p:nvPr>
        </p:nvSpPr>
        <p:spPr/>
        <p:txBody>
          <a:bodyPr/>
          <a:lstStyle/>
          <a:p>
            <a:fld id="{680E725E-D338-5D45-B3BE-1ACEDF1E11B6}" type="datetimeFigureOut">
              <a:rPr lang="en-US" smtClean="0"/>
              <a:t>10/6/2020</a:t>
            </a:fld>
            <a:endParaRPr lang="en-US" dirty="0"/>
          </a:p>
        </p:txBody>
      </p:sp>
      <p:sp>
        <p:nvSpPr>
          <p:cNvPr id="5" name="Footer Placeholder 4">
            <a:extLst>
              <a:ext uri="{FF2B5EF4-FFF2-40B4-BE49-F238E27FC236}">
                <a16:creationId xmlns:a16="http://schemas.microsoft.com/office/drawing/2014/main" id="{5632E374-408D-174F-86F7-F5DE813334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F6547A-E39C-D947-BA6E-A1E4B0B4F8C1}"/>
              </a:ext>
            </a:extLst>
          </p:cNvPr>
          <p:cNvSpPr>
            <a:spLocks noGrp="1"/>
          </p:cNvSpPr>
          <p:nvPr>
            <p:ph type="sldNum" sz="quarter" idx="12"/>
          </p:nvPr>
        </p:nvSpPr>
        <p:spPr/>
        <p:txBody>
          <a:bodyPr/>
          <a:lstStyle/>
          <a:p>
            <a:fld id="{4F91AAEF-73A7-2242-9400-A0244BA0BED2}" type="slidenum">
              <a:rPr lang="en-US" smtClean="0"/>
              <a:t>‹#›</a:t>
            </a:fld>
            <a:endParaRPr lang="en-US" dirty="0"/>
          </a:p>
        </p:txBody>
      </p:sp>
    </p:spTree>
    <p:extLst>
      <p:ext uri="{BB962C8B-B14F-4D97-AF65-F5344CB8AC3E}">
        <p14:creationId xmlns:p14="http://schemas.microsoft.com/office/powerpoint/2010/main" val="4097221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D7B6-9E15-7244-B235-570C77ED1E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1CC6A9-809E-C34B-9025-E963116A77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8AD502-640B-D448-A466-85E14CA658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F09555-89EB-1D49-A5F8-9274A0B7CA02}"/>
              </a:ext>
            </a:extLst>
          </p:cNvPr>
          <p:cNvSpPr>
            <a:spLocks noGrp="1"/>
          </p:cNvSpPr>
          <p:nvPr>
            <p:ph type="dt" sz="half" idx="10"/>
          </p:nvPr>
        </p:nvSpPr>
        <p:spPr/>
        <p:txBody>
          <a:bodyPr/>
          <a:lstStyle/>
          <a:p>
            <a:fld id="{680E725E-D338-5D45-B3BE-1ACEDF1E11B6}" type="datetimeFigureOut">
              <a:rPr lang="en-US" smtClean="0"/>
              <a:t>10/6/2020</a:t>
            </a:fld>
            <a:endParaRPr lang="en-US" dirty="0"/>
          </a:p>
        </p:txBody>
      </p:sp>
      <p:sp>
        <p:nvSpPr>
          <p:cNvPr id="6" name="Footer Placeholder 5">
            <a:extLst>
              <a:ext uri="{FF2B5EF4-FFF2-40B4-BE49-F238E27FC236}">
                <a16:creationId xmlns:a16="http://schemas.microsoft.com/office/drawing/2014/main" id="{DB8FD149-FC66-F948-A33A-06E8BBA4E4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F030DC5-8D66-F041-BEEB-C1D8C1C51769}"/>
              </a:ext>
            </a:extLst>
          </p:cNvPr>
          <p:cNvSpPr>
            <a:spLocks noGrp="1"/>
          </p:cNvSpPr>
          <p:nvPr>
            <p:ph type="sldNum" sz="quarter" idx="12"/>
          </p:nvPr>
        </p:nvSpPr>
        <p:spPr/>
        <p:txBody>
          <a:bodyPr/>
          <a:lstStyle/>
          <a:p>
            <a:fld id="{4F91AAEF-73A7-2242-9400-A0244BA0BED2}" type="slidenum">
              <a:rPr lang="en-US" smtClean="0"/>
              <a:t>‹#›</a:t>
            </a:fld>
            <a:endParaRPr lang="en-US" dirty="0"/>
          </a:p>
        </p:txBody>
      </p:sp>
    </p:spTree>
    <p:extLst>
      <p:ext uri="{BB962C8B-B14F-4D97-AF65-F5344CB8AC3E}">
        <p14:creationId xmlns:p14="http://schemas.microsoft.com/office/powerpoint/2010/main" val="1280426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08F2-93CB-9A49-9F31-F61FB16D5C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F83177-5435-D147-85D8-2FA0DAD712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0E9FD8-9828-634B-9E6E-8D06B8F5AB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6ED3D5-9762-A64D-B70F-747F40C51A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D47370-D6C5-0E49-9D89-2656E14BBA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E841C0-BB39-F041-82BA-513284DDC588}"/>
              </a:ext>
            </a:extLst>
          </p:cNvPr>
          <p:cNvSpPr>
            <a:spLocks noGrp="1"/>
          </p:cNvSpPr>
          <p:nvPr>
            <p:ph type="dt" sz="half" idx="10"/>
          </p:nvPr>
        </p:nvSpPr>
        <p:spPr/>
        <p:txBody>
          <a:bodyPr/>
          <a:lstStyle/>
          <a:p>
            <a:fld id="{680E725E-D338-5D45-B3BE-1ACEDF1E11B6}" type="datetimeFigureOut">
              <a:rPr lang="en-US" smtClean="0"/>
              <a:t>10/6/2020</a:t>
            </a:fld>
            <a:endParaRPr lang="en-US" dirty="0"/>
          </a:p>
        </p:txBody>
      </p:sp>
      <p:sp>
        <p:nvSpPr>
          <p:cNvPr id="8" name="Footer Placeholder 7">
            <a:extLst>
              <a:ext uri="{FF2B5EF4-FFF2-40B4-BE49-F238E27FC236}">
                <a16:creationId xmlns:a16="http://schemas.microsoft.com/office/drawing/2014/main" id="{D6B0E859-8DE8-FD40-BC8A-7CFD945091F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9ECE036-08A5-5A44-97E6-99E16B2146E7}"/>
              </a:ext>
            </a:extLst>
          </p:cNvPr>
          <p:cNvSpPr>
            <a:spLocks noGrp="1"/>
          </p:cNvSpPr>
          <p:nvPr>
            <p:ph type="sldNum" sz="quarter" idx="12"/>
          </p:nvPr>
        </p:nvSpPr>
        <p:spPr/>
        <p:txBody>
          <a:bodyPr/>
          <a:lstStyle/>
          <a:p>
            <a:fld id="{4F91AAEF-73A7-2242-9400-A0244BA0BED2}" type="slidenum">
              <a:rPr lang="en-US" smtClean="0"/>
              <a:t>‹#›</a:t>
            </a:fld>
            <a:endParaRPr lang="en-US" dirty="0"/>
          </a:p>
        </p:txBody>
      </p:sp>
    </p:spTree>
    <p:extLst>
      <p:ext uri="{BB962C8B-B14F-4D97-AF65-F5344CB8AC3E}">
        <p14:creationId xmlns:p14="http://schemas.microsoft.com/office/powerpoint/2010/main" val="3516065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1C2E-7AA7-574B-B92A-199C98AD65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A1E8AD-0926-ED4C-89C9-21587A75BB98}"/>
              </a:ext>
            </a:extLst>
          </p:cNvPr>
          <p:cNvSpPr>
            <a:spLocks noGrp="1"/>
          </p:cNvSpPr>
          <p:nvPr>
            <p:ph type="dt" sz="half" idx="10"/>
          </p:nvPr>
        </p:nvSpPr>
        <p:spPr/>
        <p:txBody>
          <a:bodyPr/>
          <a:lstStyle/>
          <a:p>
            <a:fld id="{680E725E-D338-5D45-B3BE-1ACEDF1E11B6}" type="datetimeFigureOut">
              <a:rPr lang="en-US" smtClean="0"/>
              <a:t>10/6/2020</a:t>
            </a:fld>
            <a:endParaRPr lang="en-US" dirty="0"/>
          </a:p>
        </p:txBody>
      </p:sp>
      <p:sp>
        <p:nvSpPr>
          <p:cNvPr id="4" name="Footer Placeholder 3">
            <a:extLst>
              <a:ext uri="{FF2B5EF4-FFF2-40B4-BE49-F238E27FC236}">
                <a16:creationId xmlns:a16="http://schemas.microsoft.com/office/drawing/2014/main" id="{19EA1BCB-490B-404A-B728-7BB0FD163D2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CE794DC-0260-FD44-8AAF-CC2F49A0DB94}"/>
              </a:ext>
            </a:extLst>
          </p:cNvPr>
          <p:cNvSpPr>
            <a:spLocks noGrp="1"/>
          </p:cNvSpPr>
          <p:nvPr>
            <p:ph type="sldNum" sz="quarter" idx="12"/>
          </p:nvPr>
        </p:nvSpPr>
        <p:spPr/>
        <p:txBody>
          <a:bodyPr/>
          <a:lstStyle/>
          <a:p>
            <a:fld id="{4F91AAEF-73A7-2242-9400-A0244BA0BED2}" type="slidenum">
              <a:rPr lang="en-US" smtClean="0"/>
              <a:t>‹#›</a:t>
            </a:fld>
            <a:endParaRPr lang="en-US" dirty="0"/>
          </a:p>
        </p:txBody>
      </p:sp>
    </p:spTree>
    <p:extLst>
      <p:ext uri="{BB962C8B-B14F-4D97-AF65-F5344CB8AC3E}">
        <p14:creationId xmlns:p14="http://schemas.microsoft.com/office/powerpoint/2010/main" val="271775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74EA0-CDCF-7B40-B3FC-68EF910312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D9DAB03-0496-E74A-B1B5-4F30C7F775C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7A462C-22B2-C843-8B32-1A068837C375}"/>
              </a:ext>
            </a:extLst>
          </p:cNvPr>
          <p:cNvSpPr>
            <a:spLocks noGrp="1"/>
          </p:cNvSpPr>
          <p:nvPr>
            <p:ph type="dt" sz="half" idx="10"/>
          </p:nvPr>
        </p:nvSpPr>
        <p:spPr>
          <a:xfrm>
            <a:off x="838200" y="6356350"/>
            <a:ext cx="2743200" cy="365125"/>
          </a:xfrm>
          <a:prstGeom prst="rect">
            <a:avLst/>
          </a:prstGeom>
        </p:spPr>
        <p:txBody>
          <a:bodyPr/>
          <a:lstStyle/>
          <a:p>
            <a:fld id="{E9B299DA-5304-504C-9272-D87630E37228}" type="datetimeFigureOut">
              <a:rPr lang="en-US" smtClean="0"/>
              <a:t>10/6/2020</a:t>
            </a:fld>
            <a:endParaRPr lang="en-US" dirty="0"/>
          </a:p>
        </p:txBody>
      </p:sp>
      <p:sp>
        <p:nvSpPr>
          <p:cNvPr id="5" name="Footer Placeholder 4">
            <a:extLst>
              <a:ext uri="{FF2B5EF4-FFF2-40B4-BE49-F238E27FC236}">
                <a16:creationId xmlns:a16="http://schemas.microsoft.com/office/drawing/2014/main" id="{6C51C9EA-81D9-664F-B553-0035CAC61CD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22BA6E5-1A5F-E542-B4CB-13781A02CFC0}"/>
              </a:ext>
            </a:extLst>
          </p:cNvPr>
          <p:cNvSpPr>
            <a:spLocks noGrp="1"/>
          </p:cNvSpPr>
          <p:nvPr>
            <p:ph type="sldNum" sz="quarter" idx="12"/>
          </p:nvPr>
        </p:nvSpPr>
        <p:spPr/>
        <p:txBody>
          <a:bodyPr/>
          <a:lstStyle/>
          <a:p>
            <a:fld id="{399CFF9C-DA0D-8546-BD03-386F97439049}" type="slidenum">
              <a:rPr lang="en-US" smtClean="0"/>
              <a:t>‹#›</a:t>
            </a:fld>
            <a:endParaRPr lang="en-US" dirty="0"/>
          </a:p>
        </p:txBody>
      </p:sp>
    </p:spTree>
    <p:extLst>
      <p:ext uri="{BB962C8B-B14F-4D97-AF65-F5344CB8AC3E}">
        <p14:creationId xmlns:p14="http://schemas.microsoft.com/office/powerpoint/2010/main" val="3564190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842C4C-1F26-E54F-BDDC-02D3A7C61BE1}"/>
              </a:ext>
            </a:extLst>
          </p:cNvPr>
          <p:cNvSpPr>
            <a:spLocks noGrp="1"/>
          </p:cNvSpPr>
          <p:nvPr>
            <p:ph type="dt" sz="half" idx="10"/>
          </p:nvPr>
        </p:nvSpPr>
        <p:spPr/>
        <p:txBody>
          <a:bodyPr/>
          <a:lstStyle/>
          <a:p>
            <a:fld id="{680E725E-D338-5D45-B3BE-1ACEDF1E11B6}" type="datetimeFigureOut">
              <a:rPr lang="en-US" smtClean="0"/>
              <a:t>10/6/2020</a:t>
            </a:fld>
            <a:endParaRPr lang="en-US" dirty="0"/>
          </a:p>
        </p:txBody>
      </p:sp>
      <p:sp>
        <p:nvSpPr>
          <p:cNvPr id="3" name="Footer Placeholder 2">
            <a:extLst>
              <a:ext uri="{FF2B5EF4-FFF2-40B4-BE49-F238E27FC236}">
                <a16:creationId xmlns:a16="http://schemas.microsoft.com/office/drawing/2014/main" id="{8C87C660-FFD5-C240-AB1E-A8A3E64FEC8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D23BDDF-38D7-0640-9059-232A15B0FE0A}"/>
              </a:ext>
            </a:extLst>
          </p:cNvPr>
          <p:cNvSpPr>
            <a:spLocks noGrp="1"/>
          </p:cNvSpPr>
          <p:nvPr>
            <p:ph type="sldNum" sz="quarter" idx="12"/>
          </p:nvPr>
        </p:nvSpPr>
        <p:spPr/>
        <p:txBody>
          <a:bodyPr/>
          <a:lstStyle/>
          <a:p>
            <a:fld id="{4F91AAEF-73A7-2242-9400-A0244BA0BED2}" type="slidenum">
              <a:rPr lang="en-US" smtClean="0"/>
              <a:t>‹#›</a:t>
            </a:fld>
            <a:endParaRPr lang="en-US" dirty="0"/>
          </a:p>
        </p:txBody>
      </p:sp>
    </p:spTree>
    <p:extLst>
      <p:ext uri="{BB962C8B-B14F-4D97-AF65-F5344CB8AC3E}">
        <p14:creationId xmlns:p14="http://schemas.microsoft.com/office/powerpoint/2010/main" val="3135404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0EC47-8BAC-DA44-AAA4-A8AE39F06A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28463D-8186-1742-9883-FF2202DDD9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35E006-D332-8B4E-A367-4D39ABC80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C34EF5-8860-6B40-B21D-7362147162C3}"/>
              </a:ext>
            </a:extLst>
          </p:cNvPr>
          <p:cNvSpPr>
            <a:spLocks noGrp="1"/>
          </p:cNvSpPr>
          <p:nvPr>
            <p:ph type="dt" sz="half" idx="10"/>
          </p:nvPr>
        </p:nvSpPr>
        <p:spPr/>
        <p:txBody>
          <a:bodyPr/>
          <a:lstStyle/>
          <a:p>
            <a:fld id="{680E725E-D338-5D45-B3BE-1ACEDF1E11B6}" type="datetimeFigureOut">
              <a:rPr lang="en-US" smtClean="0"/>
              <a:t>10/6/2020</a:t>
            </a:fld>
            <a:endParaRPr lang="en-US" dirty="0"/>
          </a:p>
        </p:txBody>
      </p:sp>
      <p:sp>
        <p:nvSpPr>
          <p:cNvPr id="6" name="Footer Placeholder 5">
            <a:extLst>
              <a:ext uri="{FF2B5EF4-FFF2-40B4-BE49-F238E27FC236}">
                <a16:creationId xmlns:a16="http://schemas.microsoft.com/office/drawing/2014/main" id="{A511DB1C-B06C-154C-BF46-44DFB6DA02F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379AD7-D0A0-8945-89E7-7FF524E2F8E9}"/>
              </a:ext>
            </a:extLst>
          </p:cNvPr>
          <p:cNvSpPr>
            <a:spLocks noGrp="1"/>
          </p:cNvSpPr>
          <p:nvPr>
            <p:ph type="sldNum" sz="quarter" idx="12"/>
          </p:nvPr>
        </p:nvSpPr>
        <p:spPr/>
        <p:txBody>
          <a:bodyPr/>
          <a:lstStyle/>
          <a:p>
            <a:fld id="{4F91AAEF-73A7-2242-9400-A0244BA0BED2}" type="slidenum">
              <a:rPr lang="en-US" smtClean="0"/>
              <a:t>‹#›</a:t>
            </a:fld>
            <a:endParaRPr lang="en-US" dirty="0"/>
          </a:p>
        </p:txBody>
      </p:sp>
    </p:spTree>
    <p:extLst>
      <p:ext uri="{BB962C8B-B14F-4D97-AF65-F5344CB8AC3E}">
        <p14:creationId xmlns:p14="http://schemas.microsoft.com/office/powerpoint/2010/main" val="1360713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833E-44BB-9C44-A0CC-EA8EB342D9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7BCAED-A010-1441-8210-B0C0D5995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DF2C748-C441-2848-9EBC-6BCF6EE7A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8E548C-FB43-7F4F-8131-0D3CE0B07A17}"/>
              </a:ext>
            </a:extLst>
          </p:cNvPr>
          <p:cNvSpPr>
            <a:spLocks noGrp="1"/>
          </p:cNvSpPr>
          <p:nvPr>
            <p:ph type="dt" sz="half" idx="10"/>
          </p:nvPr>
        </p:nvSpPr>
        <p:spPr/>
        <p:txBody>
          <a:bodyPr/>
          <a:lstStyle/>
          <a:p>
            <a:fld id="{680E725E-D338-5D45-B3BE-1ACEDF1E11B6}" type="datetimeFigureOut">
              <a:rPr lang="en-US" smtClean="0"/>
              <a:t>10/6/2020</a:t>
            </a:fld>
            <a:endParaRPr lang="en-US" dirty="0"/>
          </a:p>
        </p:txBody>
      </p:sp>
      <p:sp>
        <p:nvSpPr>
          <p:cNvPr id="6" name="Footer Placeholder 5">
            <a:extLst>
              <a:ext uri="{FF2B5EF4-FFF2-40B4-BE49-F238E27FC236}">
                <a16:creationId xmlns:a16="http://schemas.microsoft.com/office/drawing/2014/main" id="{B332F940-D1A3-3447-9DBC-39171F7A23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9A2F2C-3ECF-5B4B-8295-5346653167E9}"/>
              </a:ext>
            </a:extLst>
          </p:cNvPr>
          <p:cNvSpPr>
            <a:spLocks noGrp="1"/>
          </p:cNvSpPr>
          <p:nvPr>
            <p:ph type="sldNum" sz="quarter" idx="12"/>
          </p:nvPr>
        </p:nvSpPr>
        <p:spPr/>
        <p:txBody>
          <a:bodyPr/>
          <a:lstStyle/>
          <a:p>
            <a:fld id="{4F91AAEF-73A7-2242-9400-A0244BA0BED2}" type="slidenum">
              <a:rPr lang="en-US" smtClean="0"/>
              <a:t>‹#›</a:t>
            </a:fld>
            <a:endParaRPr lang="en-US" dirty="0"/>
          </a:p>
        </p:txBody>
      </p:sp>
    </p:spTree>
    <p:extLst>
      <p:ext uri="{BB962C8B-B14F-4D97-AF65-F5344CB8AC3E}">
        <p14:creationId xmlns:p14="http://schemas.microsoft.com/office/powerpoint/2010/main" val="439682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F66D6-7998-0043-8854-DB96732D5D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E54D6D-5E49-5448-9981-E1006B9396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692E2-C321-5B47-9B01-A25A8ADA660A}"/>
              </a:ext>
            </a:extLst>
          </p:cNvPr>
          <p:cNvSpPr>
            <a:spLocks noGrp="1"/>
          </p:cNvSpPr>
          <p:nvPr>
            <p:ph type="dt" sz="half" idx="10"/>
          </p:nvPr>
        </p:nvSpPr>
        <p:spPr/>
        <p:txBody>
          <a:bodyPr/>
          <a:lstStyle/>
          <a:p>
            <a:fld id="{680E725E-D338-5D45-B3BE-1ACEDF1E11B6}" type="datetimeFigureOut">
              <a:rPr lang="en-US" smtClean="0"/>
              <a:t>10/6/2020</a:t>
            </a:fld>
            <a:endParaRPr lang="en-US" dirty="0"/>
          </a:p>
        </p:txBody>
      </p:sp>
      <p:sp>
        <p:nvSpPr>
          <p:cNvPr id="5" name="Footer Placeholder 4">
            <a:extLst>
              <a:ext uri="{FF2B5EF4-FFF2-40B4-BE49-F238E27FC236}">
                <a16:creationId xmlns:a16="http://schemas.microsoft.com/office/drawing/2014/main" id="{A2170B20-91E7-2A4A-ADFE-4B8323D5D4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FD9C20-36EE-3C43-AAEC-F02E0D9164AF}"/>
              </a:ext>
            </a:extLst>
          </p:cNvPr>
          <p:cNvSpPr>
            <a:spLocks noGrp="1"/>
          </p:cNvSpPr>
          <p:nvPr>
            <p:ph type="sldNum" sz="quarter" idx="12"/>
          </p:nvPr>
        </p:nvSpPr>
        <p:spPr/>
        <p:txBody>
          <a:bodyPr/>
          <a:lstStyle/>
          <a:p>
            <a:fld id="{4F91AAEF-73A7-2242-9400-A0244BA0BED2}" type="slidenum">
              <a:rPr lang="en-US" smtClean="0"/>
              <a:t>‹#›</a:t>
            </a:fld>
            <a:endParaRPr lang="en-US" dirty="0"/>
          </a:p>
        </p:txBody>
      </p:sp>
    </p:spTree>
    <p:extLst>
      <p:ext uri="{BB962C8B-B14F-4D97-AF65-F5344CB8AC3E}">
        <p14:creationId xmlns:p14="http://schemas.microsoft.com/office/powerpoint/2010/main" val="1093961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E1BB3F-952C-AF4F-8D34-C98D74DB40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C85FF6-BDF3-5543-8166-5797F0516D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864B7-2430-974F-BB28-081700099616}"/>
              </a:ext>
            </a:extLst>
          </p:cNvPr>
          <p:cNvSpPr>
            <a:spLocks noGrp="1"/>
          </p:cNvSpPr>
          <p:nvPr>
            <p:ph type="dt" sz="half" idx="10"/>
          </p:nvPr>
        </p:nvSpPr>
        <p:spPr/>
        <p:txBody>
          <a:bodyPr/>
          <a:lstStyle/>
          <a:p>
            <a:fld id="{680E725E-D338-5D45-B3BE-1ACEDF1E11B6}" type="datetimeFigureOut">
              <a:rPr lang="en-US" smtClean="0"/>
              <a:t>10/6/2020</a:t>
            </a:fld>
            <a:endParaRPr lang="en-US" dirty="0"/>
          </a:p>
        </p:txBody>
      </p:sp>
      <p:sp>
        <p:nvSpPr>
          <p:cNvPr id="5" name="Footer Placeholder 4">
            <a:extLst>
              <a:ext uri="{FF2B5EF4-FFF2-40B4-BE49-F238E27FC236}">
                <a16:creationId xmlns:a16="http://schemas.microsoft.com/office/drawing/2014/main" id="{1A971833-73C0-AA4E-829C-206BACB6D4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522C77-E266-CE42-970C-D3DC5A1D37FC}"/>
              </a:ext>
            </a:extLst>
          </p:cNvPr>
          <p:cNvSpPr>
            <a:spLocks noGrp="1"/>
          </p:cNvSpPr>
          <p:nvPr>
            <p:ph type="sldNum" sz="quarter" idx="12"/>
          </p:nvPr>
        </p:nvSpPr>
        <p:spPr/>
        <p:txBody>
          <a:bodyPr/>
          <a:lstStyle/>
          <a:p>
            <a:fld id="{4F91AAEF-73A7-2242-9400-A0244BA0BED2}" type="slidenum">
              <a:rPr lang="en-US" smtClean="0"/>
              <a:t>‹#›</a:t>
            </a:fld>
            <a:endParaRPr lang="en-US" dirty="0"/>
          </a:p>
        </p:txBody>
      </p:sp>
    </p:spTree>
    <p:extLst>
      <p:ext uri="{BB962C8B-B14F-4D97-AF65-F5344CB8AC3E}">
        <p14:creationId xmlns:p14="http://schemas.microsoft.com/office/powerpoint/2010/main" val="4012938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1204-E111-EE41-B5A5-84E1FE56081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DC365A-494F-A544-84E6-E85C3C0335C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EF4DC6-62AF-4E4A-926B-1DBEAF95769E}"/>
              </a:ext>
            </a:extLst>
          </p:cNvPr>
          <p:cNvSpPr>
            <a:spLocks noGrp="1"/>
          </p:cNvSpPr>
          <p:nvPr>
            <p:ph type="dt" sz="half" idx="10"/>
          </p:nvPr>
        </p:nvSpPr>
        <p:spPr>
          <a:xfrm>
            <a:off x="838200" y="6356350"/>
            <a:ext cx="2743200" cy="365125"/>
          </a:xfrm>
          <a:prstGeom prst="rect">
            <a:avLst/>
          </a:prstGeom>
        </p:spPr>
        <p:txBody>
          <a:bodyPr/>
          <a:lstStyle/>
          <a:p>
            <a:fld id="{E9B299DA-5304-504C-9272-D87630E37228}" type="datetimeFigureOut">
              <a:rPr lang="en-US" smtClean="0"/>
              <a:t>10/6/2020</a:t>
            </a:fld>
            <a:endParaRPr lang="en-US" dirty="0"/>
          </a:p>
        </p:txBody>
      </p:sp>
      <p:sp>
        <p:nvSpPr>
          <p:cNvPr id="5" name="Footer Placeholder 4">
            <a:extLst>
              <a:ext uri="{FF2B5EF4-FFF2-40B4-BE49-F238E27FC236}">
                <a16:creationId xmlns:a16="http://schemas.microsoft.com/office/drawing/2014/main" id="{74DA01BF-05BA-6745-B731-F6127C3D43A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256E91D-A228-5542-ABE0-A7442E3DF157}"/>
              </a:ext>
            </a:extLst>
          </p:cNvPr>
          <p:cNvSpPr>
            <a:spLocks noGrp="1"/>
          </p:cNvSpPr>
          <p:nvPr>
            <p:ph type="sldNum" sz="quarter" idx="12"/>
          </p:nvPr>
        </p:nvSpPr>
        <p:spPr/>
        <p:txBody>
          <a:bodyPr/>
          <a:lstStyle/>
          <a:p>
            <a:fld id="{399CFF9C-DA0D-8546-BD03-386F97439049}" type="slidenum">
              <a:rPr lang="en-US" smtClean="0"/>
              <a:t>‹#›</a:t>
            </a:fld>
            <a:endParaRPr lang="en-US" dirty="0"/>
          </a:p>
        </p:txBody>
      </p:sp>
    </p:spTree>
    <p:extLst>
      <p:ext uri="{BB962C8B-B14F-4D97-AF65-F5344CB8AC3E}">
        <p14:creationId xmlns:p14="http://schemas.microsoft.com/office/powerpoint/2010/main" val="1954623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74EA0-CDCF-7B40-B3FC-68EF910312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D9DAB03-0496-E74A-B1B5-4F30C7F775C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7A462C-22B2-C843-8B32-1A068837C375}"/>
              </a:ext>
            </a:extLst>
          </p:cNvPr>
          <p:cNvSpPr>
            <a:spLocks noGrp="1"/>
          </p:cNvSpPr>
          <p:nvPr>
            <p:ph type="dt" sz="half" idx="10"/>
          </p:nvPr>
        </p:nvSpPr>
        <p:spPr>
          <a:xfrm>
            <a:off x="838200" y="6356350"/>
            <a:ext cx="2743200" cy="365125"/>
          </a:xfrm>
          <a:prstGeom prst="rect">
            <a:avLst/>
          </a:prstGeom>
        </p:spPr>
        <p:txBody>
          <a:bodyPr/>
          <a:lstStyle/>
          <a:p>
            <a:fld id="{E9B299DA-5304-504C-9272-D87630E37228}" type="datetimeFigureOut">
              <a:rPr lang="en-US" smtClean="0"/>
              <a:t>10/6/2020</a:t>
            </a:fld>
            <a:endParaRPr lang="en-US" dirty="0"/>
          </a:p>
        </p:txBody>
      </p:sp>
      <p:sp>
        <p:nvSpPr>
          <p:cNvPr id="5" name="Footer Placeholder 4">
            <a:extLst>
              <a:ext uri="{FF2B5EF4-FFF2-40B4-BE49-F238E27FC236}">
                <a16:creationId xmlns:a16="http://schemas.microsoft.com/office/drawing/2014/main" id="{6C51C9EA-81D9-664F-B553-0035CAC61CD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22BA6E5-1A5F-E542-B4CB-13781A02CFC0}"/>
              </a:ext>
            </a:extLst>
          </p:cNvPr>
          <p:cNvSpPr>
            <a:spLocks noGrp="1"/>
          </p:cNvSpPr>
          <p:nvPr>
            <p:ph type="sldNum" sz="quarter" idx="12"/>
          </p:nvPr>
        </p:nvSpPr>
        <p:spPr/>
        <p:txBody>
          <a:bodyPr/>
          <a:lstStyle/>
          <a:p>
            <a:fld id="{399CFF9C-DA0D-8546-BD03-386F97439049}" type="slidenum">
              <a:rPr lang="en-US" smtClean="0"/>
              <a:t>‹#›</a:t>
            </a:fld>
            <a:endParaRPr lang="en-US" dirty="0"/>
          </a:p>
        </p:txBody>
      </p:sp>
    </p:spTree>
    <p:extLst>
      <p:ext uri="{BB962C8B-B14F-4D97-AF65-F5344CB8AC3E}">
        <p14:creationId xmlns:p14="http://schemas.microsoft.com/office/powerpoint/2010/main" val="452037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8B898-A53B-BE41-B9B1-4D6AF5FBE87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BCB03B-90BF-C941-81C8-2976B6EA375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D8A870-B182-4D45-918A-1E63681028F3}"/>
              </a:ext>
            </a:extLst>
          </p:cNvPr>
          <p:cNvSpPr>
            <a:spLocks noGrp="1"/>
          </p:cNvSpPr>
          <p:nvPr>
            <p:ph type="dt" sz="half" idx="10"/>
          </p:nvPr>
        </p:nvSpPr>
        <p:spPr>
          <a:xfrm>
            <a:off x="838200" y="6356350"/>
            <a:ext cx="2743200" cy="365125"/>
          </a:xfrm>
          <a:prstGeom prst="rect">
            <a:avLst/>
          </a:prstGeom>
        </p:spPr>
        <p:txBody>
          <a:bodyPr/>
          <a:lstStyle/>
          <a:p>
            <a:fld id="{E9B299DA-5304-504C-9272-D87630E37228}" type="datetimeFigureOut">
              <a:rPr lang="en-US" smtClean="0"/>
              <a:t>10/6/2020</a:t>
            </a:fld>
            <a:endParaRPr lang="en-US" dirty="0"/>
          </a:p>
        </p:txBody>
      </p:sp>
      <p:sp>
        <p:nvSpPr>
          <p:cNvPr id="5" name="Footer Placeholder 4">
            <a:extLst>
              <a:ext uri="{FF2B5EF4-FFF2-40B4-BE49-F238E27FC236}">
                <a16:creationId xmlns:a16="http://schemas.microsoft.com/office/drawing/2014/main" id="{46E16531-8A78-D847-8698-616864E76CB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B3B0F51-F7CC-7049-81FD-994B5EF61F6D}"/>
              </a:ext>
            </a:extLst>
          </p:cNvPr>
          <p:cNvSpPr>
            <a:spLocks noGrp="1"/>
          </p:cNvSpPr>
          <p:nvPr>
            <p:ph type="sldNum" sz="quarter" idx="12"/>
          </p:nvPr>
        </p:nvSpPr>
        <p:spPr/>
        <p:txBody>
          <a:bodyPr/>
          <a:lstStyle/>
          <a:p>
            <a:fld id="{399CFF9C-DA0D-8546-BD03-386F97439049}" type="slidenum">
              <a:rPr lang="en-US" smtClean="0"/>
              <a:t>‹#›</a:t>
            </a:fld>
            <a:endParaRPr lang="en-US" dirty="0"/>
          </a:p>
        </p:txBody>
      </p:sp>
    </p:spTree>
    <p:extLst>
      <p:ext uri="{BB962C8B-B14F-4D97-AF65-F5344CB8AC3E}">
        <p14:creationId xmlns:p14="http://schemas.microsoft.com/office/powerpoint/2010/main" val="3679851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28225-C346-E64F-8EF4-DECC27FEA0A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A9773A-AAF4-F246-A548-2C607FD7C49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B8FB61-EAD0-D042-B1B6-E5B1B253D26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456037-D759-4745-9FF3-276BDB585BD2}"/>
              </a:ext>
            </a:extLst>
          </p:cNvPr>
          <p:cNvSpPr>
            <a:spLocks noGrp="1"/>
          </p:cNvSpPr>
          <p:nvPr>
            <p:ph type="dt" sz="half" idx="10"/>
          </p:nvPr>
        </p:nvSpPr>
        <p:spPr>
          <a:xfrm>
            <a:off x="838200" y="6356350"/>
            <a:ext cx="2743200" cy="365125"/>
          </a:xfrm>
          <a:prstGeom prst="rect">
            <a:avLst/>
          </a:prstGeom>
        </p:spPr>
        <p:txBody>
          <a:bodyPr/>
          <a:lstStyle/>
          <a:p>
            <a:fld id="{E9B299DA-5304-504C-9272-D87630E37228}" type="datetimeFigureOut">
              <a:rPr lang="en-US" smtClean="0"/>
              <a:t>10/6/2020</a:t>
            </a:fld>
            <a:endParaRPr lang="en-US" dirty="0"/>
          </a:p>
        </p:txBody>
      </p:sp>
      <p:sp>
        <p:nvSpPr>
          <p:cNvPr id="6" name="Footer Placeholder 5">
            <a:extLst>
              <a:ext uri="{FF2B5EF4-FFF2-40B4-BE49-F238E27FC236}">
                <a16:creationId xmlns:a16="http://schemas.microsoft.com/office/drawing/2014/main" id="{E450E6E3-3668-F343-B162-0B50D1601CC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B664F11B-041D-494B-BF80-75BA253DF031}"/>
              </a:ext>
            </a:extLst>
          </p:cNvPr>
          <p:cNvSpPr>
            <a:spLocks noGrp="1"/>
          </p:cNvSpPr>
          <p:nvPr>
            <p:ph type="sldNum" sz="quarter" idx="12"/>
          </p:nvPr>
        </p:nvSpPr>
        <p:spPr/>
        <p:txBody>
          <a:bodyPr/>
          <a:lstStyle/>
          <a:p>
            <a:fld id="{399CFF9C-DA0D-8546-BD03-386F97439049}" type="slidenum">
              <a:rPr lang="en-US" smtClean="0"/>
              <a:t>‹#›</a:t>
            </a:fld>
            <a:endParaRPr lang="en-US" dirty="0"/>
          </a:p>
        </p:txBody>
      </p:sp>
    </p:spTree>
    <p:extLst>
      <p:ext uri="{BB962C8B-B14F-4D97-AF65-F5344CB8AC3E}">
        <p14:creationId xmlns:p14="http://schemas.microsoft.com/office/powerpoint/2010/main" val="2650477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311C3-A580-1D4E-B983-B64C6E4F6AA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DAD3B38-6A9A-B244-890B-AEAB33C991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F20981-2F23-7448-AF06-A09EC75D106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020301-4992-EB43-BC96-66739627C64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8C00BA-C64C-B847-987E-B2B1E30527C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F52AB4-237C-F64D-87F0-9F315F83672D}"/>
              </a:ext>
            </a:extLst>
          </p:cNvPr>
          <p:cNvSpPr>
            <a:spLocks noGrp="1"/>
          </p:cNvSpPr>
          <p:nvPr>
            <p:ph type="dt" sz="half" idx="10"/>
          </p:nvPr>
        </p:nvSpPr>
        <p:spPr>
          <a:xfrm>
            <a:off x="838200" y="6356350"/>
            <a:ext cx="2743200" cy="365125"/>
          </a:xfrm>
          <a:prstGeom prst="rect">
            <a:avLst/>
          </a:prstGeom>
        </p:spPr>
        <p:txBody>
          <a:bodyPr/>
          <a:lstStyle/>
          <a:p>
            <a:fld id="{E9B299DA-5304-504C-9272-D87630E37228}" type="datetimeFigureOut">
              <a:rPr lang="en-US" smtClean="0"/>
              <a:t>10/6/2020</a:t>
            </a:fld>
            <a:endParaRPr lang="en-US" dirty="0"/>
          </a:p>
        </p:txBody>
      </p:sp>
      <p:sp>
        <p:nvSpPr>
          <p:cNvPr id="8" name="Footer Placeholder 7">
            <a:extLst>
              <a:ext uri="{FF2B5EF4-FFF2-40B4-BE49-F238E27FC236}">
                <a16:creationId xmlns:a16="http://schemas.microsoft.com/office/drawing/2014/main" id="{A6DE82EE-370F-8446-B1C2-5A771B6ED73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3FA1F106-F49C-954E-9A97-CFDFB4A5C96D}"/>
              </a:ext>
            </a:extLst>
          </p:cNvPr>
          <p:cNvSpPr>
            <a:spLocks noGrp="1"/>
          </p:cNvSpPr>
          <p:nvPr>
            <p:ph type="sldNum" sz="quarter" idx="12"/>
          </p:nvPr>
        </p:nvSpPr>
        <p:spPr/>
        <p:txBody>
          <a:bodyPr/>
          <a:lstStyle/>
          <a:p>
            <a:fld id="{399CFF9C-DA0D-8546-BD03-386F97439049}" type="slidenum">
              <a:rPr lang="en-US" smtClean="0"/>
              <a:t>‹#›</a:t>
            </a:fld>
            <a:endParaRPr lang="en-US" dirty="0"/>
          </a:p>
        </p:txBody>
      </p:sp>
    </p:spTree>
    <p:extLst>
      <p:ext uri="{BB962C8B-B14F-4D97-AF65-F5344CB8AC3E}">
        <p14:creationId xmlns:p14="http://schemas.microsoft.com/office/powerpoint/2010/main" val="2439332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8B898-A53B-BE41-B9B1-4D6AF5FBE87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BCB03B-90BF-C941-81C8-2976B6EA375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D8A870-B182-4D45-918A-1E63681028F3}"/>
              </a:ext>
            </a:extLst>
          </p:cNvPr>
          <p:cNvSpPr>
            <a:spLocks noGrp="1"/>
          </p:cNvSpPr>
          <p:nvPr>
            <p:ph type="dt" sz="half" idx="10"/>
          </p:nvPr>
        </p:nvSpPr>
        <p:spPr>
          <a:xfrm>
            <a:off x="838200" y="6356350"/>
            <a:ext cx="2743200" cy="365125"/>
          </a:xfrm>
          <a:prstGeom prst="rect">
            <a:avLst/>
          </a:prstGeom>
        </p:spPr>
        <p:txBody>
          <a:bodyPr/>
          <a:lstStyle/>
          <a:p>
            <a:fld id="{E9B299DA-5304-504C-9272-D87630E37228}" type="datetimeFigureOut">
              <a:rPr lang="en-US" smtClean="0"/>
              <a:t>10/6/2020</a:t>
            </a:fld>
            <a:endParaRPr lang="en-US" dirty="0"/>
          </a:p>
        </p:txBody>
      </p:sp>
      <p:sp>
        <p:nvSpPr>
          <p:cNvPr id="5" name="Footer Placeholder 4">
            <a:extLst>
              <a:ext uri="{FF2B5EF4-FFF2-40B4-BE49-F238E27FC236}">
                <a16:creationId xmlns:a16="http://schemas.microsoft.com/office/drawing/2014/main" id="{46E16531-8A78-D847-8698-616864E76CB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B3B0F51-F7CC-7049-81FD-994B5EF61F6D}"/>
              </a:ext>
            </a:extLst>
          </p:cNvPr>
          <p:cNvSpPr>
            <a:spLocks noGrp="1"/>
          </p:cNvSpPr>
          <p:nvPr>
            <p:ph type="sldNum" sz="quarter" idx="12"/>
          </p:nvPr>
        </p:nvSpPr>
        <p:spPr/>
        <p:txBody>
          <a:bodyPr/>
          <a:lstStyle/>
          <a:p>
            <a:fld id="{399CFF9C-DA0D-8546-BD03-386F97439049}" type="slidenum">
              <a:rPr lang="en-US" smtClean="0"/>
              <a:t>‹#›</a:t>
            </a:fld>
            <a:endParaRPr lang="en-US" dirty="0"/>
          </a:p>
        </p:txBody>
      </p:sp>
    </p:spTree>
    <p:extLst>
      <p:ext uri="{BB962C8B-B14F-4D97-AF65-F5344CB8AC3E}">
        <p14:creationId xmlns:p14="http://schemas.microsoft.com/office/powerpoint/2010/main" val="3894708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A60CA-1BBA-2742-B11A-96801EFDBCB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63AE408-8335-B34A-BAE4-A5EC91AE4606}"/>
              </a:ext>
            </a:extLst>
          </p:cNvPr>
          <p:cNvSpPr>
            <a:spLocks noGrp="1"/>
          </p:cNvSpPr>
          <p:nvPr>
            <p:ph type="dt" sz="half" idx="10"/>
          </p:nvPr>
        </p:nvSpPr>
        <p:spPr>
          <a:xfrm>
            <a:off x="838200" y="6356350"/>
            <a:ext cx="2743200" cy="365125"/>
          </a:xfrm>
          <a:prstGeom prst="rect">
            <a:avLst/>
          </a:prstGeom>
        </p:spPr>
        <p:txBody>
          <a:bodyPr/>
          <a:lstStyle/>
          <a:p>
            <a:fld id="{E9B299DA-5304-504C-9272-D87630E37228}" type="datetimeFigureOut">
              <a:rPr lang="en-US" smtClean="0"/>
              <a:t>10/6/2020</a:t>
            </a:fld>
            <a:endParaRPr lang="en-US" dirty="0"/>
          </a:p>
        </p:txBody>
      </p:sp>
      <p:sp>
        <p:nvSpPr>
          <p:cNvPr id="4" name="Footer Placeholder 3">
            <a:extLst>
              <a:ext uri="{FF2B5EF4-FFF2-40B4-BE49-F238E27FC236}">
                <a16:creationId xmlns:a16="http://schemas.microsoft.com/office/drawing/2014/main" id="{42DA28F5-3644-F44F-97DE-94FEB0587D0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45303C3C-3BF4-F24B-A2CB-C13E3E6621AE}"/>
              </a:ext>
            </a:extLst>
          </p:cNvPr>
          <p:cNvSpPr>
            <a:spLocks noGrp="1"/>
          </p:cNvSpPr>
          <p:nvPr>
            <p:ph type="sldNum" sz="quarter" idx="12"/>
          </p:nvPr>
        </p:nvSpPr>
        <p:spPr/>
        <p:txBody>
          <a:bodyPr/>
          <a:lstStyle/>
          <a:p>
            <a:fld id="{399CFF9C-DA0D-8546-BD03-386F97439049}" type="slidenum">
              <a:rPr lang="en-US" smtClean="0"/>
              <a:t>‹#›</a:t>
            </a:fld>
            <a:endParaRPr lang="en-US" dirty="0"/>
          </a:p>
        </p:txBody>
      </p:sp>
    </p:spTree>
    <p:extLst>
      <p:ext uri="{BB962C8B-B14F-4D97-AF65-F5344CB8AC3E}">
        <p14:creationId xmlns:p14="http://schemas.microsoft.com/office/powerpoint/2010/main" val="2680001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5A1C66-1BAD-944D-A1E0-A1F6B208F321}"/>
              </a:ext>
            </a:extLst>
          </p:cNvPr>
          <p:cNvSpPr>
            <a:spLocks noGrp="1"/>
          </p:cNvSpPr>
          <p:nvPr>
            <p:ph type="dt" sz="half" idx="10"/>
          </p:nvPr>
        </p:nvSpPr>
        <p:spPr>
          <a:xfrm>
            <a:off x="838200" y="6356350"/>
            <a:ext cx="2743200" cy="365125"/>
          </a:xfrm>
          <a:prstGeom prst="rect">
            <a:avLst/>
          </a:prstGeom>
        </p:spPr>
        <p:txBody>
          <a:bodyPr/>
          <a:lstStyle/>
          <a:p>
            <a:fld id="{E9B299DA-5304-504C-9272-D87630E37228}" type="datetimeFigureOut">
              <a:rPr lang="en-US" smtClean="0"/>
              <a:t>10/6/2020</a:t>
            </a:fld>
            <a:endParaRPr lang="en-US" dirty="0"/>
          </a:p>
        </p:txBody>
      </p:sp>
      <p:sp>
        <p:nvSpPr>
          <p:cNvPr id="3" name="Footer Placeholder 2">
            <a:extLst>
              <a:ext uri="{FF2B5EF4-FFF2-40B4-BE49-F238E27FC236}">
                <a16:creationId xmlns:a16="http://schemas.microsoft.com/office/drawing/2014/main" id="{99730FF6-5D5D-4348-ADB0-43161C45CC4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044A00A-E73D-C64A-9081-616AD9F8CC79}"/>
              </a:ext>
            </a:extLst>
          </p:cNvPr>
          <p:cNvSpPr>
            <a:spLocks noGrp="1"/>
          </p:cNvSpPr>
          <p:nvPr>
            <p:ph type="sldNum" sz="quarter" idx="12"/>
          </p:nvPr>
        </p:nvSpPr>
        <p:spPr/>
        <p:txBody>
          <a:bodyPr/>
          <a:lstStyle/>
          <a:p>
            <a:fld id="{399CFF9C-DA0D-8546-BD03-386F97439049}" type="slidenum">
              <a:rPr lang="en-US" smtClean="0"/>
              <a:t>‹#›</a:t>
            </a:fld>
            <a:endParaRPr lang="en-US" dirty="0"/>
          </a:p>
        </p:txBody>
      </p:sp>
    </p:spTree>
    <p:extLst>
      <p:ext uri="{BB962C8B-B14F-4D97-AF65-F5344CB8AC3E}">
        <p14:creationId xmlns:p14="http://schemas.microsoft.com/office/powerpoint/2010/main" val="2971435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39E7B-10E6-A44B-A2A3-0B28B62B0AF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1CDB2E-A026-A647-A8A5-EC4487269D9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F0ACA0-6720-D342-A469-2F744800331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9ED005-ECA9-514E-95F2-854F157FF753}"/>
              </a:ext>
            </a:extLst>
          </p:cNvPr>
          <p:cNvSpPr>
            <a:spLocks noGrp="1"/>
          </p:cNvSpPr>
          <p:nvPr>
            <p:ph type="dt" sz="half" idx="10"/>
          </p:nvPr>
        </p:nvSpPr>
        <p:spPr>
          <a:xfrm>
            <a:off x="838200" y="6356350"/>
            <a:ext cx="2743200" cy="365125"/>
          </a:xfrm>
          <a:prstGeom prst="rect">
            <a:avLst/>
          </a:prstGeom>
        </p:spPr>
        <p:txBody>
          <a:bodyPr/>
          <a:lstStyle/>
          <a:p>
            <a:fld id="{E9B299DA-5304-504C-9272-D87630E37228}" type="datetimeFigureOut">
              <a:rPr lang="en-US" smtClean="0"/>
              <a:t>10/6/2020</a:t>
            </a:fld>
            <a:endParaRPr lang="en-US" dirty="0"/>
          </a:p>
        </p:txBody>
      </p:sp>
      <p:sp>
        <p:nvSpPr>
          <p:cNvPr id="6" name="Footer Placeholder 5">
            <a:extLst>
              <a:ext uri="{FF2B5EF4-FFF2-40B4-BE49-F238E27FC236}">
                <a16:creationId xmlns:a16="http://schemas.microsoft.com/office/drawing/2014/main" id="{C1D1CD31-8C8E-DD4B-A2DD-3C406B7228C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ED37E67-7BBE-2547-AC4E-0EAD48323365}"/>
              </a:ext>
            </a:extLst>
          </p:cNvPr>
          <p:cNvSpPr>
            <a:spLocks noGrp="1"/>
          </p:cNvSpPr>
          <p:nvPr>
            <p:ph type="sldNum" sz="quarter" idx="12"/>
          </p:nvPr>
        </p:nvSpPr>
        <p:spPr/>
        <p:txBody>
          <a:bodyPr/>
          <a:lstStyle/>
          <a:p>
            <a:fld id="{399CFF9C-DA0D-8546-BD03-386F97439049}" type="slidenum">
              <a:rPr lang="en-US" smtClean="0"/>
              <a:t>‹#›</a:t>
            </a:fld>
            <a:endParaRPr lang="en-US" dirty="0"/>
          </a:p>
        </p:txBody>
      </p:sp>
    </p:spTree>
    <p:extLst>
      <p:ext uri="{BB962C8B-B14F-4D97-AF65-F5344CB8AC3E}">
        <p14:creationId xmlns:p14="http://schemas.microsoft.com/office/powerpoint/2010/main" val="22770259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CDCD-86AA-814C-A2D6-C75338C92DB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1FD630-6E98-3443-A813-74364901E26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4E4BD28-D53B-9848-B06E-B27DF70DA45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4C783C-A074-1C4E-8E93-ED890057CFF7}"/>
              </a:ext>
            </a:extLst>
          </p:cNvPr>
          <p:cNvSpPr>
            <a:spLocks noGrp="1"/>
          </p:cNvSpPr>
          <p:nvPr>
            <p:ph type="dt" sz="half" idx="10"/>
          </p:nvPr>
        </p:nvSpPr>
        <p:spPr>
          <a:xfrm>
            <a:off x="838200" y="6356350"/>
            <a:ext cx="2743200" cy="365125"/>
          </a:xfrm>
          <a:prstGeom prst="rect">
            <a:avLst/>
          </a:prstGeom>
        </p:spPr>
        <p:txBody>
          <a:bodyPr/>
          <a:lstStyle/>
          <a:p>
            <a:fld id="{E9B299DA-5304-504C-9272-D87630E37228}" type="datetimeFigureOut">
              <a:rPr lang="en-US" smtClean="0"/>
              <a:t>10/6/2020</a:t>
            </a:fld>
            <a:endParaRPr lang="en-US" dirty="0"/>
          </a:p>
        </p:txBody>
      </p:sp>
      <p:sp>
        <p:nvSpPr>
          <p:cNvPr id="6" name="Footer Placeholder 5">
            <a:extLst>
              <a:ext uri="{FF2B5EF4-FFF2-40B4-BE49-F238E27FC236}">
                <a16:creationId xmlns:a16="http://schemas.microsoft.com/office/drawing/2014/main" id="{B67A6E2B-90C2-CA4E-AEFA-0E73650CB74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5292DE3-7BDB-8349-B1B3-3D06CCFA9BA8}"/>
              </a:ext>
            </a:extLst>
          </p:cNvPr>
          <p:cNvSpPr>
            <a:spLocks noGrp="1"/>
          </p:cNvSpPr>
          <p:nvPr>
            <p:ph type="sldNum" sz="quarter" idx="12"/>
          </p:nvPr>
        </p:nvSpPr>
        <p:spPr/>
        <p:txBody>
          <a:bodyPr/>
          <a:lstStyle/>
          <a:p>
            <a:fld id="{399CFF9C-DA0D-8546-BD03-386F97439049}" type="slidenum">
              <a:rPr lang="en-US" smtClean="0"/>
              <a:t>‹#›</a:t>
            </a:fld>
            <a:endParaRPr lang="en-US" dirty="0"/>
          </a:p>
        </p:txBody>
      </p:sp>
    </p:spTree>
    <p:extLst>
      <p:ext uri="{BB962C8B-B14F-4D97-AF65-F5344CB8AC3E}">
        <p14:creationId xmlns:p14="http://schemas.microsoft.com/office/powerpoint/2010/main" val="636812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FC306-E378-EB42-805F-E7916B342E1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81D8AC-09A0-844F-96C9-6954397AC02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B8B24-B35A-FB43-87DC-7776B2107C16}"/>
              </a:ext>
            </a:extLst>
          </p:cNvPr>
          <p:cNvSpPr>
            <a:spLocks noGrp="1"/>
          </p:cNvSpPr>
          <p:nvPr>
            <p:ph type="dt" sz="half" idx="10"/>
          </p:nvPr>
        </p:nvSpPr>
        <p:spPr>
          <a:xfrm>
            <a:off x="838200" y="6356350"/>
            <a:ext cx="2743200" cy="365125"/>
          </a:xfrm>
          <a:prstGeom prst="rect">
            <a:avLst/>
          </a:prstGeom>
        </p:spPr>
        <p:txBody>
          <a:bodyPr/>
          <a:lstStyle/>
          <a:p>
            <a:fld id="{E9B299DA-5304-504C-9272-D87630E37228}" type="datetimeFigureOut">
              <a:rPr lang="en-US" smtClean="0"/>
              <a:t>10/6/2020</a:t>
            </a:fld>
            <a:endParaRPr lang="en-US" dirty="0"/>
          </a:p>
        </p:txBody>
      </p:sp>
      <p:sp>
        <p:nvSpPr>
          <p:cNvPr id="5" name="Footer Placeholder 4">
            <a:extLst>
              <a:ext uri="{FF2B5EF4-FFF2-40B4-BE49-F238E27FC236}">
                <a16:creationId xmlns:a16="http://schemas.microsoft.com/office/drawing/2014/main" id="{A016E72C-6739-414E-ADC2-30D6C84F1CC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5DC73EB-9B25-264E-B4D2-CAABD146F4A2}"/>
              </a:ext>
            </a:extLst>
          </p:cNvPr>
          <p:cNvSpPr>
            <a:spLocks noGrp="1"/>
          </p:cNvSpPr>
          <p:nvPr>
            <p:ph type="sldNum" sz="quarter" idx="12"/>
          </p:nvPr>
        </p:nvSpPr>
        <p:spPr/>
        <p:txBody>
          <a:bodyPr/>
          <a:lstStyle/>
          <a:p>
            <a:fld id="{399CFF9C-DA0D-8546-BD03-386F97439049}" type="slidenum">
              <a:rPr lang="en-US" smtClean="0"/>
              <a:t>‹#›</a:t>
            </a:fld>
            <a:endParaRPr lang="en-US" dirty="0"/>
          </a:p>
        </p:txBody>
      </p:sp>
    </p:spTree>
    <p:extLst>
      <p:ext uri="{BB962C8B-B14F-4D97-AF65-F5344CB8AC3E}">
        <p14:creationId xmlns:p14="http://schemas.microsoft.com/office/powerpoint/2010/main" val="1402634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37B5BC-5887-BC4E-9DD2-DFD68A8E09A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F6AFE0-1570-9A4E-A3C6-AB3BC941BB6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76EB9-BD63-C14E-9D6B-8745958D3F21}"/>
              </a:ext>
            </a:extLst>
          </p:cNvPr>
          <p:cNvSpPr>
            <a:spLocks noGrp="1"/>
          </p:cNvSpPr>
          <p:nvPr>
            <p:ph type="dt" sz="half" idx="10"/>
          </p:nvPr>
        </p:nvSpPr>
        <p:spPr>
          <a:xfrm>
            <a:off x="838200" y="6356350"/>
            <a:ext cx="2743200" cy="365125"/>
          </a:xfrm>
          <a:prstGeom prst="rect">
            <a:avLst/>
          </a:prstGeom>
        </p:spPr>
        <p:txBody>
          <a:bodyPr/>
          <a:lstStyle/>
          <a:p>
            <a:fld id="{E9B299DA-5304-504C-9272-D87630E37228}" type="datetimeFigureOut">
              <a:rPr lang="en-US" smtClean="0"/>
              <a:t>10/6/2020</a:t>
            </a:fld>
            <a:endParaRPr lang="en-US" dirty="0"/>
          </a:p>
        </p:txBody>
      </p:sp>
      <p:sp>
        <p:nvSpPr>
          <p:cNvPr id="5" name="Footer Placeholder 4">
            <a:extLst>
              <a:ext uri="{FF2B5EF4-FFF2-40B4-BE49-F238E27FC236}">
                <a16:creationId xmlns:a16="http://schemas.microsoft.com/office/drawing/2014/main" id="{06A768B4-062D-604A-B5B2-C0CE0BE64F5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D4B3259-28CE-4545-B258-8290183D49CA}"/>
              </a:ext>
            </a:extLst>
          </p:cNvPr>
          <p:cNvSpPr>
            <a:spLocks noGrp="1"/>
          </p:cNvSpPr>
          <p:nvPr>
            <p:ph type="sldNum" sz="quarter" idx="12"/>
          </p:nvPr>
        </p:nvSpPr>
        <p:spPr/>
        <p:txBody>
          <a:bodyPr/>
          <a:lstStyle/>
          <a:p>
            <a:fld id="{399CFF9C-DA0D-8546-BD03-386F97439049}" type="slidenum">
              <a:rPr lang="en-US" smtClean="0"/>
              <a:t>‹#›</a:t>
            </a:fld>
            <a:endParaRPr lang="en-US" dirty="0"/>
          </a:p>
        </p:txBody>
      </p:sp>
    </p:spTree>
    <p:extLst>
      <p:ext uri="{BB962C8B-B14F-4D97-AF65-F5344CB8AC3E}">
        <p14:creationId xmlns:p14="http://schemas.microsoft.com/office/powerpoint/2010/main" val="11290415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riss Cross Compare ">
    <p:bg>
      <p:bgPr>
        <a:solidFill>
          <a:srgbClr val="FFFFFF"/>
        </a:solidFill>
        <a:effectLst/>
      </p:bgPr>
    </p:bg>
    <p:spTree>
      <p:nvGrpSpPr>
        <p:cNvPr id="1" name=""/>
        <p:cNvGrpSpPr/>
        <p:nvPr/>
      </p:nvGrpSpPr>
      <p:grpSpPr>
        <a:xfrm>
          <a:off x="0" y="0"/>
          <a:ext cx="0" cy="0"/>
          <a:chOff x="0" y="0"/>
          <a:chExt cx="0" cy="0"/>
        </a:xfrm>
      </p:grpSpPr>
      <p:sp>
        <p:nvSpPr>
          <p:cNvPr id="16" name="Rectangle 15"/>
          <p:cNvSpPr/>
          <p:nvPr/>
        </p:nvSpPr>
        <p:spPr>
          <a:xfrm>
            <a:off x="270344" y="0"/>
            <a:ext cx="11921656" cy="1666430"/>
          </a:xfrm>
          <a:prstGeom prst="rect">
            <a:avLst/>
          </a:prstGeom>
          <a:solidFill>
            <a:srgbClr val="4A4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6"/>
          <p:cNvSpPr>
            <a:spLocks noGrp="1"/>
          </p:cNvSpPr>
          <p:nvPr>
            <p:ph type="body" sz="quarter" idx="13"/>
          </p:nvPr>
        </p:nvSpPr>
        <p:spPr>
          <a:xfrm>
            <a:off x="1631437" y="4295775"/>
            <a:ext cx="4230688" cy="16192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4"/>
          </p:nvPr>
        </p:nvSpPr>
        <p:spPr>
          <a:xfrm>
            <a:off x="6221412" y="1766052"/>
            <a:ext cx="4230688" cy="16192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5"/>
          </p:nvPr>
        </p:nvSpPr>
        <p:spPr>
          <a:xfrm>
            <a:off x="1083189" y="1984376"/>
            <a:ext cx="3686175" cy="1870075"/>
          </a:xfrm>
        </p:spPr>
        <p:txBody>
          <a:bodyPr/>
          <a:lstStyle>
            <a:lvl1pPr>
              <a:defRPr>
                <a:latin typeface="Arial" panose="020B0604020202020204" pitchFamily="34" charset="0"/>
                <a:cs typeface="Arial" panose="020B0604020202020204" pitchFamily="34" charset="0"/>
              </a:defRPr>
            </a:lvl1pPr>
          </a:lstStyle>
          <a:p>
            <a:r>
              <a:rPr lang="en-US" dirty="0"/>
              <a:t>Click icon to add picture</a:t>
            </a:r>
          </a:p>
        </p:txBody>
      </p:sp>
      <p:sp>
        <p:nvSpPr>
          <p:cNvPr id="11" name="Picture Placeholder 9"/>
          <p:cNvSpPr>
            <a:spLocks noGrp="1"/>
          </p:cNvSpPr>
          <p:nvPr>
            <p:ph type="pic" sz="quarter" idx="16"/>
          </p:nvPr>
        </p:nvSpPr>
        <p:spPr>
          <a:xfrm>
            <a:off x="6765925" y="3943985"/>
            <a:ext cx="3686175" cy="1870075"/>
          </a:xfrm>
        </p:spPr>
        <p:txBody>
          <a:bodyPr/>
          <a:lstStyle>
            <a:lvl1pPr>
              <a:defRPr>
                <a:latin typeface="Arial" panose="020B0604020202020204" pitchFamily="34" charset="0"/>
                <a:cs typeface="Arial" panose="020B0604020202020204" pitchFamily="34" charset="0"/>
              </a:defRPr>
            </a:lvl1pPr>
          </a:lstStyle>
          <a:p>
            <a:r>
              <a:rPr lang="en-US" dirty="0"/>
              <a:t>Click icon to add picture</a:t>
            </a:r>
          </a:p>
        </p:txBody>
      </p:sp>
      <p:sp>
        <p:nvSpPr>
          <p:cNvPr id="15" name="Title 1">
            <a:extLst>
              <a:ext uri="{FF2B5EF4-FFF2-40B4-BE49-F238E27FC236}">
                <a16:creationId xmlns:a16="http://schemas.microsoft.com/office/drawing/2014/main" id="{4F4C1580-CD5D-004A-8708-282DA4CA699A}"/>
              </a:ext>
            </a:extLst>
          </p:cNvPr>
          <p:cNvSpPr>
            <a:spLocks noGrp="1"/>
          </p:cNvSpPr>
          <p:nvPr>
            <p:ph type="title" hasCustomPrompt="1"/>
          </p:nvPr>
        </p:nvSpPr>
        <p:spPr>
          <a:xfrm>
            <a:off x="457200" y="228600"/>
            <a:ext cx="10972800" cy="1143000"/>
          </a:xfrm>
          <a:prstGeom prst="rect">
            <a:avLst/>
          </a:prstGeom>
        </p:spPr>
        <p:txBody>
          <a:bodyPr anchor="b"/>
          <a:lstStyle>
            <a:lvl1pPr>
              <a:defRPr>
                <a:latin typeface="Arial" panose="020B0604020202020204" pitchFamily="34" charset="0"/>
                <a:cs typeface="Arial" panose="020B0604020202020204" pitchFamily="34" charset="0"/>
              </a:defRPr>
            </a:lvl1pPr>
          </a:lstStyle>
          <a:p>
            <a:r>
              <a:rPr lang="en-US" dirty="0"/>
              <a:t>Main Point</a:t>
            </a:r>
          </a:p>
        </p:txBody>
      </p:sp>
    </p:spTree>
    <p:extLst>
      <p:ext uri="{BB962C8B-B14F-4D97-AF65-F5344CB8AC3E}">
        <p14:creationId xmlns:p14="http://schemas.microsoft.com/office/powerpoint/2010/main" val="9624734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riss Cross Compare  Alt">
    <p:spTree>
      <p:nvGrpSpPr>
        <p:cNvPr id="1" name=""/>
        <p:cNvGrpSpPr/>
        <p:nvPr/>
      </p:nvGrpSpPr>
      <p:grpSpPr>
        <a:xfrm>
          <a:off x="0" y="0"/>
          <a:ext cx="0" cy="0"/>
          <a:chOff x="0" y="0"/>
          <a:chExt cx="0" cy="0"/>
        </a:xfrm>
      </p:grpSpPr>
      <p:sp>
        <p:nvSpPr>
          <p:cNvPr id="16" name="Rectangle 15"/>
          <p:cNvSpPr/>
          <p:nvPr/>
        </p:nvSpPr>
        <p:spPr>
          <a:xfrm>
            <a:off x="270344" y="0"/>
            <a:ext cx="11921656" cy="1666430"/>
          </a:xfrm>
          <a:prstGeom prst="rect">
            <a:avLst/>
          </a:prstGeom>
          <a:solidFill>
            <a:srgbClr val="4A4F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6"/>
          <p:cNvSpPr>
            <a:spLocks noGrp="1"/>
          </p:cNvSpPr>
          <p:nvPr>
            <p:ph type="body" sz="quarter" idx="13"/>
          </p:nvPr>
        </p:nvSpPr>
        <p:spPr>
          <a:xfrm>
            <a:off x="1083189" y="1995582"/>
            <a:ext cx="4230688" cy="16192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4"/>
          </p:nvPr>
        </p:nvSpPr>
        <p:spPr>
          <a:xfrm>
            <a:off x="6699259" y="4084498"/>
            <a:ext cx="4230688" cy="16192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5"/>
          </p:nvPr>
        </p:nvSpPr>
        <p:spPr>
          <a:xfrm>
            <a:off x="1627702" y="4220231"/>
            <a:ext cx="3686175" cy="1870075"/>
          </a:xfrm>
        </p:spPr>
        <p:txBody>
          <a:bodyPr/>
          <a:lstStyle>
            <a:lvl1pPr>
              <a:defRPr>
                <a:latin typeface="Arial" panose="020B0604020202020204" pitchFamily="34" charset="0"/>
                <a:cs typeface="Arial" panose="020B0604020202020204" pitchFamily="34" charset="0"/>
              </a:defRPr>
            </a:lvl1pPr>
          </a:lstStyle>
          <a:p>
            <a:r>
              <a:rPr lang="en-US" dirty="0"/>
              <a:t>Click icon to add picture</a:t>
            </a:r>
          </a:p>
        </p:txBody>
      </p:sp>
      <p:sp>
        <p:nvSpPr>
          <p:cNvPr id="11" name="Picture Placeholder 9"/>
          <p:cNvSpPr>
            <a:spLocks noGrp="1"/>
          </p:cNvSpPr>
          <p:nvPr>
            <p:ph type="pic" sz="quarter" idx="16"/>
          </p:nvPr>
        </p:nvSpPr>
        <p:spPr>
          <a:xfrm>
            <a:off x="6221412" y="1781066"/>
            <a:ext cx="3686175" cy="1870075"/>
          </a:xfrm>
        </p:spPr>
        <p:txBody>
          <a:bodyPr/>
          <a:lstStyle>
            <a:lvl1pPr>
              <a:defRPr>
                <a:latin typeface="Arial" panose="020B0604020202020204" pitchFamily="34" charset="0"/>
                <a:cs typeface="Arial" panose="020B0604020202020204" pitchFamily="34" charset="0"/>
              </a:defRPr>
            </a:lvl1pPr>
          </a:lstStyle>
          <a:p>
            <a:r>
              <a:rPr lang="en-US" dirty="0"/>
              <a:t>Click icon to add picture</a:t>
            </a:r>
          </a:p>
        </p:txBody>
      </p:sp>
      <p:sp>
        <p:nvSpPr>
          <p:cNvPr id="15" name="Title 1">
            <a:extLst>
              <a:ext uri="{FF2B5EF4-FFF2-40B4-BE49-F238E27FC236}">
                <a16:creationId xmlns:a16="http://schemas.microsoft.com/office/drawing/2014/main" id="{4F4C1580-CD5D-004A-8708-282DA4CA699A}"/>
              </a:ext>
            </a:extLst>
          </p:cNvPr>
          <p:cNvSpPr>
            <a:spLocks noGrp="1"/>
          </p:cNvSpPr>
          <p:nvPr>
            <p:ph type="title" hasCustomPrompt="1"/>
          </p:nvPr>
        </p:nvSpPr>
        <p:spPr>
          <a:xfrm>
            <a:off x="457200" y="228600"/>
            <a:ext cx="10972800" cy="1143000"/>
          </a:xfrm>
          <a:prstGeom prst="rect">
            <a:avLst/>
          </a:prstGeom>
        </p:spPr>
        <p:txBody>
          <a:bodyPr anchor="b"/>
          <a:lstStyle>
            <a:lvl1pPr>
              <a:defRPr>
                <a:latin typeface="Arial" panose="020B0604020202020204" pitchFamily="34" charset="0"/>
                <a:cs typeface="Arial" panose="020B0604020202020204" pitchFamily="34" charset="0"/>
              </a:defRPr>
            </a:lvl1pPr>
          </a:lstStyle>
          <a:p>
            <a:r>
              <a:rPr lang="en-US" dirty="0"/>
              <a:t>Main Point</a:t>
            </a:r>
          </a:p>
        </p:txBody>
      </p:sp>
    </p:spTree>
    <p:extLst>
      <p:ext uri="{BB962C8B-B14F-4D97-AF65-F5344CB8AC3E}">
        <p14:creationId xmlns:p14="http://schemas.microsoft.com/office/powerpoint/2010/main" val="4077919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ie No Content">
    <p:bg>
      <p:bgPr>
        <a:solidFill>
          <a:srgbClr val="F2F2F2"/>
        </a:solidFill>
        <a:effectLst/>
      </p:bgPr>
    </p:bg>
    <p:spTree>
      <p:nvGrpSpPr>
        <p:cNvPr id="1" name=""/>
        <p:cNvGrpSpPr/>
        <p:nvPr/>
      </p:nvGrpSpPr>
      <p:grpSpPr>
        <a:xfrm>
          <a:off x="0" y="0"/>
          <a:ext cx="0" cy="0"/>
          <a:chOff x="0" y="0"/>
          <a:chExt cx="0" cy="0"/>
        </a:xfrm>
      </p:grpSpPr>
      <p:sp>
        <p:nvSpPr>
          <p:cNvPr id="16" name="Rectangle 15"/>
          <p:cNvSpPr/>
          <p:nvPr/>
        </p:nvSpPr>
        <p:spPr>
          <a:xfrm>
            <a:off x="270344" y="0"/>
            <a:ext cx="11921656" cy="1666430"/>
          </a:xfrm>
          <a:prstGeom prst="rect">
            <a:avLst/>
          </a:prstGeom>
          <a:solidFill>
            <a:srgbClr val="4A4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4F4C1580-CD5D-004A-8708-282DA4CA699A}"/>
              </a:ext>
            </a:extLst>
          </p:cNvPr>
          <p:cNvSpPr>
            <a:spLocks noGrp="1"/>
          </p:cNvSpPr>
          <p:nvPr>
            <p:ph type="title" hasCustomPrompt="1"/>
          </p:nvPr>
        </p:nvSpPr>
        <p:spPr>
          <a:xfrm>
            <a:off x="457200" y="228600"/>
            <a:ext cx="10972800" cy="1143000"/>
          </a:xfrm>
          <a:prstGeom prst="rect">
            <a:avLst/>
          </a:prstGeom>
        </p:spPr>
        <p:txBody>
          <a:bodyPr anchor="b"/>
          <a:lstStyle>
            <a:lvl1pPr>
              <a:defRPr>
                <a:latin typeface="Arial" panose="020B0604020202020204" pitchFamily="34" charset="0"/>
                <a:cs typeface="Arial" panose="020B0604020202020204" pitchFamily="34" charset="0"/>
              </a:defRPr>
            </a:lvl1pPr>
          </a:lstStyle>
          <a:p>
            <a:r>
              <a:rPr lang="en-US" dirty="0"/>
              <a:t>Main Point</a:t>
            </a:r>
          </a:p>
        </p:txBody>
      </p:sp>
    </p:spTree>
    <p:extLst>
      <p:ext uri="{BB962C8B-B14F-4D97-AF65-F5344CB8AC3E}">
        <p14:creationId xmlns:p14="http://schemas.microsoft.com/office/powerpoint/2010/main" val="182644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270344" y="0"/>
            <a:ext cx="11921656" cy="1666430"/>
          </a:xfrm>
          <a:prstGeom prst="rect">
            <a:avLst/>
          </a:prstGeom>
          <a:solidFill>
            <a:srgbClr val="4A4F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F4C1580-CD5D-004A-8708-282DA4CA699A}"/>
              </a:ext>
            </a:extLst>
          </p:cNvPr>
          <p:cNvSpPr>
            <a:spLocks noGrp="1"/>
          </p:cNvSpPr>
          <p:nvPr>
            <p:ph type="title" hasCustomPrompt="1"/>
          </p:nvPr>
        </p:nvSpPr>
        <p:spPr>
          <a:xfrm>
            <a:off x="457200" y="228600"/>
            <a:ext cx="10972800" cy="1143000"/>
          </a:xfrm>
          <a:prstGeom prst="rect">
            <a:avLst/>
          </a:prstGeom>
        </p:spPr>
        <p:txBody>
          <a:bodyPr anchor="b"/>
          <a:lstStyle>
            <a:lvl1pPr>
              <a:defRPr>
                <a:latin typeface="Arial" panose="020B0604020202020204" pitchFamily="34" charset="0"/>
                <a:cs typeface="Arial" panose="020B0604020202020204" pitchFamily="34" charset="0"/>
              </a:defRPr>
            </a:lvl1pPr>
          </a:lstStyle>
          <a:p>
            <a:r>
              <a:rPr lang="en-US" dirty="0"/>
              <a:t>Main Point</a:t>
            </a:r>
          </a:p>
        </p:txBody>
      </p:sp>
      <p:sp>
        <p:nvSpPr>
          <p:cNvPr id="7" name="Rectangle 6">
            <a:extLst>
              <a:ext uri="{FF2B5EF4-FFF2-40B4-BE49-F238E27FC236}">
                <a16:creationId xmlns:a16="http://schemas.microsoft.com/office/drawing/2014/main" id="{E9D35E5B-A943-3B4D-B3A5-EE53BA96DEA6}"/>
              </a:ext>
            </a:extLst>
          </p:cNvPr>
          <p:cNvSpPr/>
          <p:nvPr/>
        </p:nvSpPr>
        <p:spPr>
          <a:xfrm>
            <a:off x="0" y="0"/>
            <a:ext cx="270344" cy="6858000"/>
          </a:xfrm>
          <a:prstGeom prst="rect">
            <a:avLst/>
          </a:prstGeom>
          <a:solidFill>
            <a:srgbClr val="FF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 Placeholder 9">
            <a:extLst>
              <a:ext uri="{FF2B5EF4-FFF2-40B4-BE49-F238E27FC236}">
                <a16:creationId xmlns:a16="http://schemas.microsoft.com/office/drawing/2014/main" id="{AFAFD0BA-7886-F14C-8FAA-524B73A998CA}"/>
              </a:ext>
            </a:extLst>
          </p:cNvPr>
          <p:cNvSpPr>
            <a:spLocks noGrp="1"/>
          </p:cNvSpPr>
          <p:nvPr>
            <p:ph type="body" sz="quarter" idx="13"/>
          </p:nvPr>
        </p:nvSpPr>
        <p:spPr>
          <a:xfrm>
            <a:off x="457200" y="1773348"/>
            <a:ext cx="10972800" cy="4037517"/>
          </a:xfrm>
        </p:spPr>
        <p:txBody>
          <a:bodyPr/>
          <a:lstStyle>
            <a:lvl1pPr marL="347663" indent="-339725">
              <a:buFont typeface="Courier New" panose="02070309020205020404" pitchFamily="49" charset="0"/>
              <a:buChar char="o"/>
              <a:tabLst/>
              <a:defRPr>
                <a:latin typeface="Arial" panose="020B0604020202020204" pitchFamily="34" charset="0"/>
                <a:cs typeface="Arial" panose="020B0604020202020204" pitchFamily="34" charset="0"/>
              </a:defRPr>
            </a:lvl1pPr>
            <a:lvl2pPr marL="800100" indent="-339725">
              <a:buFont typeface="Courier New" panose="02070309020205020404" pitchFamily="49" charset="0"/>
              <a:buChar char="o"/>
              <a:tabLst/>
              <a:defRPr>
                <a:latin typeface="Arial" panose="020B0604020202020204" pitchFamily="34" charset="0"/>
                <a:cs typeface="Arial" panose="020B0604020202020204" pitchFamily="34" charset="0"/>
              </a:defRPr>
            </a:lvl2pPr>
            <a:lvl3pPr marL="1260475" indent="-339725">
              <a:buFont typeface="Courier New" panose="02070309020205020404" pitchFamily="49" charset="0"/>
              <a:buChar char="o"/>
              <a:tabLst/>
              <a:defRPr>
                <a:latin typeface="Arial" panose="020B0604020202020204" pitchFamily="34" charset="0"/>
                <a:cs typeface="Arial" panose="020B0604020202020204" pitchFamily="34" charset="0"/>
              </a:defRPr>
            </a:lvl3pPr>
            <a:lvl4pPr marL="1720850" indent="-347663">
              <a:buFont typeface="Courier New" panose="02070309020205020404" pitchFamily="49" charset="0"/>
              <a:buChar char="o"/>
              <a:tabLst/>
              <a:defRPr>
                <a:latin typeface="Arial" panose="020B0604020202020204" pitchFamily="34" charset="0"/>
                <a:cs typeface="Arial" panose="020B0604020202020204" pitchFamily="34" charset="0"/>
              </a:defRPr>
            </a:lvl4pPr>
            <a:lvl5pPr marL="2173288" indent="-338138">
              <a:buFont typeface="Courier New" panose="02070309020205020404" pitchFamily="49" charset="0"/>
              <a:buChar char="o"/>
              <a:tabLst/>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130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28225-C346-E64F-8EF4-DECC27FEA0A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A9773A-AAF4-F246-A548-2C607FD7C49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B8FB61-EAD0-D042-B1B6-E5B1B253D26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456037-D759-4745-9FF3-276BDB585BD2}"/>
              </a:ext>
            </a:extLst>
          </p:cNvPr>
          <p:cNvSpPr>
            <a:spLocks noGrp="1"/>
          </p:cNvSpPr>
          <p:nvPr>
            <p:ph type="dt" sz="half" idx="10"/>
          </p:nvPr>
        </p:nvSpPr>
        <p:spPr>
          <a:xfrm>
            <a:off x="838200" y="6356350"/>
            <a:ext cx="2743200" cy="365125"/>
          </a:xfrm>
          <a:prstGeom prst="rect">
            <a:avLst/>
          </a:prstGeom>
        </p:spPr>
        <p:txBody>
          <a:bodyPr/>
          <a:lstStyle/>
          <a:p>
            <a:fld id="{E9B299DA-5304-504C-9272-D87630E37228}" type="datetimeFigureOut">
              <a:rPr lang="en-US" smtClean="0"/>
              <a:t>10/6/2020</a:t>
            </a:fld>
            <a:endParaRPr lang="en-US" dirty="0"/>
          </a:p>
        </p:txBody>
      </p:sp>
      <p:sp>
        <p:nvSpPr>
          <p:cNvPr id="6" name="Footer Placeholder 5">
            <a:extLst>
              <a:ext uri="{FF2B5EF4-FFF2-40B4-BE49-F238E27FC236}">
                <a16:creationId xmlns:a16="http://schemas.microsoft.com/office/drawing/2014/main" id="{E450E6E3-3668-F343-B162-0B50D1601CC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B664F11B-041D-494B-BF80-75BA253DF031}"/>
              </a:ext>
            </a:extLst>
          </p:cNvPr>
          <p:cNvSpPr>
            <a:spLocks noGrp="1"/>
          </p:cNvSpPr>
          <p:nvPr>
            <p:ph type="sldNum" sz="quarter" idx="12"/>
          </p:nvPr>
        </p:nvSpPr>
        <p:spPr/>
        <p:txBody>
          <a:bodyPr/>
          <a:lstStyle/>
          <a:p>
            <a:fld id="{399CFF9C-DA0D-8546-BD03-386F97439049}" type="slidenum">
              <a:rPr lang="en-US" smtClean="0"/>
              <a:t>‹#›</a:t>
            </a:fld>
            <a:endParaRPr lang="en-US" dirty="0"/>
          </a:p>
        </p:txBody>
      </p:sp>
    </p:spTree>
    <p:extLst>
      <p:ext uri="{BB962C8B-B14F-4D97-AF65-F5344CB8AC3E}">
        <p14:creationId xmlns:p14="http://schemas.microsoft.com/office/powerpoint/2010/main" val="38904061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2" name="Rectangle 11"/>
          <p:cNvSpPr/>
          <p:nvPr/>
        </p:nvSpPr>
        <p:spPr>
          <a:xfrm>
            <a:off x="270344" y="0"/>
            <a:ext cx="11921656" cy="1666430"/>
          </a:xfrm>
          <a:prstGeom prst="rect">
            <a:avLst/>
          </a:prstGeom>
          <a:solidFill>
            <a:srgbClr val="4A4F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F776C72-B473-7746-939A-A8F13D81E483}"/>
              </a:ext>
            </a:extLst>
          </p:cNvPr>
          <p:cNvSpPr>
            <a:spLocks noGrp="1"/>
          </p:cNvSpPr>
          <p:nvPr>
            <p:ph sz="half" idx="1"/>
          </p:nvPr>
        </p:nvSpPr>
        <p:spPr>
          <a:xfrm>
            <a:off x="457200" y="1766955"/>
            <a:ext cx="5303520" cy="4047105"/>
          </a:xfrm>
        </p:spPr>
        <p:txBody>
          <a:bodyPr/>
          <a:lstStyle>
            <a:lvl1pPr marL="347663" indent="-339725">
              <a:buFont typeface="Courier New" panose="02070309020205020404" pitchFamily="49" charset="0"/>
              <a:buChar char="o"/>
              <a:tabLst/>
              <a:defRPr>
                <a:latin typeface="Arial" panose="020B0604020202020204" pitchFamily="34" charset="0"/>
                <a:cs typeface="Arial" panose="020B0604020202020204" pitchFamily="34" charset="0"/>
              </a:defRPr>
            </a:lvl1pPr>
            <a:lvl2pPr marL="800100" indent="-339725">
              <a:buFont typeface="Courier New" panose="02070309020205020404" pitchFamily="49" charset="0"/>
              <a:buChar char="o"/>
              <a:tabLst/>
              <a:defRPr>
                <a:latin typeface="Arial" panose="020B0604020202020204" pitchFamily="34" charset="0"/>
                <a:cs typeface="Arial" panose="020B0604020202020204" pitchFamily="34" charset="0"/>
              </a:defRPr>
            </a:lvl2pPr>
            <a:lvl3pPr marL="1260475" indent="-339725">
              <a:buFont typeface="Courier New" panose="02070309020205020404" pitchFamily="49" charset="0"/>
              <a:buChar char="o"/>
              <a:tabLst/>
              <a:defRPr>
                <a:latin typeface="Arial" panose="020B0604020202020204" pitchFamily="34" charset="0"/>
                <a:cs typeface="Arial" panose="020B0604020202020204" pitchFamily="34" charset="0"/>
              </a:defRPr>
            </a:lvl3pPr>
            <a:lvl4pPr marL="1720850" indent="-347663">
              <a:buFont typeface="Courier New" panose="02070309020205020404" pitchFamily="49" charset="0"/>
              <a:buChar char="o"/>
              <a:tabLst/>
              <a:defRPr>
                <a:latin typeface="Arial" panose="020B0604020202020204" pitchFamily="34" charset="0"/>
                <a:cs typeface="Arial" panose="020B0604020202020204" pitchFamily="34" charset="0"/>
              </a:defRPr>
            </a:lvl4pPr>
            <a:lvl5pPr marL="2173288" indent="-338138">
              <a:buFont typeface="Courier New" panose="02070309020205020404" pitchFamily="49" charset="0"/>
              <a:buChar char="o"/>
              <a:tabLst/>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C5A8E5F-D24B-DB48-952C-EAB0A13DF308}"/>
              </a:ext>
            </a:extLst>
          </p:cNvPr>
          <p:cNvSpPr>
            <a:spLocks noGrp="1"/>
          </p:cNvSpPr>
          <p:nvPr>
            <p:ph sz="half" idx="2"/>
          </p:nvPr>
        </p:nvSpPr>
        <p:spPr>
          <a:xfrm>
            <a:off x="6126480" y="1766955"/>
            <a:ext cx="5303520" cy="4047105"/>
          </a:xfrm>
        </p:spPr>
        <p:txBody>
          <a:bodyPr/>
          <a:lstStyle>
            <a:lvl1pPr marL="347663" indent="-339725">
              <a:buFont typeface="Courier New" panose="02070309020205020404" pitchFamily="49" charset="0"/>
              <a:buChar char="o"/>
              <a:tabLst/>
              <a:defRPr>
                <a:latin typeface="Arial" panose="020B0604020202020204" pitchFamily="34" charset="0"/>
                <a:cs typeface="Arial" panose="020B0604020202020204" pitchFamily="34" charset="0"/>
              </a:defRPr>
            </a:lvl1pPr>
            <a:lvl2pPr marL="800100" indent="-339725">
              <a:buFont typeface="Courier New" panose="02070309020205020404" pitchFamily="49" charset="0"/>
              <a:buChar char="o"/>
              <a:tabLst/>
              <a:defRPr>
                <a:latin typeface="Arial" panose="020B0604020202020204" pitchFamily="34" charset="0"/>
                <a:cs typeface="Arial" panose="020B0604020202020204" pitchFamily="34" charset="0"/>
              </a:defRPr>
            </a:lvl2pPr>
            <a:lvl3pPr marL="1260475" indent="-339725">
              <a:buFont typeface="Courier New" panose="02070309020205020404" pitchFamily="49" charset="0"/>
              <a:buChar char="o"/>
              <a:tabLst/>
              <a:defRPr>
                <a:latin typeface="Arial" panose="020B0604020202020204" pitchFamily="34" charset="0"/>
                <a:cs typeface="Arial" panose="020B0604020202020204" pitchFamily="34" charset="0"/>
              </a:defRPr>
            </a:lvl3pPr>
            <a:lvl4pPr marL="1720850" indent="-347663">
              <a:buFont typeface="Courier New" panose="02070309020205020404" pitchFamily="49" charset="0"/>
              <a:buChar char="o"/>
              <a:tabLst/>
              <a:defRPr>
                <a:latin typeface="Arial" panose="020B0604020202020204" pitchFamily="34" charset="0"/>
                <a:cs typeface="Arial" panose="020B0604020202020204" pitchFamily="34" charset="0"/>
              </a:defRPr>
            </a:lvl4pPr>
            <a:lvl5pPr marL="2173288" indent="-338138">
              <a:buFont typeface="Courier New" panose="02070309020205020404" pitchFamily="49" charset="0"/>
              <a:buChar char="o"/>
              <a:tabLst/>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7C30B51E-72EF-7949-A86F-9B1B4529B5DF}"/>
              </a:ext>
            </a:extLst>
          </p:cNvPr>
          <p:cNvSpPr/>
          <p:nvPr/>
        </p:nvSpPr>
        <p:spPr>
          <a:xfrm>
            <a:off x="0" y="0"/>
            <a:ext cx="270344" cy="6858000"/>
          </a:xfrm>
          <a:prstGeom prst="rect">
            <a:avLst/>
          </a:prstGeom>
          <a:solidFill>
            <a:srgbClr val="FF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4F4C1580-CD5D-004A-8708-282DA4CA699A}"/>
              </a:ext>
            </a:extLst>
          </p:cNvPr>
          <p:cNvSpPr>
            <a:spLocks noGrp="1"/>
          </p:cNvSpPr>
          <p:nvPr>
            <p:ph type="title" hasCustomPrompt="1"/>
          </p:nvPr>
        </p:nvSpPr>
        <p:spPr>
          <a:xfrm>
            <a:off x="457200" y="228600"/>
            <a:ext cx="10972800" cy="1143000"/>
          </a:xfrm>
          <a:prstGeom prst="rect">
            <a:avLst/>
          </a:prstGeom>
        </p:spPr>
        <p:txBody>
          <a:bodyPr anchor="b"/>
          <a:lstStyle>
            <a:lvl1pPr>
              <a:defRPr>
                <a:latin typeface="Arial" panose="020B0604020202020204" pitchFamily="34" charset="0"/>
                <a:cs typeface="Arial" panose="020B0604020202020204" pitchFamily="34" charset="0"/>
              </a:defRPr>
            </a:lvl1pPr>
          </a:lstStyle>
          <a:p>
            <a:r>
              <a:rPr lang="en-US" dirty="0"/>
              <a:t>Main Point</a:t>
            </a:r>
          </a:p>
        </p:txBody>
      </p:sp>
    </p:spTree>
    <p:extLst>
      <p:ext uri="{BB962C8B-B14F-4D97-AF65-F5344CB8AC3E}">
        <p14:creationId xmlns:p14="http://schemas.microsoft.com/office/powerpoint/2010/main" val="4119469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4" name="Rectangle 13"/>
          <p:cNvSpPr/>
          <p:nvPr/>
        </p:nvSpPr>
        <p:spPr>
          <a:xfrm>
            <a:off x="270344" y="0"/>
            <a:ext cx="11921656" cy="1666430"/>
          </a:xfrm>
          <a:prstGeom prst="rect">
            <a:avLst/>
          </a:prstGeom>
          <a:solidFill>
            <a:srgbClr val="4A4F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52493359-A548-0B4C-B390-1072EAB56AE1}"/>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50D1DE2-EB89-5D42-AD3F-61A27BCC3BC9}"/>
              </a:ext>
            </a:extLst>
          </p:cNvPr>
          <p:cNvSpPr>
            <a:spLocks noGrp="1"/>
          </p:cNvSpPr>
          <p:nvPr>
            <p:ph sz="half" idx="2"/>
          </p:nvPr>
        </p:nvSpPr>
        <p:spPr>
          <a:xfrm>
            <a:off x="839788" y="2505075"/>
            <a:ext cx="5157787" cy="330898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256F0CA-3B56-4C47-ACA3-00D652AD431F}"/>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E488984E-51E2-234A-83B2-FB74472A8376}"/>
              </a:ext>
            </a:extLst>
          </p:cNvPr>
          <p:cNvSpPr>
            <a:spLocks noGrp="1"/>
          </p:cNvSpPr>
          <p:nvPr>
            <p:ph sz="quarter" idx="4"/>
          </p:nvPr>
        </p:nvSpPr>
        <p:spPr>
          <a:xfrm>
            <a:off x="6172200" y="2505074"/>
            <a:ext cx="5183188" cy="330898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13392BB1-5B07-3849-9FDD-46F3FECAA09D}"/>
              </a:ext>
            </a:extLst>
          </p:cNvPr>
          <p:cNvSpPr/>
          <p:nvPr/>
        </p:nvSpPr>
        <p:spPr>
          <a:xfrm>
            <a:off x="0" y="0"/>
            <a:ext cx="270344" cy="6858000"/>
          </a:xfrm>
          <a:prstGeom prst="rect">
            <a:avLst/>
          </a:prstGeom>
          <a:solidFill>
            <a:srgbClr val="FF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E382A124-D0F7-6E40-A832-A21F1C08FF29}"/>
              </a:ext>
            </a:extLst>
          </p:cNvPr>
          <p:cNvSpPr>
            <a:spLocks noGrp="1"/>
          </p:cNvSpPr>
          <p:nvPr>
            <p:ph type="title" hasCustomPrompt="1"/>
          </p:nvPr>
        </p:nvSpPr>
        <p:spPr>
          <a:xfrm>
            <a:off x="457200" y="228600"/>
            <a:ext cx="10972800" cy="1143000"/>
          </a:xfrm>
          <a:prstGeom prst="rect">
            <a:avLst/>
          </a:prstGeom>
        </p:spPr>
        <p:txBody>
          <a:bodyPr anchor="b"/>
          <a:lstStyle>
            <a:lvl1pPr>
              <a:defRPr>
                <a:latin typeface="Arial" panose="020B0604020202020204" pitchFamily="34" charset="0"/>
                <a:cs typeface="Arial" panose="020B0604020202020204" pitchFamily="34" charset="0"/>
              </a:defRPr>
            </a:lvl1pPr>
          </a:lstStyle>
          <a:p>
            <a:r>
              <a:rPr lang="en-US" dirty="0"/>
              <a:t>Main Point</a:t>
            </a:r>
          </a:p>
        </p:txBody>
      </p:sp>
    </p:spTree>
    <p:extLst>
      <p:ext uri="{BB962C8B-B14F-4D97-AF65-F5344CB8AC3E}">
        <p14:creationId xmlns:p14="http://schemas.microsoft.com/office/powerpoint/2010/main" val="1703842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with Subtitle">
    <p:bg>
      <p:bgPr>
        <a:solidFill>
          <a:srgbClr val="FFFFFF"/>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E123F9BC-7D46-2D40-81CD-E10B90191F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Slide Number Placeholder 6">
            <a:extLst>
              <a:ext uri="{FF2B5EF4-FFF2-40B4-BE49-F238E27FC236}">
                <a16:creationId xmlns:a16="http://schemas.microsoft.com/office/drawing/2014/main" id="{1546ABD5-6A41-B04F-A56E-6500C85C1F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8" name="Rectangle 17"/>
          <p:cNvSpPr/>
          <p:nvPr userDrawn="1"/>
        </p:nvSpPr>
        <p:spPr>
          <a:xfrm>
            <a:off x="270344" y="0"/>
            <a:ext cx="11921656" cy="1666430"/>
          </a:xfrm>
          <a:prstGeom prst="rect">
            <a:avLst/>
          </a:prstGeom>
          <a:solidFill>
            <a:srgbClr val="4A4F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4F4C1580-CD5D-004A-8708-282DA4CA699A}"/>
              </a:ext>
            </a:extLst>
          </p:cNvPr>
          <p:cNvSpPr>
            <a:spLocks noGrp="1"/>
          </p:cNvSpPr>
          <p:nvPr>
            <p:ph type="title" hasCustomPrompt="1"/>
          </p:nvPr>
        </p:nvSpPr>
        <p:spPr>
          <a:xfrm>
            <a:off x="457200" y="228600"/>
            <a:ext cx="10972800" cy="1143000"/>
          </a:xfrm>
          <a:noFill/>
        </p:spPr>
        <p:txBody>
          <a:bodyPr anchor="b"/>
          <a:lstStyle>
            <a:lvl1pPr>
              <a:defRPr>
                <a:latin typeface="Arial" panose="020B0604020202020204" pitchFamily="34" charset="0"/>
                <a:cs typeface="Arial" panose="020B0604020202020204" pitchFamily="34" charset="0"/>
              </a:defRPr>
            </a:lvl1pPr>
          </a:lstStyle>
          <a:p>
            <a:r>
              <a:rPr lang="en-US" dirty="0"/>
              <a:t>Main Point</a:t>
            </a:r>
          </a:p>
        </p:txBody>
      </p:sp>
      <p:sp>
        <p:nvSpPr>
          <p:cNvPr id="11" name="Text Placeholder 3">
            <a:extLst>
              <a:ext uri="{FF2B5EF4-FFF2-40B4-BE49-F238E27FC236}">
                <a16:creationId xmlns:a16="http://schemas.microsoft.com/office/drawing/2014/main" id="{BF763BAC-F868-734C-BD35-14C1847849B4}"/>
              </a:ext>
            </a:extLst>
          </p:cNvPr>
          <p:cNvSpPr>
            <a:spLocks noGrp="1"/>
          </p:cNvSpPr>
          <p:nvPr>
            <p:ph type="body" sz="half" idx="13"/>
          </p:nvPr>
        </p:nvSpPr>
        <p:spPr>
          <a:xfrm>
            <a:off x="457200" y="1764872"/>
            <a:ext cx="10970172" cy="672266"/>
          </a:xfrm>
        </p:spPr>
        <p:txBody>
          <a:bodyPr>
            <a:normAutofit/>
          </a:bodyPr>
          <a:lstStyle>
            <a:lvl1pPr marL="0" indent="0">
              <a:buNone/>
              <a:defRPr sz="2600">
                <a:solidFill>
                  <a:srgbClr val="4A4F55"/>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6" name="Content Placeholder 2">
            <a:extLst>
              <a:ext uri="{FF2B5EF4-FFF2-40B4-BE49-F238E27FC236}">
                <a16:creationId xmlns:a16="http://schemas.microsoft.com/office/drawing/2014/main" id="{9F776C72-B473-7746-939A-A8F13D81E483}"/>
              </a:ext>
            </a:extLst>
          </p:cNvPr>
          <p:cNvSpPr>
            <a:spLocks noGrp="1"/>
          </p:cNvSpPr>
          <p:nvPr>
            <p:ph sz="half" idx="1"/>
          </p:nvPr>
        </p:nvSpPr>
        <p:spPr>
          <a:xfrm>
            <a:off x="457200" y="2437138"/>
            <a:ext cx="5303520" cy="3376922"/>
          </a:xfrm>
        </p:spPr>
        <p:txBody>
          <a:bodyPr/>
          <a:lstStyle>
            <a:lvl1pPr marL="347663" indent="-339725">
              <a:buFont typeface="Courier New" panose="02070309020205020404" pitchFamily="49" charset="0"/>
              <a:buChar char="o"/>
              <a:tabLst/>
              <a:defRPr>
                <a:solidFill>
                  <a:srgbClr val="4A4F55"/>
                </a:solidFill>
                <a:latin typeface="Arial" panose="020B0604020202020204" pitchFamily="34" charset="0"/>
                <a:cs typeface="Arial" panose="020B0604020202020204" pitchFamily="34" charset="0"/>
              </a:defRPr>
            </a:lvl1pPr>
            <a:lvl2pPr marL="800100" indent="-339725">
              <a:buFont typeface="Courier New" panose="02070309020205020404" pitchFamily="49" charset="0"/>
              <a:buChar char="o"/>
              <a:tabLst/>
              <a:defRPr>
                <a:solidFill>
                  <a:srgbClr val="4A4F55"/>
                </a:solidFill>
                <a:latin typeface="Arial" panose="020B0604020202020204" pitchFamily="34" charset="0"/>
                <a:cs typeface="Arial" panose="020B0604020202020204" pitchFamily="34" charset="0"/>
              </a:defRPr>
            </a:lvl2pPr>
            <a:lvl3pPr marL="1260475" indent="-339725">
              <a:buFont typeface="Courier New" panose="02070309020205020404" pitchFamily="49" charset="0"/>
              <a:buChar char="o"/>
              <a:tabLst/>
              <a:defRPr>
                <a:solidFill>
                  <a:srgbClr val="4A4F55"/>
                </a:solidFill>
                <a:latin typeface="Arial" panose="020B0604020202020204" pitchFamily="34" charset="0"/>
                <a:cs typeface="Arial" panose="020B0604020202020204" pitchFamily="34" charset="0"/>
              </a:defRPr>
            </a:lvl3pPr>
            <a:lvl4pPr marL="1720850" indent="-347663">
              <a:buFont typeface="Courier New" panose="02070309020205020404" pitchFamily="49" charset="0"/>
              <a:buChar char="o"/>
              <a:tabLst/>
              <a:defRPr>
                <a:solidFill>
                  <a:srgbClr val="4A4F55"/>
                </a:solidFill>
                <a:latin typeface="Arial" panose="020B0604020202020204" pitchFamily="34" charset="0"/>
                <a:cs typeface="Arial" panose="020B0604020202020204" pitchFamily="34" charset="0"/>
              </a:defRPr>
            </a:lvl4pPr>
            <a:lvl5pPr marL="2173288" indent="-338138">
              <a:buFont typeface="Courier New" panose="02070309020205020404" pitchFamily="49" charset="0"/>
              <a:buChar char="o"/>
              <a:tabLst/>
              <a:defRPr>
                <a:solidFill>
                  <a:srgbClr val="4A4F55"/>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a:extLst>
              <a:ext uri="{FF2B5EF4-FFF2-40B4-BE49-F238E27FC236}">
                <a16:creationId xmlns:a16="http://schemas.microsoft.com/office/drawing/2014/main" id="{CC5A8E5F-D24B-DB48-952C-EAB0A13DF308}"/>
              </a:ext>
            </a:extLst>
          </p:cNvPr>
          <p:cNvSpPr>
            <a:spLocks noGrp="1"/>
          </p:cNvSpPr>
          <p:nvPr>
            <p:ph sz="half" idx="2"/>
          </p:nvPr>
        </p:nvSpPr>
        <p:spPr>
          <a:xfrm>
            <a:off x="6126480" y="2437138"/>
            <a:ext cx="5303520" cy="3376922"/>
          </a:xfrm>
        </p:spPr>
        <p:txBody>
          <a:bodyPr/>
          <a:lstStyle>
            <a:lvl1pPr marL="347663" indent="-339725">
              <a:buFont typeface="Courier New" panose="02070309020205020404" pitchFamily="49" charset="0"/>
              <a:buChar char="o"/>
              <a:tabLst/>
              <a:defRPr>
                <a:solidFill>
                  <a:srgbClr val="4A4F55"/>
                </a:solidFill>
                <a:latin typeface="Arial" panose="020B0604020202020204" pitchFamily="34" charset="0"/>
                <a:cs typeface="Arial" panose="020B0604020202020204" pitchFamily="34" charset="0"/>
              </a:defRPr>
            </a:lvl1pPr>
            <a:lvl2pPr marL="800100" indent="-339725">
              <a:buFont typeface="Courier New" panose="02070309020205020404" pitchFamily="49" charset="0"/>
              <a:buChar char="o"/>
              <a:tabLst/>
              <a:defRPr>
                <a:solidFill>
                  <a:srgbClr val="4A4F55"/>
                </a:solidFill>
                <a:latin typeface="Arial" panose="020B0604020202020204" pitchFamily="34" charset="0"/>
                <a:cs typeface="Arial" panose="020B0604020202020204" pitchFamily="34" charset="0"/>
              </a:defRPr>
            </a:lvl2pPr>
            <a:lvl3pPr marL="1260475" indent="-339725">
              <a:buFont typeface="Courier New" panose="02070309020205020404" pitchFamily="49" charset="0"/>
              <a:buChar char="o"/>
              <a:tabLst/>
              <a:defRPr>
                <a:solidFill>
                  <a:srgbClr val="4A4F55"/>
                </a:solidFill>
                <a:latin typeface="Arial" panose="020B0604020202020204" pitchFamily="34" charset="0"/>
                <a:cs typeface="Arial" panose="020B0604020202020204" pitchFamily="34" charset="0"/>
              </a:defRPr>
            </a:lvl3pPr>
            <a:lvl4pPr marL="1720850" indent="-347663">
              <a:buFont typeface="Courier New" panose="02070309020205020404" pitchFamily="49" charset="0"/>
              <a:buChar char="o"/>
              <a:tabLst/>
              <a:defRPr>
                <a:solidFill>
                  <a:srgbClr val="4A4F55"/>
                </a:solidFill>
                <a:latin typeface="Arial" panose="020B0604020202020204" pitchFamily="34" charset="0"/>
                <a:cs typeface="Arial" panose="020B0604020202020204" pitchFamily="34" charset="0"/>
              </a:defRPr>
            </a:lvl4pPr>
            <a:lvl5pPr marL="2173288" indent="-338138">
              <a:buFont typeface="Courier New" panose="02070309020205020404" pitchFamily="49" charset="0"/>
              <a:buChar char="o"/>
              <a:tabLst/>
              <a:defRPr>
                <a:solidFill>
                  <a:srgbClr val="4A4F55"/>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706207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 Title_Criss Cross Compare ">
    <p:bg>
      <p:bgPr>
        <a:solidFill>
          <a:srgbClr val="FFFFFF"/>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1631437" y="4295775"/>
            <a:ext cx="4230688" cy="16192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4"/>
          </p:nvPr>
        </p:nvSpPr>
        <p:spPr>
          <a:xfrm>
            <a:off x="6221412" y="1766052"/>
            <a:ext cx="4230688" cy="16192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5"/>
          </p:nvPr>
        </p:nvSpPr>
        <p:spPr>
          <a:xfrm>
            <a:off x="1083189" y="1984376"/>
            <a:ext cx="3686175" cy="1870075"/>
          </a:xfrm>
        </p:spPr>
        <p:txBody>
          <a:bodyPr/>
          <a:lstStyle>
            <a:lvl1pPr>
              <a:defRPr>
                <a:latin typeface="Arial" panose="020B0604020202020204" pitchFamily="34" charset="0"/>
                <a:cs typeface="Arial" panose="020B0604020202020204" pitchFamily="34" charset="0"/>
              </a:defRPr>
            </a:lvl1pPr>
          </a:lstStyle>
          <a:p>
            <a:r>
              <a:rPr lang="en-US" dirty="0"/>
              <a:t>Click icon to add picture</a:t>
            </a:r>
          </a:p>
        </p:txBody>
      </p:sp>
      <p:sp>
        <p:nvSpPr>
          <p:cNvPr id="11" name="Picture Placeholder 9"/>
          <p:cNvSpPr>
            <a:spLocks noGrp="1"/>
          </p:cNvSpPr>
          <p:nvPr>
            <p:ph type="pic" sz="quarter" idx="16"/>
          </p:nvPr>
        </p:nvSpPr>
        <p:spPr>
          <a:xfrm>
            <a:off x="6765925" y="3943985"/>
            <a:ext cx="3686175" cy="1870075"/>
          </a:xfrm>
        </p:spPr>
        <p:txBody>
          <a:bodyPr/>
          <a:lstStyle>
            <a:lvl1pPr>
              <a:defRPr>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4112591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 Title_Criss Cross Compare  Al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1083189" y="1995582"/>
            <a:ext cx="4230688" cy="16192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4"/>
          </p:nvPr>
        </p:nvSpPr>
        <p:spPr>
          <a:xfrm>
            <a:off x="6699259" y="4084498"/>
            <a:ext cx="4230688" cy="16192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5"/>
          </p:nvPr>
        </p:nvSpPr>
        <p:spPr>
          <a:xfrm>
            <a:off x="1627702" y="4220231"/>
            <a:ext cx="3686175" cy="1870075"/>
          </a:xfrm>
        </p:spPr>
        <p:txBody>
          <a:bodyPr/>
          <a:lstStyle>
            <a:lvl1pPr>
              <a:defRPr>
                <a:latin typeface="Arial" panose="020B0604020202020204" pitchFamily="34" charset="0"/>
                <a:cs typeface="Arial" panose="020B0604020202020204" pitchFamily="34" charset="0"/>
              </a:defRPr>
            </a:lvl1pPr>
          </a:lstStyle>
          <a:p>
            <a:r>
              <a:rPr lang="en-US" dirty="0"/>
              <a:t>Click icon to add picture</a:t>
            </a:r>
          </a:p>
        </p:txBody>
      </p:sp>
      <p:sp>
        <p:nvSpPr>
          <p:cNvPr id="11" name="Picture Placeholder 9"/>
          <p:cNvSpPr>
            <a:spLocks noGrp="1"/>
          </p:cNvSpPr>
          <p:nvPr>
            <p:ph type="pic" sz="quarter" idx="16"/>
          </p:nvPr>
        </p:nvSpPr>
        <p:spPr>
          <a:xfrm>
            <a:off x="6221412" y="1781066"/>
            <a:ext cx="3686175" cy="1870075"/>
          </a:xfrm>
        </p:spPr>
        <p:txBody>
          <a:bodyPr/>
          <a:lstStyle>
            <a:lvl1pPr>
              <a:defRPr>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11657611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 Title_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D35E5B-A943-3B4D-B3A5-EE53BA96DEA6}"/>
              </a:ext>
            </a:extLst>
          </p:cNvPr>
          <p:cNvSpPr/>
          <p:nvPr/>
        </p:nvSpPr>
        <p:spPr>
          <a:xfrm>
            <a:off x="0" y="0"/>
            <a:ext cx="270344" cy="6858000"/>
          </a:xfrm>
          <a:prstGeom prst="rect">
            <a:avLst/>
          </a:prstGeom>
          <a:solidFill>
            <a:srgbClr val="FF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 Placeholder 9">
            <a:extLst>
              <a:ext uri="{FF2B5EF4-FFF2-40B4-BE49-F238E27FC236}">
                <a16:creationId xmlns:a16="http://schemas.microsoft.com/office/drawing/2014/main" id="{AFAFD0BA-7886-F14C-8FAA-524B73A998CA}"/>
              </a:ext>
            </a:extLst>
          </p:cNvPr>
          <p:cNvSpPr>
            <a:spLocks noGrp="1"/>
          </p:cNvSpPr>
          <p:nvPr>
            <p:ph type="body" sz="quarter" idx="13"/>
          </p:nvPr>
        </p:nvSpPr>
        <p:spPr>
          <a:xfrm>
            <a:off x="457200" y="1773348"/>
            <a:ext cx="10972800" cy="4037517"/>
          </a:xfrm>
        </p:spPr>
        <p:txBody>
          <a:bodyPr/>
          <a:lstStyle>
            <a:lvl1pPr marL="347663" indent="-339725">
              <a:buFont typeface="Courier New" panose="02070309020205020404" pitchFamily="49" charset="0"/>
              <a:buChar char="o"/>
              <a:tabLst/>
              <a:defRPr>
                <a:latin typeface="Arial" panose="020B0604020202020204" pitchFamily="34" charset="0"/>
                <a:cs typeface="Arial" panose="020B0604020202020204" pitchFamily="34" charset="0"/>
              </a:defRPr>
            </a:lvl1pPr>
            <a:lvl2pPr marL="800100" indent="-339725">
              <a:buFont typeface="Courier New" panose="02070309020205020404" pitchFamily="49" charset="0"/>
              <a:buChar char="o"/>
              <a:tabLst/>
              <a:defRPr>
                <a:latin typeface="Arial" panose="020B0604020202020204" pitchFamily="34" charset="0"/>
                <a:cs typeface="Arial" panose="020B0604020202020204" pitchFamily="34" charset="0"/>
              </a:defRPr>
            </a:lvl2pPr>
            <a:lvl3pPr marL="1260475" indent="-339725">
              <a:buFont typeface="Courier New" panose="02070309020205020404" pitchFamily="49" charset="0"/>
              <a:buChar char="o"/>
              <a:tabLst/>
              <a:defRPr>
                <a:latin typeface="Arial" panose="020B0604020202020204" pitchFamily="34" charset="0"/>
                <a:cs typeface="Arial" panose="020B0604020202020204" pitchFamily="34" charset="0"/>
              </a:defRPr>
            </a:lvl3pPr>
            <a:lvl4pPr marL="1720850" indent="-347663">
              <a:buFont typeface="Courier New" panose="02070309020205020404" pitchFamily="49" charset="0"/>
              <a:buChar char="o"/>
              <a:tabLst/>
              <a:defRPr>
                <a:latin typeface="Arial" panose="020B0604020202020204" pitchFamily="34" charset="0"/>
                <a:cs typeface="Arial" panose="020B0604020202020204" pitchFamily="34" charset="0"/>
              </a:defRPr>
            </a:lvl4pPr>
            <a:lvl5pPr marL="2173288" indent="-338138">
              <a:buFont typeface="Courier New" panose="02070309020205020404" pitchFamily="49" charset="0"/>
              <a:buChar char="o"/>
              <a:tabLst/>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27743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ching Project with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D35E5B-A943-3B4D-B3A5-EE53BA96DEA6}"/>
              </a:ext>
            </a:extLst>
          </p:cNvPr>
          <p:cNvSpPr/>
          <p:nvPr/>
        </p:nvSpPr>
        <p:spPr>
          <a:xfrm>
            <a:off x="0" y="0"/>
            <a:ext cx="270344" cy="6858000"/>
          </a:xfrm>
          <a:prstGeom prst="rect">
            <a:avLst/>
          </a:prstGeom>
          <a:solidFill>
            <a:srgbClr val="FF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4"/>
          <p:cNvSpPr>
            <a:spLocks noGrp="1"/>
          </p:cNvSpPr>
          <p:nvPr>
            <p:ph type="body" sz="quarter" idx="13"/>
          </p:nvPr>
        </p:nvSpPr>
        <p:spPr>
          <a:xfrm>
            <a:off x="457200" y="1773348"/>
            <a:ext cx="10972800" cy="4037517"/>
          </a:xfrm>
        </p:spPr>
        <p:txBody>
          <a:bodyPr/>
          <a:lstStyle>
            <a:lvl1pPr>
              <a:defRPr>
                <a:latin typeface="Arial" panose="020B0604020202020204" pitchFamily="34" charset="0"/>
                <a:cs typeface="Arial" panose="020B0604020202020204" pitchFamily="34" charset="0"/>
              </a:defRPr>
            </a:lvl1pPr>
          </a:lstStyle>
          <a:p>
            <a:pPr marL="0" lvl="0" indent="0" defTabSz="685800">
              <a:lnSpc>
                <a:spcPct val="100000"/>
              </a:lnSpc>
              <a:spcBef>
                <a:spcPts val="0"/>
              </a:spcBef>
              <a:buNone/>
            </a:pPr>
            <a:r>
              <a:rPr lang="en-US" sz="4400" b="0" dirty="0"/>
              <a:t>This workshop counts toward your </a:t>
            </a:r>
            <a:br>
              <a:rPr lang="en-US" sz="4400" b="0" dirty="0"/>
            </a:br>
            <a:r>
              <a:rPr lang="en-US" sz="4400" b="0" dirty="0">
                <a:latin typeface="Futura-Bold" pitchFamily="2" charset="0"/>
              </a:rPr>
              <a:t>TEACHING PROJECT </a:t>
            </a:r>
            <a:r>
              <a:rPr lang="en-US" sz="4400" b="0" dirty="0"/>
              <a:t>certificate.</a:t>
            </a:r>
          </a:p>
        </p:txBody>
      </p:sp>
      <p:sp>
        <p:nvSpPr>
          <p:cNvPr id="8" name="Picture Placeholder 2"/>
          <p:cNvSpPr>
            <a:spLocks noGrp="1"/>
          </p:cNvSpPr>
          <p:nvPr>
            <p:ph type="pic" sz="quarter" idx="14"/>
          </p:nvPr>
        </p:nvSpPr>
        <p:spPr>
          <a:xfrm>
            <a:off x="8882063" y="2491403"/>
            <a:ext cx="3309937" cy="3319462"/>
          </a:xfrm>
        </p:spPr>
        <p:txBody>
          <a:bodyPr/>
          <a:lstStyle/>
          <a:p>
            <a:endParaRPr lang="en-US"/>
          </a:p>
        </p:txBody>
      </p:sp>
    </p:spTree>
    <p:extLst>
      <p:ext uri="{BB962C8B-B14F-4D97-AF65-F5344CB8AC3E}">
        <p14:creationId xmlns:p14="http://schemas.microsoft.com/office/powerpoint/2010/main" val="11724903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 Title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776C72-B473-7746-939A-A8F13D81E483}"/>
              </a:ext>
            </a:extLst>
          </p:cNvPr>
          <p:cNvSpPr>
            <a:spLocks noGrp="1"/>
          </p:cNvSpPr>
          <p:nvPr>
            <p:ph sz="half" idx="1"/>
          </p:nvPr>
        </p:nvSpPr>
        <p:spPr>
          <a:xfrm>
            <a:off x="457200" y="1766955"/>
            <a:ext cx="5303520" cy="4047105"/>
          </a:xfrm>
        </p:spPr>
        <p:txBody>
          <a:bodyPr/>
          <a:lstStyle>
            <a:lvl1pPr marL="347663" indent="-339725">
              <a:buFont typeface="Courier New" panose="02070309020205020404" pitchFamily="49" charset="0"/>
              <a:buChar char="o"/>
              <a:tabLst/>
              <a:defRPr>
                <a:latin typeface="Arial" panose="020B0604020202020204" pitchFamily="34" charset="0"/>
                <a:cs typeface="Arial" panose="020B0604020202020204" pitchFamily="34" charset="0"/>
              </a:defRPr>
            </a:lvl1pPr>
            <a:lvl2pPr marL="800100" indent="-339725">
              <a:buFont typeface="Courier New" panose="02070309020205020404" pitchFamily="49" charset="0"/>
              <a:buChar char="o"/>
              <a:tabLst/>
              <a:defRPr>
                <a:latin typeface="Arial" panose="020B0604020202020204" pitchFamily="34" charset="0"/>
                <a:cs typeface="Arial" panose="020B0604020202020204" pitchFamily="34" charset="0"/>
              </a:defRPr>
            </a:lvl2pPr>
            <a:lvl3pPr marL="1260475" indent="-339725">
              <a:buFont typeface="Courier New" panose="02070309020205020404" pitchFamily="49" charset="0"/>
              <a:buChar char="o"/>
              <a:tabLst/>
              <a:defRPr>
                <a:latin typeface="Arial" panose="020B0604020202020204" pitchFamily="34" charset="0"/>
                <a:cs typeface="Arial" panose="020B0604020202020204" pitchFamily="34" charset="0"/>
              </a:defRPr>
            </a:lvl3pPr>
            <a:lvl4pPr marL="1720850" indent="-347663">
              <a:buFont typeface="Courier New" panose="02070309020205020404" pitchFamily="49" charset="0"/>
              <a:buChar char="o"/>
              <a:tabLst/>
              <a:defRPr>
                <a:latin typeface="Arial" panose="020B0604020202020204" pitchFamily="34" charset="0"/>
                <a:cs typeface="Arial" panose="020B0604020202020204" pitchFamily="34" charset="0"/>
              </a:defRPr>
            </a:lvl4pPr>
            <a:lvl5pPr marL="2173288" indent="-338138">
              <a:buFont typeface="Courier New" panose="02070309020205020404" pitchFamily="49" charset="0"/>
              <a:buChar char="o"/>
              <a:tabLst/>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C5A8E5F-D24B-DB48-952C-EAB0A13DF308}"/>
              </a:ext>
            </a:extLst>
          </p:cNvPr>
          <p:cNvSpPr>
            <a:spLocks noGrp="1"/>
          </p:cNvSpPr>
          <p:nvPr>
            <p:ph sz="half" idx="2"/>
          </p:nvPr>
        </p:nvSpPr>
        <p:spPr>
          <a:xfrm>
            <a:off x="6126480" y="1766955"/>
            <a:ext cx="5303520" cy="4047105"/>
          </a:xfrm>
        </p:spPr>
        <p:txBody>
          <a:bodyPr/>
          <a:lstStyle>
            <a:lvl1pPr marL="347663" indent="-339725">
              <a:buFont typeface="Courier New" panose="02070309020205020404" pitchFamily="49" charset="0"/>
              <a:buChar char="o"/>
              <a:tabLst/>
              <a:defRPr>
                <a:latin typeface="Arial" panose="020B0604020202020204" pitchFamily="34" charset="0"/>
                <a:cs typeface="Arial" panose="020B0604020202020204" pitchFamily="34" charset="0"/>
              </a:defRPr>
            </a:lvl1pPr>
            <a:lvl2pPr marL="800100" indent="-339725">
              <a:buFont typeface="Courier New" panose="02070309020205020404" pitchFamily="49" charset="0"/>
              <a:buChar char="o"/>
              <a:tabLst/>
              <a:defRPr>
                <a:latin typeface="Arial" panose="020B0604020202020204" pitchFamily="34" charset="0"/>
                <a:cs typeface="Arial" panose="020B0604020202020204" pitchFamily="34" charset="0"/>
              </a:defRPr>
            </a:lvl2pPr>
            <a:lvl3pPr marL="1260475" indent="-339725">
              <a:buFont typeface="Courier New" panose="02070309020205020404" pitchFamily="49" charset="0"/>
              <a:buChar char="o"/>
              <a:tabLst/>
              <a:defRPr>
                <a:latin typeface="Arial" panose="020B0604020202020204" pitchFamily="34" charset="0"/>
                <a:cs typeface="Arial" panose="020B0604020202020204" pitchFamily="34" charset="0"/>
              </a:defRPr>
            </a:lvl3pPr>
            <a:lvl4pPr marL="1720850" indent="-347663">
              <a:buFont typeface="Courier New" panose="02070309020205020404" pitchFamily="49" charset="0"/>
              <a:buChar char="o"/>
              <a:tabLst/>
              <a:defRPr>
                <a:latin typeface="Arial" panose="020B0604020202020204" pitchFamily="34" charset="0"/>
                <a:cs typeface="Arial" panose="020B0604020202020204" pitchFamily="34" charset="0"/>
              </a:defRPr>
            </a:lvl4pPr>
            <a:lvl5pPr marL="2173288" indent="-338138">
              <a:buFont typeface="Courier New" panose="02070309020205020404" pitchFamily="49" charset="0"/>
              <a:buChar char="o"/>
              <a:tabLst/>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7C30B51E-72EF-7949-A86F-9B1B4529B5DF}"/>
              </a:ext>
            </a:extLst>
          </p:cNvPr>
          <p:cNvSpPr/>
          <p:nvPr/>
        </p:nvSpPr>
        <p:spPr>
          <a:xfrm>
            <a:off x="0" y="0"/>
            <a:ext cx="270344" cy="6858000"/>
          </a:xfrm>
          <a:prstGeom prst="rect">
            <a:avLst/>
          </a:prstGeom>
          <a:solidFill>
            <a:srgbClr val="FF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378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 Title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493359-A548-0B4C-B390-1072EAB56AE1}"/>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50D1DE2-EB89-5D42-AD3F-61A27BCC3BC9}"/>
              </a:ext>
            </a:extLst>
          </p:cNvPr>
          <p:cNvSpPr>
            <a:spLocks noGrp="1"/>
          </p:cNvSpPr>
          <p:nvPr>
            <p:ph sz="half" idx="2"/>
          </p:nvPr>
        </p:nvSpPr>
        <p:spPr>
          <a:xfrm>
            <a:off x="839788" y="2505075"/>
            <a:ext cx="5157787" cy="330898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256F0CA-3B56-4C47-ACA3-00D652AD431F}"/>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E488984E-51E2-234A-83B2-FB74472A8376}"/>
              </a:ext>
            </a:extLst>
          </p:cNvPr>
          <p:cNvSpPr>
            <a:spLocks noGrp="1"/>
          </p:cNvSpPr>
          <p:nvPr>
            <p:ph sz="quarter" idx="4"/>
          </p:nvPr>
        </p:nvSpPr>
        <p:spPr>
          <a:xfrm>
            <a:off x="6172200" y="2505074"/>
            <a:ext cx="5183188" cy="330898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13392BB1-5B07-3849-9FDD-46F3FECAA09D}"/>
              </a:ext>
            </a:extLst>
          </p:cNvPr>
          <p:cNvSpPr/>
          <p:nvPr/>
        </p:nvSpPr>
        <p:spPr>
          <a:xfrm>
            <a:off x="0" y="0"/>
            <a:ext cx="270344" cy="6858000"/>
          </a:xfrm>
          <a:prstGeom prst="rect">
            <a:avLst/>
          </a:prstGeom>
          <a:solidFill>
            <a:srgbClr val="FF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44742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Image or Media">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6DF8410-6C8A-7F48-9C52-E7CDF317DB78}"/>
              </a:ext>
            </a:extLst>
          </p:cNvPr>
          <p:cNvSpPr>
            <a:spLocks noGrp="1"/>
          </p:cNvSpPr>
          <p:nvPr>
            <p:ph type="pic" sz="quarter" idx="13"/>
          </p:nvPr>
        </p:nvSpPr>
        <p:spPr>
          <a:xfrm>
            <a:off x="838200" y="618309"/>
            <a:ext cx="10515600" cy="5195751"/>
          </a:xfrm>
          <a:ln>
            <a:solidFill>
              <a:schemeClr val="bg1"/>
            </a:solidFill>
          </a:ln>
          <a:effectLst>
            <a:outerShdw blurRad="50800" dist="38100" dir="2700000" algn="tl" rotWithShape="0">
              <a:prstClr val="black">
                <a:alpha val="40000"/>
              </a:prstClr>
            </a:outerShdw>
          </a:effectLst>
        </p:spPr>
        <p:txBody>
          <a:bodyPr/>
          <a:lstStyle/>
          <a:p>
            <a:r>
              <a:rPr lang="en-US" dirty="0"/>
              <a:t>Click icon to add picture</a:t>
            </a:r>
          </a:p>
        </p:txBody>
      </p:sp>
      <p:sp>
        <p:nvSpPr>
          <p:cNvPr id="12" name="Rectangle 11">
            <a:extLst>
              <a:ext uri="{FF2B5EF4-FFF2-40B4-BE49-F238E27FC236}">
                <a16:creationId xmlns:a16="http://schemas.microsoft.com/office/drawing/2014/main" id="{048714C7-F0BE-6146-A406-0B180C8E5724}"/>
              </a:ext>
            </a:extLst>
          </p:cNvPr>
          <p:cNvSpPr/>
          <p:nvPr/>
        </p:nvSpPr>
        <p:spPr>
          <a:xfrm>
            <a:off x="0" y="0"/>
            <a:ext cx="270344" cy="6858000"/>
          </a:xfrm>
          <a:prstGeom prst="rect">
            <a:avLst/>
          </a:prstGeom>
          <a:solidFill>
            <a:srgbClr val="FF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88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311C3-A580-1D4E-B983-B64C6E4F6AA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DAD3B38-6A9A-B244-890B-AEAB33C991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F20981-2F23-7448-AF06-A09EC75D106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020301-4992-EB43-BC96-66739627C64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8C00BA-C64C-B847-987E-B2B1E30527C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F52AB4-237C-F64D-87F0-9F315F83672D}"/>
              </a:ext>
            </a:extLst>
          </p:cNvPr>
          <p:cNvSpPr>
            <a:spLocks noGrp="1"/>
          </p:cNvSpPr>
          <p:nvPr>
            <p:ph type="dt" sz="half" idx="10"/>
          </p:nvPr>
        </p:nvSpPr>
        <p:spPr>
          <a:xfrm>
            <a:off x="838200" y="6356350"/>
            <a:ext cx="2743200" cy="365125"/>
          </a:xfrm>
          <a:prstGeom prst="rect">
            <a:avLst/>
          </a:prstGeom>
        </p:spPr>
        <p:txBody>
          <a:bodyPr/>
          <a:lstStyle/>
          <a:p>
            <a:fld id="{E9B299DA-5304-504C-9272-D87630E37228}" type="datetimeFigureOut">
              <a:rPr lang="en-US" smtClean="0"/>
              <a:t>10/6/2020</a:t>
            </a:fld>
            <a:endParaRPr lang="en-US" dirty="0"/>
          </a:p>
        </p:txBody>
      </p:sp>
      <p:sp>
        <p:nvSpPr>
          <p:cNvPr id="8" name="Footer Placeholder 7">
            <a:extLst>
              <a:ext uri="{FF2B5EF4-FFF2-40B4-BE49-F238E27FC236}">
                <a16:creationId xmlns:a16="http://schemas.microsoft.com/office/drawing/2014/main" id="{A6DE82EE-370F-8446-B1C2-5A771B6ED73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3FA1F106-F49C-954E-9A97-CFDFB4A5C96D}"/>
              </a:ext>
            </a:extLst>
          </p:cNvPr>
          <p:cNvSpPr>
            <a:spLocks noGrp="1"/>
          </p:cNvSpPr>
          <p:nvPr>
            <p:ph type="sldNum" sz="quarter" idx="12"/>
          </p:nvPr>
        </p:nvSpPr>
        <p:spPr/>
        <p:txBody>
          <a:bodyPr/>
          <a:lstStyle/>
          <a:p>
            <a:fld id="{399CFF9C-DA0D-8546-BD03-386F97439049}" type="slidenum">
              <a:rPr lang="en-US" smtClean="0"/>
              <a:t>‹#›</a:t>
            </a:fld>
            <a:endParaRPr lang="en-US" dirty="0"/>
          </a:p>
        </p:txBody>
      </p:sp>
    </p:spTree>
    <p:extLst>
      <p:ext uri="{BB962C8B-B14F-4D97-AF65-F5344CB8AC3E}">
        <p14:creationId xmlns:p14="http://schemas.microsoft.com/office/powerpoint/2010/main" val="37449716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8D13B7-25A2-1B48-9FD1-BF878286358A}"/>
              </a:ext>
            </a:extLst>
          </p:cNvPr>
          <p:cNvSpPr/>
          <p:nvPr/>
        </p:nvSpPr>
        <p:spPr>
          <a:xfrm>
            <a:off x="0" y="0"/>
            <a:ext cx="270344" cy="6858000"/>
          </a:xfrm>
          <a:prstGeom prst="rect">
            <a:avLst/>
          </a:prstGeom>
          <a:solidFill>
            <a:srgbClr val="FF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D8D13B7-25A2-1B48-9FD1-BF878286358A}"/>
              </a:ext>
            </a:extLst>
          </p:cNvPr>
          <p:cNvSpPr/>
          <p:nvPr userDrawn="1"/>
        </p:nvSpPr>
        <p:spPr>
          <a:xfrm>
            <a:off x="0" y="0"/>
            <a:ext cx="270344" cy="6858000"/>
          </a:xfrm>
          <a:prstGeom prst="rect">
            <a:avLst/>
          </a:prstGeom>
          <a:solidFill>
            <a:srgbClr val="FF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753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82DC-6EEF-E344-96F7-53D7E1FC9650}"/>
              </a:ext>
            </a:extLst>
          </p:cNvPr>
          <p:cNvSpPr>
            <a:spLocks noGrp="1"/>
          </p:cNvSpPr>
          <p:nvPr>
            <p:ph type="title" hasCustomPrompt="1"/>
          </p:nvPr>
        </p:nvSpPr>
        <p:spPr>
          <a:xfrm>
            <a:off x="839788" y="457200"/>
            <a:ext cx="3932237" cy="1600200"/>
          </a:xfrm>
          <a:prstGeom prst="rect">
            <a:avLst/>
          </a:prstGeom>
          <a:solidFill>
            <a:srgbClr val="4A4F55"/>
          </a:solidFill>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BCB7492-A136-9F43-A67F-5391B2480478}"/>
              </a:ext>
            </a:extLst>
          </p:cNvPr>
          <p:cNvSpPr>
            <a:spLocks noGrp="1"/>
          </p:cNvSpPr>
          <p:nvPr>
            <p:ph idx="1"/>
          </p:nvPr>
        </p:nvSpPr>
        <p:spPr>
          <a:xfrm>
            <a:off x="5183188" y="987425"/>
            <a:ext cx="6172200" cy="482663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F763BAC-F868-734C-BD35-14C1847849B4}"/>
              </a:ext>
            </a:extLst>
          </p:cNvPr>
          <p:cNvSpPr>
            <a:spLocks noGrp="1"/>
          </p:cNvSpPr>
          <p:nvPr>
            <p:ph type="body" sz="half" idx="2"/>
          </p:nvPr>
        </p:nvSpPr>
        <p:spPr>
          <a:xfrm>
            <a:off x="839788" y="2057400"/>
            <a:ext cx="3932237" cy="3756660"/>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a:extLst>
              <a:ext uri="{FF2B5EF4-FFF2-40B4-BE49-F238E27FC236}">
                <a16:creationId xmlns:a16="http://schemas.microsoft.com/office/drawing/2014/main" id="{FEB3B446-1691-B642-BE7D-B35CDB523D6B}"/>
              </a:ext>
            </a:extLst>
          </p:cNvPr>
          <p:cNvSpPr/>
          <p:nvPr/>
        </p:nvSpPr>
        <p:spPr>
          <a:xfrm>
            <a:off x="0" y="0"/>
            <a:ext cx="270344" cy="6858000"/>
          </a:xfrm>
          <a:prstGeom prst="rect">
            <a:avLst/>
          </a:prstGeom>
          <a:solidFill>
            <a:srgbClr val="FF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5775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C2B98-EDBE-9E4B-B14F-492E2B5774B5}"/>
              </a:ext>
            </a:extLst>
          </p:cNvPr>
          <p:cNvSpPr>
            <a:spLocks noGrp="1"/>
          </p:cNvSpPr>
          <p:nvPr>
            <p:ph type="title" hasCustomPrompt="1"/>
          </p:nvPr>
        </p:nvSpPr>
        <p:spPr>
          <a:xfrm>
            <a:off x="839788" y="457200"/>
            <a:ext cx="3932237" cy="1600200"/>
          </a:xfrm>
          <a:prstGeom prst="rect">
            <a:avLst/>
          </a:prstGeom>
          <a:solidFill>
            <a:srgbClr val="4A4F55"/>
          </a:solidFill>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59DD5-EC0F-1A43-B372-893284A3F7AA}"/>
              </a:ext>
            </a:extLst>
          </p:cNvPr>
          <p:cNvSpPr>
            <a:spLocks noGrp="1"/>
          </p:cNvSpPr>
          <p:nvPr>
            <p:ph type="pic" idx="1"/>
          </p:nvPr>
        </p:nvSpPr>
        <p:spPr>
          <a:xfrm>
            <a:off x="5183188" y="987425"/>
            <a:ext cx="6172200" cy="482663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EC00316C-3958-6949-9A4B-13AF04BA0BC5}"/>
              </a:ext>
            </a:extLst>
          </p:cNvPr>
          <p:cNvSpPr>
            <a:spLocks noGrp="1"/>
          </p:cNvSpPr>
          <p:nvPr>
            <p:ph type="body" sz="half" idx="2"/>
          </p:nvPr>
        </p:nvSpPr>
        <p:spPr>
          <a:xfrm>
            <a:off x="839788" y="2057400"/>
            <a:ext cx="3932237" cy="3756660"/>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a:extLst>
              <a:ext uri="{FF2B5EF4-FFF2-40B4-BE49-F238E27FC236}">
                <a16:creationId xmlns:a16="http://schemas.microsoft.com/office/drawing/2014/main" id="{B3D3F5AF-1951-1A45-B6BD-83228D08C0BC}"/>
              </a:ext>
            </a:extLst>
          </p:cNvPr>
          <p:cNvSpPr/>
          <p:nvPr/>
        </p:nvSpPr>
        <p:spPr>
          <a:xfrm>
            <a:off x="0" y="0"/>
            <a:ext cx="270344" cy="6858000"/>
          </a:xfrm>
          <a:prstGeom prst="rect">
            <a:avLst/>
          </a:prstGeom>
          <a:solidFill>
            <a:srgbClr val="FF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1428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Active Question">
    <p:bg>
      <p:bgPr>
        <a:solidFill>
          <a:srgbClr val="00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nchor="ctr">
            <a:normAutofit/>
          </a:bodyPr>
          <a:lstStyle>
            <a:lvl1pPr marL="33337" indent="0" algn="ctr">
              <a:buClr>
                <a:srgbClr val="0070C0"/>
              </a:buClr>
              <a:buFont typeface="Wingdings 2" panose="05020102010507070707" pitchFamily="18" charset="2"/>
              <a:buNone/>
              <a:defRPr sz="4400">
                <a:solidFill>
                  <a:srgbClr val="F2F2F2"/>
                </a:solidFill>
              </a:defRPr>
            </a:lvl1pPr>
            <a:lvl2pPr>
              <a:defRPr sz="1800"/>
            </a:lvl2pPr>
            <a:lvl3pPr>
              <a:defRPr sz="1500"/>
            </a:lvl3pPr>
            <a:lvl4pPr>
              <a:defRPr sz="1200"/>
            </a:lvl4pPr>
            <a:lvl5pPr>
              <a:defRPr sz="1050"/>
            </a:lvl5pPr>
          </a:lstStyle>
          <a:p>
            <a:pPr lvl="0"/>
            <a:r>
              <a:rPr lang="en-US" dirty="0"/>
              <a:t>Click to edit Master text styles</a:t>
            </a:r>
          </a:p>
        </p:txBody>
      </p:sp>
      <p:sp>
        <p:nvSpPr>
          <p:cNvPr id="7" name="Title 6"/>
          <p:cNvSpPr>
            <a:spLocks noGrp="1"/>
          </p:cNvSpPr>
          <p:nvPr>
            <p:ph type="title" hasCustomPrompt="1"/>
          </p:nvPr>
        </p:nvSpPr>
        <p:spPr>
          <a:noFill/>
        </p:spPr>
        <p:txBody>
          <a:bodyPr>
            <a:normAutofit/>
          </a:bodyPr>
          <a:lstStyle>
            <a:lvl1pPr algn="ctr">
              <a:defRPr sz="4400" cap="none" baseline="0"/>
            </a:lvl1pPr>
          </a:lstStyle>
          <a:p>
            <a:r>
              <a:rPr lang="en-US" dirty="0"/>
              <a:t>Question</a:t>
            </a:r>
          </a:p>
        </p:txBody>
      </p:sp>
    </p:spTree>
    <p:extLst>
      <p:ext uri="{BB962C8B-B14F-4D97-AF65-F5344CB8AC3E}">
        <p14:creationId xmlns:p14="http://schemas.microsoft.com/office/powerpoint/2010/main" val="21554294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ctive Titie No Content">
    <p:bg>
      <p:bgPr>
        <a:solidFill>
          <a:srgbClr val="000000"/>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F4C1580-CD5D-004A-8708-282DA4CA699A}"/>
              </a:ext>
            </a:extLst>
          </p:cNvPr>
          <p:cNvSpPr>
            <a:spLocks noGrp="1"/>
          </p:cNvSpPr>
          <p:nvPr>
            <p:ph type="title" hasCustomPrompt="1"/>
          </p:nvPr>
        </p:nvSpPr>
        <p:spPr>
          <a:xfrm>
            <a:off x="457200" y="228600"/>
            <a:ext cx="10972800" cy="1143000"/>
          </a:xfrm>
          <a:prstGeom prst="rect">
            <a:avLst/>
          </a:prstGeom>
        </p:spPr>
        <p:txBody>
          <a:bodyPr anchor="b"/>
          <a:lstStyle>
            <a:lvl1pPr>
              <a:defRPr>
                <a:latin typeface="Arial" panose="020B0604020202020204" pitchFamily="34" charset="0"/>
                <a:cs typeface="Arial" panose="020B0604020202020204" pitchFamily="34" charset="0"/>
              </a:defRPr>
            </a:lvl1pPr>
          </a:lstStyle>
          <a:p>
            <a:r>
              <a:rPr lang="en-US" dirty="0"/>
              <a:t>Main Point</a:t>
            </a:r>
          </a:p>
        </p:txBody>
      </p:sp>
    </p:spTree>
    <p:extLst>
      <p:ext uri="{BB962C8B-B14F-4D97-AF65-F5344CB8AC3E}">
        <p14:creationId xmlns:p14="http://schemas.microsoft.com/office/powerpoint/2010/main" val="29411121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ctive Directions">
    <p:bg>
      <p:bgPr>
        <a:solidFill>
          <a:srgbClr val="000000"/>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E123F9BC-7D46-2D40-81CD-E10B90191F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Slide Number Placeholder 6">
            <a:extLst>
              <a:ext uri="{FF2B5EF4-FFF2-40B4-BE49-F238E27FC236}">
                <a16:creationId xmlns:a16="http://schemas.microsoft.com/office/drawing/2014/main" id="{1546ABD5-6A41-B04F-A56E-6500C85C1F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7C30B51E-72EF-7949-A86F-9B1B4529B5DF}"/>
              </a:ext>
            </a:extLst>
          </p:cNvPr>
          <p:cNvSpPr/>
          <p:nvPr userDrawn="1"/>
        </p:nvSpPr>
        <p:spPr>
          <a:xfrm>
            <a:off x="0" y="0"/>
            <a:ext cx="270344" cy="6858000"/>
          </a:xfrm>
          <a:prstGeom prst="rect">
            <a:avLst/>
          </a:prstGeom>
          <a:solidFill>
            <a:srgbClr val="FF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4F4C1580-CD5D-004A-8708-282DA4CA699A}"/>
              </a:ext>
            </a:extLst>
          </p:cNvPr>
          <p:cNvSpPr>
            <a:spLocks noGrp="1"/>
          </p:cNvSpPr>
          <p:nvPr>
            <p:ph type="title" hasCustomPrompt="1"/>
          </p:nvPr>
        </p:nvSpPr>
        <p:spPr>
          <a:xfrm>
            <a:off x="457200" y="228600"/>
            <a:ext cx="10972800" cy="1143000"/>
          </a:xfrm>
          <a:noFill/>
        </p:spPr>
        <p:txBody>
          <a:bodyPr anchor="b"/>
          <a:lstStyle>
            <a:lvl1pPr>
              <a:defRPr>
                <a:latin typeface="Arial" panose="020B0604020202020204" pitchFamily="34" charset="0"/>
                <a:cs typeface="Arial" panose="020B0604020202020204" pitchFamily="34" charset="0"/>
              </a:defRPr>
            </a:lvl1pPr>
          </a:lstStyle>
          <a:p>
            <a:r>
              <a:rPr lang="en-US" dirty="0"/>
              <a:t>Main Point</a:t>
            </a:r>
          </a:p>
        </p:txBody>
      </p:sp>
      <p:sp>
        <p:nvSpPr>
          <p:cNvPr id="14" name="Text Placeholder 3">
            <a:extLst>
              <a:ext uri="{FF2B5EF4-FFF2-40B4-BE49-F238E27FC236}">
                <a16:creationId xmlns:a16="http://schemas.microsoft.com/office/drawing/2014/main" id="{BF763BAC-F868-734C-BD35-14C1847849B4}"/>
              </a:ext>
            </a:extLst>
          </p:cNvPr>
          <p:cNvSpPr>
            <a:spLocks noGrp="1"/>
          </p:cNvSpPr>
          <p:nvPr>
            <p:ph type="body" sz="half" idx="13"/>
          </p:nvPr>
        </p:nvSpPr>
        <p:spPr>
          <a:xfrm>
            <a:off x="457200" y="1764872"/>
            <a:ext cx="10970172" cy="672266"/>
          </a:xfrm>
        </p:spPr>
        <p:txBody>
          <a:bodyPr>
            <a:normAutofit/>
          </a:bodyPr>
          <a:lstStyle>
            <a:lvl1pPr marL="0" indent="0">
              <a:buNone/>
              <a:defRPr sz="2600">
                <a:solidFill>
                  <a:srgbClr val="F2F2F2"/>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Content Placeholder 2">
            <a:extLst>
              <a:ext uri="{FF2B5EF4-FFF2-40B4-BE49-F238E27FC236}">
                <a16:creationId xmlns:a16="http://schemas.microsoft.com/office/drawing/2014/main" id="{9F776C72-B473-7746-939A-A8F13D81E483}"/>
              </a:ext>
            </a:extLst>
          </p:cNvPr>
          <p:cNvSpPr>
            <a:spLocks noGrp="1"/>
          </p:cNvSpPr>
          <p:nvPr>
            <p:ph sz="half" idx="1"/>
          </p:nvPr>
        </p:nvSpPr>
        <p:spPr>
          <a:xfrm>
            <a:off x="457200" y="2437138"/>
            <a:ext cx="5303520" cy="3376922"/>
          </a:xfrm>
        </p:spPr>
        <p:txBody>
          <a:bodyPr/>
          <a:lstStyle>
            <a:lvl1pPr marL="347663" indent="-339725">
              <a:buFont typeface="Courier New" panose="02070309020205020404" pitchFamily="49" charset="0"/>
              <a:buChar char="o"/>
              <a:tabLst/>
              <a:defRPr>
                <a:solidFill>
                  <a:schemeClr val="tx1"/>
                </a:solidFill>
                <a:latin typeface="Arial" panose="020B0604020202020204" pitchFamily="34" charset="0"/>
                <a:cs typeface="Arial" panose="020B0604020202020204" pitchFamily="34" charset="0"/>
              </a:defRPr>
            </a:lvl1pPr>
            <a:lvl2pPr marL="800100" indent="-339725">
              <a:buFont typeface="Courier New" panose="02070309020205020404" pitchFamily="49" charset="0"/>
              <a:buChar char="o"/>
              <a:tabLst/>
              <a:defRPr>
                <a:solidFill>
                  <a:schemeClr val="tx1"/>
                </a:solidFill>
                <a:latin typeface="Arial" panose="020B0604020202020204" pitchFamily="34" charset="0"/>
                <a:cs typeface="Arial" panose="020B0604020202020204" pitchFamily="34" charset="0"/>
              </a:defRPr>
            </a:lvl2pPr>
            <a:lvl3pPr marL="1260475" indent="-339725">
              <a:buFont typeface="Courier New" panose="02070309020205020404" pitchFamily="49" charset="0"/>
              <a:buChar char="o"/>
              <a:tabLst/>
              <a:defRPr>
                <a:solidFill>
                  <a:schemeClr val="tx1"/>
                </a:solidFill>
                <a:latin typeface="Arial" panose="020B0604020202020204" pitchFamily="34" charset="0"/>
                <a:cs typeface="Arial" panose="020B0604020202020204" pitchFamily="34" charset="0"/>
              </a:defRPr>
            </a:lvl3pPr>
            <a:lvl4pPr marL="1720850" indent="-347663">
              <a:buFont typeface="Courier New" panose="02070309020205020404" pitchFamily="49" charset="0"/>
              <a:buChar char="o"/>
              <a:tabLst/>
              <a:defRPr>
                <a:solidFill>
                  <a:schemeClr val="tx1"/>
                </a:solidFill>
                <a:latin typeface="Arial" panose="020B0604020202020204" pitchFamily="34" charset="0"/>
                <a:cs typeface="Arial" panose="020B0604020202020204" pitchFamily="34" charset="0"/>
              </a:defRPr>
            </a:lvl4pPr>
            <a:lvl5pPr marL="2173288" indent="-338138">
              <a:buFont typeface="Courier New" panose="02070309020205020404" pitchFamily="49" charset="0"/>
              <a:buChar char="o"/>
              <a:tabLst/>
              <a:defRPr>
                <a:solidFill>
                  <a:schemeClr val="tx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CC5A8E5F-D24B-DB48-952C-EAB0A13DF308}"/>
              </a:ext>
            </a:extLst>
          </p:cNvPr>
          <p:cNvSpPr>
            <a:spLocks noGrp="1"/>
          </p:cNvSpPr>
          <p:nvPr>
            <p:ph sz="half" idx="2"/>
          </p:nvPr>
        </p:nvSpPr>
        <p:spPr>
          <a:xfrm>
            <a:off x="6126480" y="2437138"/>
            <a:ext cx="5303520" cy="3376922"/>
          </a:xfrm>
        </p:spPr>
        <p:txBody>
          <a:bodyPr/>
          <a:lstStyle>
            <a:lvl1pPr marL="347663" indent="-339725">
              <a:buFont typeface="Courier New" panose="02070309020205020404" pitchFamily="49" charset="0"/>
              <a:buChar char="o"/>
              <a:tabLst/>
              <a:defRPr>
                <a:solidFill>
                  <a:schemeClr val="tx1"/>
                </a:solidFill>
                <a:latin typeface="Arial" panose="020B0604020202020204" pitchFamily="34" charset="0"/>
                <a:cs typeface="Arial" panose="020B0604020202020204" pitchFamily="34" charset="0"/>
              </a:defRPr>
            </a:lvl1pPr>
            <a:lvl2pPr marL="800100" indent="-339725">
              <a:buFont typeface="Courier New" panose="02070309020205020404" pitchFamily="49" charset="0"/>
              <a:buChar char="o"/>
              <a:tabLst/>
              <a:defRPr>
                <a:solidFill>
                  <a:schemeClr val="tx1"/>
                </a:solidFill>
                <a:latin typeface="Arial" panose="020B0604020202020204" pitchFamily="34" charset="0"/>
                <a:cs typeface="Arial" panose="020B0604020202020204" pitchFamily="34" charset="0"/>
              </a:defRPr>
            </a:lvl2pPr>
            <a:lvl3pPr marL="1260475" indent="-339725">
              <a:buFont typeface="Courier New" panose="02070309020205020404" pitchFamily="49" charset="0"/>
              <a:buChar char="o"/>
              <a:tabLst/>
              <a:defRPr>
                <a:solidFill>
                  <a:schemeClr val="tx1"/>
                </a:solidFill>
                <a:latin typeface="Arial" panose="020B0604020202020204" pitchFamily="34" charset="0"/>
                <a:cs typeface="Arial" panose="020B0604020202020204" pitchFamily="34" charset="0"/>
              </a:defRPr>
            </a:lvl3pPr>
            <a:lvl4pPr marL="1720850" indent="-347663">
              <a:buFont typeface="Courier New" panose="02070309020205020404" pitchFamily="49" charset="0"/>
              <a:buChar char="o"/>
              <a:tabLst/>
              <a:defRPr>
                <a:solidFill>
                  <a:schemeClr val="tx1"/>
                </a:solidFill>
                <a:latin typeface="Arial" panose="020B0604020202020204" pitchFamily="34" charset="0"/>
                <a:cs typeface="Arial" panose="020B0604020202020204" pitchFamily="34" charset="0"/>
              </a:defRPr>
            </a:lvl4pPr>
            <a:lvl5pPr marL="2173288" indent="-338138">
              <a:buFont typeface="Courier New" panose="02070309020205020404" pitchFamily="49" charset="0"/>
              <a:buChar char="o"/>
              <a:tabLst/>
              <a:defRPr>
                <a:solidFill>
                  <a:schemeClr val="tx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65567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A60CA-1BBA-2742-B11A-96801EFDBCB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63AE408-8335-B34A-BAE4-A5EC91AE4606}"/>
              </a:ext>
            </a:extLst>
          </p:cNvPr>
          <p:cNvSpPr>
            <a:spLocks noGrp="1"/>
          </p:cNvSpPr>
          <p:nvPr>
            <p:ph type="dt" sz="half" idx="10"/>
          </p:nvPr>
        </p:nvSpPr>
        <p:spPr>
          <a:xfrm>
            <a:off x="838200" y="6356350"/>
            <a:ext cx="2743200" cy="365125"/>
          </a:xfrm>
          <a:prstGeom prst="rect">
            <a:avLst/>
          </a:prstGeom>
        </p:spPr>
        <p:txBody>
          <a:bodyPr/>
          <a:lstStyle/>
          <a:p>
            <a:fld id="{E9B299DA-5304-504C-9272-D87630E37228}" type="datetimeFigureOut">
              <a:rPr lang="en-US" smtClean="0"/>
              <a:t>10/6/2020</a:t>
            </a:fld>
            <a:endParaRPr lang="en-US" dirty="0"/>
          </a:p>
        </p:txBody>
      </p:sp>
      <p:sp>
        <p:nvSpPr>
          <p:cNvPr id="4" name="Footer Placeholder 3">
            <a:extLst>
              <a:ext uri="{FF2B5EF4-FFF2-40B4-BE49-F238E27FC236}">
                <a16:creationId xmlns:a16="http://schemas.microsoft.com/office/drawing/2014/main" id="{42DA28F5-3644-F44F-97DE-94FEB0587D0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45303C3C-3BF4-F24B-A2CB-C13E3E6621AE}"/>
              </a:ext>
            </a:extLst>
          </p:cNvPr>
          <p:cNvSpPr>
            <a:spLocks noGrp="1"/>
          </p:cNvSpPr>
          <p:nvPr>
            <p:ph type="sldNum" sz="quarter" idx="12"/>
          </p:nvPr>
        </p:nvSpPr>
        <p:spPr/>
        <p:txBody>
          <a:bodyPr/>
          <a:lstStyle/>
          <a:p>
            <a:fld id="{399CFF9C-DA0D-8546-BD03-386F97439049}" type="slidenum">
              <a:rPr lang="en-US" smtClean="0"/>
              <a:t>‹#›</a:t>
            </a:fld>
            <a:endParaRPr lang="en-US" dirty="0"/>
          </a:p>
        </p:txBody>
      </p:sp>
    </p:spTree>
    <p:extLst>
      <p:ext uri="{BB962C8B-B14F-4D97-AF65-F5344CB8AC3E}">
        <p14:creationId xmlns:p14="http://schemas.microsoft.com/office/powerpoint/2010/main" val="2113405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5A1C66-1BAD-944D-A1E0-A1F6B208F321}"/>
              </a:ext>
            </a:extLst>
          </p:cNvPr>
          <p:cNvSpPr>
            <a:spLocks noGrp="1"/>
          </p:cNvSpPr>
          <p:nvPr>
            <p:ph type="dt" sz="half" idx="10"/>
          </p:nvPr>
        </p:nvSpPr>
        <p:spPr>
          <a:xfrm>
            <a:off x="838200" y="6356350"/>
            <a:ext cx="2743200" cy="365125"/>
          </a:xfrm>
          <a:prstGeom prst="rect">
            <a:avLst/>
          </a:prstGeom>
        </p:spPr>
        <p:txBody>
          <a:bodyPr/>
          <a:lstStyle/>
          <a:p>
            <a:fld id="{E9B299DA-5304-504C-9272-D87630E37228}" type="datetimeFigureOut">
              <a:rPr lang="en-US" smtClean="0"/>
              <a:t>10/6/2020</a:t>
            </a:fld>
            <a:endParaRPr lang="en-US" dirty="0"/>
          </a:p>
        </p:txBody>
      </p:sp>
      <p:sp>
        <p:nvSpPr>
          <p:cNvPr id="3" name="Footer Placeholder 2">
            <a:extLst>
              <a:ext uri="{FF2B5EF4-FFF2-40B4-BE49-F238E27FC236}">
                <a16:creationId xmlns:a16="http://schemas.microsoft.com/office/drawing/2014/main" id="{99730FF6-5D5D-4348-ADB0-43161C45CC4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044A00A-E73D-C64A-9081-616AD9F8CC79}"/>
              </a:ext>
            </a:extLst>
          </p:cNvPr>
          <p:cNvSpPr>
            <a:spLocks noGrp="1"/>
          </p:cNvSpPr>
          <p:nvPr>
            <p:ph type="sldNum" sz="quarter" idx="12"/>
          </p:nvPr>
        </p:nvSpPr>
        <p:spPr/>
        <p:txBody>
          <a:bodyPr/>
          <a:lstStyle/>
          <a:p>
            <a:fld id="{399CFF9C-DA0D-8546-BD03-386F97439049}" type="slidenum">
              <a:rPr lang="en-US" smtClean="0"/>
              <a:t>‹#›</a:t>
            </a:fld>
            <a:endParaRPr lang="en-US" dirty="0"/>
          </a:p>
        </p:txBody>
      </p:sp>
    </p:spTree>
    <p:extLst>
      <p:ext uri="{BB962C8B-B14F-4D97-AF65-F5344CB8AC3E}">
        <p14:creationId xmlns:p14="http://schemas.microsoft.com/office/powerpoint/2010/main" val="1364440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39E7B-10E6-A44B-A2A3-0B28B62B0AF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1CDB2E-A026-A647-A8A5-EC4487269D9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F0ACA0-6720-D342-A469-2F744800331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9ED005-ECA9-514E-95F2-854F157FF753}"/>
              </a:ext>
            </a:extLst>
          </p:cNvPr>
          <p:cNvSpPr>
            <a:spLocks noGrp="1"/>
          </p:cNvSpPr>
          <p:nvPr>
            <p:ph type="dt" sz="half" idx="10"/>
          </p:nvPr>
        </p:nvSpPr>
        <p:spPr>
          <a:xfrm>
            <a:off x="838200" y="6356350"/>
            <a:ext cx="2743200" cy="365125"/>
          </a:xfrm>
          <a:prstGeom prst="rect">
            <a:avLst/>
          </a:prstGeom>
        </p:spPr>
        <p:txBody>
          <a:bodyPr/>
          <a:lstStyle/>
          <a:p>
            <a:fld id="{E9B299DA-5304-504C-9272-D87630E37228}" type="datetimeFigureOut">
              <a:rPr lang="en-US" smtClean="0"/>
              <a:t>10/6/2020</a:t>
            </a:fld>
            <a:endParaRPr lang="en-US" dirty="0"/>
          </a:p>
        </p:txBody>
      </p:sp>
      <p:sp>
        <p:nvSpPr>
          <p:cNvPr id="6" name="Footer Placeholder 5">
            <a:extLst>
              <a:ext uri="{FF2B5EF4-FFF2-40B4-BE49-F238E27FC236}">
                <a16:creationId xmlns:a16="http://schemas.microsoft.com/office/drawing/2014/main" id="{C1D1CD31-8C8E-DD4B-A2DD-3C406B7228C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ED37E67-7BBE-2547-AC4E-0EAD48323365}"/>
              </a:ext>
            </a:extLst>
          </p:cNvPr>
          <p:cNvSpPr>
            <a:spLocks noGrp="1"/>
          </p:cNvSpPr>
          <p:nvPr>
            <p:ph type="sldNum" sz="quarter" idx="12"/>
          </p:nvPr>
        </p:nvSpPr>
        <p:spPr/>
        <p:txBody>
          <a:bodyPr/>
          <a:lstStyle/>
          <a:p>
            <a:fld id="{399CFF9C-DA0D-8546-BD03-386F97439049}" type="slidenum">
              <a:rPr lang="en-US" smtClean="0"/>
              <a:t>‹#›</a:t>
            </a:fld>
            <a:endParaRPr lang="en-US" dirty="0"/>
          </a:p>
        </p:txBody>
      </p:sp>
    </p:spTree>
    <p:extLst>
      <p:ext uri="{BB962C8B-B14F-4D97-AF65-F5344CB8AC3E}">
        <p14:creationId xmlns:p14="http://schemas.microsoft.com/office/powerpoint/2010/main" val="3764394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CDCD-86AA-814C-A2D6-C75338C92DB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1FD630-6E98-3443-A813-74364901E26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4E4BD28-D53B-9848-B06E-B27DF70DA45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4C783C-A074-1C4E-8E93-ED890057CFF7}"/>
              </a:ext>
            </a:extLst>
          </p:cNvPr>
          <p:cNvSpPr>
            <a:spLocks noGrp="1"/>
          </p:cNvSpPr>
          <p:nvPr>
            <p:ph type="dt" sz="half" idx="10"/>
          </p:nvPr>
        </p:nvSpPr>
        <p:spPr>
          <a:xfrm>
            <a:off x="838200" y="6356350"/>
            <a:ext cx="2743200" cy="365125"/>
          </a:xfrm>
          <a:prstGeom prst="rect">
            <a:avLst/>
          </a:prstGeom>
        </p:spPr>
        <p:txBody>
          <a:bodyPr/>
          <a:lstStyle/>
          <a:p>
            <a:fld id="{E9B299DA-5304-504C-9272-D87630E37228}" type="datetimeFigureOut">
              <a:rPr lang="en-US" smtClean="0"/>
              <a:t>10/6/2020</a:t>
            </a:fld>
            <a:endParaRPr lang="en-US" dirty="0"/>
          </a:p>
        </p:txBody>
      </p:sp>
      <p:sp>
        <p:nvSpPr>
          <p:cNvPr id="6" name="Footer Placeholder 5">
            <a:extLst>
              <a:ext uri="{FF2B5EF4-FFF2-40B4-BE49-F238E27FC236}">
                <a16:creationId xmlns:a16="http://schemas.microsoft.com/office/drawing/2014/main" id="{B67A6E2B-90C2-CA4E-AEFA-0E73650CB74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5292DE3-7BDB-8349-B1B3-3D06CCFA9BA8}"/>
              </a:ext>
            </a:extLst>
          </p:cNvPr>
          <p:cNvSpPr>
            <a:spLocks noGrp="1"/>
          </p:cNvSpPr>
          <p:nvPr>
            <p:ph type="sldNum" sz="quarter" idx="12"/>
          </p:nvPr>
        </p:nvSpPr>
        <p:spPr/>
        <p:txBody>
          <a:bodyPr/>
          <a:lstStyle/>
          <a:p>
            <a:fld id="{399CFF9C-DA0D-8546-BD03-386F97439049}" type="slidenum">
              <a:rPr lang="en-US" smtClean="0"/>
              <a:t>‹#›</a:t>
            </a:fld>
            <a:endParaRPr lang="en-US" dirty="0"/>
          </a:p>
        </p:txBody>
      </p:sp>
    </p:spTree>
    <p:extLst>
      <p:ext uri="{BB962C8B-B14F-4D97-AF65-F5344CB8AC3E}">
        <p14:creationId xmlns:p14="http://schemas.microsoft.com/office/powerpoint/2010/main" val="1240810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theme" Target="../theme/theme4.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1209DE-24D6-7246-A63F-DACFD6F9FB30}"/>
              </a:ext>
            </a:extLst>
          </p:cNvPr>
          <p:cNvSpPr>
            <a:spLocks noGrp="1"/>
          </p:cNvSpPr>
          <p:nvPr>
            <p:ph type="sldNum" sz="quarter" idx="4"/>
          </p:nvPr>
        </p:nvSpPr>
        <p:spPr>
          <a:xfrm>
            <a:off x="9002210" y="617235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CFF9C-DA0D-8546-BD03-386F97439049}" type="slidenum">
              <a:rPr lang="en-US" smtClean="0"/>
              <a:t>‹#›</a:t>
            </a:fld>
            <a:endParaRPr lang="en-US" dirty="0"/>
          </a:p>
        </p:txBody>
      </p:sp>
    </p:spTree>
    <p:extLst>
      <p:ext uri="{BB962C8B-B14F-4D97-AF65-F5344CB8AC3E}">
        <p14:creationId xmlns:p14="http://schemas.microsoft.com/office/powerpoint/2010/main" val="1773980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0" r:id="rId12"/>
    <p:sldLayoutId id="214748369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E3A4F1-08A0-8B4B-883B-4DD9E54A5B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D4764F-C60B-844F-A7DD-94270EC613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5623D9-8376-5E4E-804D-1FA80393B9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E725E-D338-5D45-B3BE-1ACEDF1E11B6}" type="datetimeFigureOut">
              <a:rPr lang="en-US" smtClean="0"/>
              <a:t>10/6/2020</a:t>
            </a:fld>
            <a:endParaRPr lang="en-US" dirty="0"/>
          </a:p>
        </p:txBody>
      </p:sp>
      <p:sp>
        <p:nvSpPr>
          <p:cNvPr id="5" name="Footer Placeholder 4">
            <a:extLst>
              <a:ext uri="{FF2B5EF4-FFF2-40B4-BE49-F238E27FC236}">
                <a16:creationId xmlns:a16="http://schemas.microsoft.com/office/drawing/2014/main" id="{DD02E277-D90E-4148-94DF-07A335630B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DA2861E-BB25-2145-B8E3-AC92BBCE20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1AAEF-73A7-2242-9400-A0244BA0BED2}" type="slidenum">
              <a:rPr lang="en-US" smtClean="0"/>
              <a:t>‹#›</a:t>
            </a:fld>
            <a:endParaRPr lang="en-US" dirty="0"/>
          </a:p>
        </p:txBody>
      </p:sp>
    </p:spTree>
    <p:extLst>
      <p:ext uri="{BB962C8B-B14F-4D97-AF65-F5344CB8AC3E}">
        <p14:creationId xmlns:p14="http://schemas.microsoft.com/office/powerpoint/2010/main" val="157738262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1209DE-24D6-7246-A63F-DACFD6F9FB30}"/>
              </a:ext>
            </a:extLst>
          </p:cNvPr>
          <p:cNvSpPr>
            <a:spLocks noGrp="1"/>
          </p:cNvSpPr>
          <p:nvPr>
            <p:ph type="sldNum" sz="quarter" idx="4"/>
          </p:nvPr>
        </p:nvSpPr>
        <p:spPr>
          <a:xfrm>
            <a:off x="9002210" y="617235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CFF9C-DA0D-8546-BD03-386F97439049}" type="slidenum">
              <a:rPr lang="en-US" smtClean="0"/>
              <a:t>‹#›</a:t>
            </a:fld>
            <a:endParaRPr lang="en-US" dirty="0"/>
          </a:p>
        </p:txBody>
      </p:sp>
      <p:sp>
        <p:nvSpPr>
          <p:cNvPr id="7" name="bk object 18">
            <a:extLst>
              <a:ext uri="{FF2B5EF4-FFF2-40B4-BE49-F238E27FC236}">
                <a16:creationId xmlns:a16="http://schemas.microsoft.com/office/drawing/2014/main" id="{CAB6F89A-8ECB-404D-83F5-4DFCA7093EFA}"/>
              </a:ext>
            </a:extLst>
          </p:cNvPr>
          <p:cNvSpPr/>
          <p:nvPr userDrawn="1"/>
        </p:nvSpPr>
        <p:spPr>
          <a:xfrm>
            <a:off x="446590" y="6210775"/>
            <a:ext cx="0" cy="288290"/>
          </a:xfrm>
          <a:custGeom>
            <a:avLst/>
            <a:gdLst/>
            <a:ahLst/>
            <a:cxnLst/>
            <a:rect l="l" t="t" r="r" b="b"/>
            <a:pathLst>
              <a:path h="288290">
                <a:moveTo>
                  <a:pt x="0" y="0"/>
                </a:moveTo>
                <a:lnTo>
                  <a:pt x="0" y="287997"/>
                </a:lnTo>
              </a:path>
            </a:pathLst>
          </a:custGeom>
          <a:ln w="38100">
            <a:solidFill>
              <a:srgbClr val="B52104"/>
            </a:solidFill>
          </a:ln>
        </p:spPr>
        <p:txBody>
          <a:bodyPr wrap="square" lIns="0" tIns="0" rIns="0" bIns="0" rtlCol="0"/>
          <a:lstStyle/>
          <a:p>
            <a:endParaRPr dirty="0"/>
          </a:p>
        </p:txBody>
      </p:sp>
      <p:sp>
        <p:nvSpPr>
          <p:cNvPr id="8" name="bk object 19">
            <a:extLst>
              <a:ext uri="{FF2B5EF4-FFF2-40B4-BE49-F238E27FC236}">
                <a16:creationId xmlns:a16="http://schemas.microsoft.com/office/drawing/2014/main" id="{619F29FB-C4CF-5241-9CB2-FDF606325895}"/>
              </a:ext>
            </a:extLst>
          </p:cNvPr>
          <p:cNvSpPr/>
          <p:nvPr userDrawn="1"/>
        </p:nvSpPr>
        <p:spPr>
          <a:xfrm>
            <a:off x="584533" y="6254276"/>
            <a:ext cx="668995" cy="204148"/>
          </a:xfrm>
          <a:prstGeom prst="rect">
            <a:avLst/>
          </a:prstGeom>
          <a:blipFill>
            <a:blip r:embed="rId1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906813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611124-E91F-2444-A1D4-13E8041ADE6C}"/>
              </a:ext>
            </a:extLst>
          </p:cNvPr>
          <p:cNvSpPr>
            <a:spLocks noGrp="1"/>
          </p:cNvSpPr>
          <p:nvPr>
            <p:ph type="body" idx="1"/>
          </p:nvPr>
        </p:nvSpPr>
        <p:spPr>
          <a:xfrm>
            <a:off x="838200" y="1825625"/>
            <a:ext cx="10515600" cy="39884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E9D35E5B-A943-3B4D-B3A5-EE53BA96DEA6}"/>
              </a:ext>
            </a:extLst>
          </p:cNvPr>
          <p:cNvSpPr/>
          <p:nvPr/>
        </p:nvSpPr>
        <p:spPr>
          <a:xfrm>
            <a:off x="0" y="0"/>
            <a:ext cx="270344" cy="6858000"/>
          </a:xfrm>
          <a:prstGeom prst="rect">
            <a:avLst/>
          </a:prstGeom>
          <a:solidFill>
            <a:srgbClr val="FF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itle Placeholder 15"/>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pic>
        <p:nvPicPr>
          <p:cNvPr id="6" name="Picture 5" descr="A close up of a sign&#10;&#10;Description generated with very high confidence">
            <a:extLst>
              <a:ext uri="{FF2B5EF4-FFF2-40B4-BE49-F238E27FC236}">
                <a16:creationId xmlns:a16="http://schemas.microsoft.com/office/drawing/2014/main" id="{A11EF1D1-02C1-442E-AD33-6323A2865FDB}"/>
              </a:ext>
            </a:extLst>
          </p:cNvPr>
          <p:cNvPicPr>
            <a:picLocks noChangeAspect="1"/>
          </p:cNvPicPr>
          <p:nvPr userDrawn="1"/>
        </p:nvPicPr>
        <p:blipFill>
          <a:blip r:embed="rId22" cstate="hqprint">
            <a:extLst>
              <a:ext uri="{28A0092B-C50C-407E-A947-70E740481C1C}">
                <a14:useLocalDpi xmlns:a14="http://schemas.microsoft.com/office/drawing/2010/main"/>
              </a:ext>
            </a:extLst>
          </a:blip>
          <a:stretch>
            <a:fillRect/>
          </a:stretch>
        </p:blipFill>
        <p:spPr>
          <a:xfrm>
            <a:off x="11351426" y="5942594"/>
            <a:ext cx="734614" cy="915406"/>
          </a:xfrm>
          <a:prstGeom prst="rect">
            <a:avLst/>
          </a:prstGeom>
        </p:spPr>
      </p:pic>
    </p:spTree>
    <p:extLst>
      <p:ext uri="{BB962C8B-B14F-4D97-AF65-F5344CB8AC3E}">
        <p14:creationId xmlns:p14="http://schemas.microsoft.com/office/powerpoint/2010/main" val="304698380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Lst>
  <p:hf hdr="0" ftr="0" dt="0"/>
  <p:txStyles>
    <p:titleStyle>
      <a:lvl1pPr algn="l" defTabSz="914400" rtl="0" eaLnBrk="1" latinLnBrk="0" hangingPunct="1">
        <a:lnSpc>
          <a:spcPct val="90000"/>
        </a:lnSpc>
        <a:spcBef>
          <a:spcPct val="0"/>
        </a:spcBef>
        <a:buNone/>
        <a:defRPr sz="4400" b="1" i="0" kern="1200">
          <a:solidFill>
            <a:srgbClr val="FFCE00"/>
          </a:solidFill>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4A4F5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4A4F5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rgbClr val="4A4F5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rgbClr val="4A4F5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rgbClr val="4A4F5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acue.org/inclusive-teaching-practices-toolki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emf"/><Relationship Id="rId3" Type="http://schemas.openxmlformats.org/officeDocument/2006/relationships/image" Target="../media/image9.emf"/><Relationship Id="rId7" Type="http://schemas.openxmlformats.org/officeDocument/2006/relationships/image" Target="../media/image13.emf"/><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tiff"/><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CEA6989-E7C0-9D49-B0D7-96C1B25C977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164932" y="0"/>
            <a:ext cx="9027067" cy="6858000"/>
          </a:xfrm>
          <a:prstGeom prst="rect">
            <a:avLst/>
          </a:prstGeom>
        </p:spPr>
      </p:pic>
      <p:sp>
        <p:nvSpPr>
          <p:cNvPr id="8" name="Rectangle 7">
            <a:extLst>
              <a:ext uri="{FF2B5EF4-FFF2-40B4-BE49-F238E27FC236}">
                <a16:creationId xmlns:a16="http://schemas.microsoft.com/office/drawing/2014/main" id="{A62AB1BF-35A7-CB44-B037-52A61A8EFC8E}"/>
              </a:ext>
            </a:extLst>
          </p:cNvPr>
          <p:cNvSpPr/>
          <p:nvPr/>
        </p:nvSpPr>
        <p:spPr>
          <a:xfrm>
            <a:off x="3164931" y="4232034"/>
            <a:ext cx="7941979" cy="1682497"/>
          </a:xfrm>
          <a:prstGeom prst="rect">
            <a:avLst/>
          </a:prstGeom>
          <a:solidFill>
            <a:srgbClr val="B4230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6CEFDE7-D62E-B542-B971-C93F6956D190}"/>
              </a:ext>
            </a:extLst>
          </p:cNvPr>
          <p:cNvSpPr/>
          <p:nvPr/>
        </p:nvSpPr>
        <p:spPr>
          <a:xfrm>
            <a:off x="1085088" y="4246678"/>
            <a:ext cx="3643029" cy="1682495"/>
          </a:xfrm>
          <a:prstGeom prst="rect">
            <a:avLst/>
          </a:prstGeom>
          <a:solidFill>
            <a:schemeClr val="bg1"/>
          </a:solidFill>
          <a:ln>
            <a:solidFill>
              <a:schemeClr val="bg1"/>
            </a:solidFill>
          </a:ln>
          <a:effectLst>
            <a:outerShdw blurRad="647700" dist="228600" dir="11760000" sx="103000" sy="103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343E48"/>
                </a:solidFill>
                <a:latin typeface="Arial" panose="020B0604020202020204" pitchFamily="34" charset="0"/>
                <a:cs typeface="Arial" panose="020B0604020202020204" pitchFamily="34" charset="0"/>
              </a:rPr>
              <a:t>NISOD ONLINE CONVENING</a:t>
            </a:r>
          </a:p>
          <a:p>
            <a:pPr algn="ctr"/>
            <a:endParaRPr lang="en-US" sz="1100" b="1" dirty="0">
              <a:solidFill>
                <a:srgbClr val="343E48"/>
              </a:solidFill>
              <a:latin typeface="Arial" panose="020B0604020202020204" pitchFamily="34" charset="0"/>
              <a:cs typeface="Arial" panose="020B0604020202020204" pitchFamily="34" charset="0"/>
            </a:endParaRPr>
          </a:p>
          <a:p>
            <a:pPr algn="ctr"/>
            <a:r>
              <a:rPr lang="en-US" b="1" dirty="0">
                <a:solidFill>
                  <a:srgbClr val="343E48"/>
                </a:solidFill>
                <a:latin typeface="Arial" panose="020B0604020202020204" pitchFamily="34" charset="0"/>
                <a:cs typeface="Arial" panose="020B0604020202020204" pitchFamily="34" charset="0"/>
              </a:rPr>
              <a:t>October 26, 2020</a:t>
            </a:r>
          </a:p>
        </p:txBody>
      </p:sp>
      <p:sp>
        <p:nvSpPr>
          <p:cNvPr id="7" name="Rectangle 6">
            <a:extLst>
              <a:ext uri="{FF2B5EF4-FFF2-40B4-BE49-F238E27FC236}">
                <a16:creationId xmlns:a16="http://schemas.microsoft.com/office/drawing/2014/main" id="{0E27BECD-33AF-CB42-88CB-ECB04087DC8C}"/>
              </a:ext>
            </a:extLst>
          </p:cNvPr>
          <p:cNvSpPr/>
          <p:nvPr/>
        </p:nvSpPr>
        <p:spPr>
          <a:xfrm>
            <a:off x="1012267" y="4246677"/>
            <a:ext cx="145641" cy="1682497"/>
          </a:xfrm>
          <a:prstGeom prst="rect">
            <a:avLst/>
          </a:prstGeom>
          <a:solidFill>
            <a:srgbClr val="B42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55569FB-7B3E-6C41-B807-4C695071567D}"/>
              </a:ext>
            </a:extLst>
          </p:cNvPr>
          <p:cNvSpPr txBox="1"/>
          <p:nvPr/>
        </p:nvSpPr>
        <p:spPr>
          <a:xfrm>
            <a:off x="5048652" y="4534673"/>
            <a:ext cx="5699032" cy="1077218"/>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Proven Strategies </a:t>
            </a:r>
          </a:p>
          <a:p>
            <a:r>
              <a:rPr lang="en-US" sz="3200" b="1" dirty="0">
                <a:solidFill>
                  <a:schemeClr val="bg1"/>
                </a:solidFill>
                <a:latin typeface="Arial" panose="020B0604020202020204" pitchFamily="34" charset="0"/>
                <a:cs typeface="Arial" panose="020B0604020202020204" pitchFamily="34" charset="0"/>
              </a:rPr>
              <a:t>for Closing Equity Gaps</a:t>
            </a:r>
          </a:p>
        </p:txBody>
      </p:sp>
      <p:pic>
        <p:nvPicPr>
          <p:cNvPr id="10" name="Picture 9">
            <a:extLst>
              <a:ext uri="{FF2B5EF4-FFF2-40B4-BE49-F238E27FC236}">
                <a16:creationId xmlns:a16="http://schemas.microsoft.com/office/drawing/2014/main" id="{CB8D8A00-51E6-45C4-8DB2-9C3095F6EE6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62825" y="2761877"/>
            <a:ext cx="2753700" cy="423130"/>
          </a:xfrm>
          <a:prstGeom prst="rect">
            <a:avLst/>
          </a:prstGeom>
        </p:spPr>
      </p:pic>
      <p:pic>
        <p:nvPicPr>
          <p:cNvPr id="12" name="Picture 11">
            <a:extLst>
              <a:ext uri="{FF2B5EF4-FFF2-40B4-BE49-F238E27FC236}">
                <a16:creationId xmlns:a16="http://schemas.microsoft.com/office/drawing/2014/main" id="{DC83355D-1C46-4FB6-AEEE-889577D86A2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91886" y="1164156"/>
            <a:ext cx="2502358" cy="959182"/>
          </a:xfrm>
          <a:prstGeom prst="rect">
            <a:avLst/>
          </a:prstGeom>
        </p:spPr>
      </p:pic>
    </p:spTree>
    <p:extLst>
      <p:ext uri="{BB962C8B-B14F-4D97-AF65-F5344CB8AC3E}">
        <p14:creationId xmlns:p14="http://schemas.microsoft.com/office/powerpoint/2010/main" val="66691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92B0B30-FC58-9949-AAC9-612A5B2FEBF3}"/>
              </a:ext>
            </a:extLst>
          </p:cNvPr>
          <p:cNvSpPr txBox="1"/>
          <p:nvPr/>
        </p:nvSpPr>
        <p:spPr>
          <a:xfrm>
            <a:off x="535850" y="345056"/>
            <a:ext cx="11120300" cy="584775"/>
          </a:xfrm>
          <a:prstGeom prst="rect">
            <a:avLst/>
          </a:prstGeom>
          <a:noFill/>
        </p:spPr>
        <p:txBody>
          <a:bodyPr wrap="square" rtlCol="0">
            <a:spAutoFit/>
          </a:bodyPr>
          <a:lstStyle/>
          <a:p>
            <a:pPr lvl="0" eaLnBrk="0" fontAlgn="base" hangingPunct="0">
              <a:spcBef>
                <a:spcPct val="0"/>
              </a:spcBef>
              <a:spcAft>
                <a:spcPct val="0"/>
              </a:spcAft>
            </a:pPr>
            <a:r>
              <a:rPr lang="en-US" altLang="ja-JP" sz="3200" b="1" i="1" dirty="0">
                <a:solidFill>
                  <a:srgbClr val="343E48"/>
                </a:solidFill>
                <a:latin typeface="Arial" panose="020B0604020202020204" pitchFamily="34" charset="0"/>
                <a:cs typeface="Arial" panose="020B0604020202020204" pitchFamily="34" charset="0"/>
              </a:rPr>
              <a:t>Equity Gap Progress – English Classes</a:t>
            </a:r>
          </a:p>
        </p:txBody>
      </p:sp>
      <p:cxnSp>
        <p:nvCxnSpPr>
          <p:cNvPr id="9" name="Straight Connector 8">
            <a:extLst>
              <a:ext uri="{FF2B5EF4-FFF2-40B4-BE49-F238E27FC236}">
                <a16:creationId xmlns:a16="http://schemas.microsoft.com/office/drawing/2014/main" id="{AEC8CFDD-6DC0-4385-9287-0BCD6A604C7A}"/>
              </a:ext>
            </a:extLst>
          </p:cNvPr>
          <p:cNvCxnSpPr>
            <a:cxnSpLocks/>
          </p:cNvCxnSpPr>
          <p:nvPr/>
        </p:nvCxnSpPr>
        <p:spPr>
          <a:xfrm>
            <a:off x="127316" y="108549"/>
            <a:ext cx="0" cy="6631885"/>
          </a:xfrm>
          <a:prstGeom prst="line">
            <a:avLst/>
          </a:prstGeom>
          <a:ln w="263525" cap="sq" cmpd="sng">
            <a:solidFill>
              <a:srgbClr val="800000">
                <a:alpha val="79000"/>
              </a:srgbClr>
            </a:solidFill>
            <a:round/>
          </a:ln>
        </p:spPr>
        <p:style>
          <a:lnRef idx="2">
            <a:schemeClr val="accent1"/>
          </a:lnRef>
          <a:fillRef idx="0">
            <a:schemeClr val="accent1"/>
          </a:fillRef>
          <a:effectRef idx="1">
            <a:schemeClr val="accent1"/>
          </a:effectRef>
          <a:fontRef idx="minor">
            <a:schemeClr val="tx1"/>
          </a:fontRef>
        </p:style>
      </p:cxnSp>
      <p:pic>
        <p:nvPicPr>
          <p:cNvPr id="11" name="Picture 10" descr="This graph shows the English course success rate at the Community College of Aurora for Black/African American, Hispanic, and White students.  The time frame is 2014 through 2019.  It shows that overall success rates have improved for all 3 groups, but the equity gap between groups still exists (though smaller in 2019 than in 2014)." title="Community College of Aurora English Course Success Rate">
            <a:extLst>
              <a:ext uri="{FF2B5EF4-FFF2-40B4-BE49-F238E27FC236}">
                <a16:creationId xmlns:a16="http://schemas.microsoft.com/office/drawing/2014/main" id="{303678B7-2415-4269-8816-9503122E71D7}"/>
              </a:ext>
            </a:extLst>
          </p:cNvPr>
          <p:cNvPicPr/>
          <p:nvPr/>
        </p:nvPicPr>
        <p:blipFill>
          <a:blip r:embed="rId3">
            <a:extLst>
              <a:ext uri="{28A0092B-C50C-407E-A947-70E740481C1C}">
                <a14:useLocalDpi xmlns:a14="http://schemas.microsoft.com/office/drawing/2010/main" val="0"/>
              </a:ext>
            </a:extLst>
          </a:blip>
          <a:stretch>
            <a:fillRect/>
          </a:stretch>
        </p:blipFill>
        <p:spPr>
          <a:xfrm>
            <a:off x="281863" y="909953"/>
            <a:ext cx="10790324" cy="5930980"/>
          </a:xfrm>
          <a:prstGeom prst="rect">
            <a:avLst/>
          </a:prstGeom>
        </p:spPr>
      </p:pic>
      <p:pic>
        <p:nvPicPr>
          <p:cNvPr id="13" name="Picture 12">
            <a:extLst>
              <a:ext uri="{FF2B5EF4-FFF2-40B4-BE49-F238E27FC236}">
                <a16:creationId xmlns:a16="http://schemas.microsoft.com/office/drawing/2014/main" id="{E4BDFCAA-2899-4758-9389-5638FEED1EDA}"/>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751061" y="5484691"/>
            <a:ext cx="1905089" cy="730242"/>
          </a:xfrm>
          <a:prstGeom prst="rect">
            <a:avLst/>
          </a:prstGeom>
        </p:spPr>
      </p:pic>
    </p:spTree>
    <p:extLst>
      <p:ext uri="{BB962C8B-B14F-4D97-AF65-F5344CB8AC3E}">
        <p14:creationId xmlns:p14="http://schemas.microsoft.com/office/powerpoint/2010/main" val="4281956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92B0B30-FC58-9949-AAC9-612A5B2FEBF3}"/>
              </a:ext>
            </a:extLst>
          </p:cNvPr>
          <p:cNvSpPr txBox="1"/>
          <p:nvPr/>
        </p:nvSpPr>
        <p:spPr>
          <a:xfrm>
            <a:off x="535850" y="345056"/>
            <a:ext cx="11120300" cy="584775"/>
          </a:xfrm>
          <a:prstGeom prst="rect">
            <a:avLst/>
          </a:prstGeom>
          <a:noFill/>
        </p:spPr>
        <p:txBody>
          <a:bodyPr wrap="square" rtlCol="0">
            <a:spAutoFit/>
          </a:bodyPr>
          <a:lstStyle/>
          <a:p>
            <a:pPr lvl="0" eaLnBrk="0" fontAlgn="base" hangingPunct="0">
              <a:spcBef>
                <a:spcPct val="0"/>
              </a:spcBef>
              <a:spcAft>
                <a:spcPct val="0"/>
              </a:spcAft>
            </a:pPr>
            <a:r>
              <a:rPr lang="en-US" altLang="ja-JP" sz="3200" b="1" i="1" dirty="0">
                <a:solidFill>
                  <a:srgbClr val="343E48"/>
                </a:solidFill>
                <a:latin typeface="Arial" panose="020B0604020202020204" pitchFamily="34" charset="0"/>
                <a:cs typeface="Arial" panose="020B0604020202020204" pitchFamily="34" charset="0"/>
              </a:rPr>
              <a:t>Equity Gap Progress – Math Classes</a:t>
            </a:r>
          </a:p>
        </p:txBody>
      </p:sp>
      <p:cxnSp>
        <p:nvCxnSpPr>
          <p:cNvPr id="9" name="Straight Connector 8">
            <a:extLst>
              <a:ext uri="{FF2B5EF4-FFF2-40B4-BE49-F238E27FC236}">
                <a16:creationId xmlns:a16="http://schemas.microsoft.com/office/drawing/2014/main" id="{AEC8CFDD-6DC0-4385-9287-0BCD6A604C7A}"/>
              </a:ext>
            </a:extLst>
          </p:cNvPr>
          <p:cNvCxnSpPr>
            <a:cxnSpLocks/>
          </p:cNvCxnSpPr>
          <p:nvPr/>
        </p:nvCxnSpPr>
        <p:spPr>
          <a:xfrm>
            <a:off x="127316" y="108549"/>
            <a:ext cx="0" cy="6631885"/>
          </a:xfrm>
          <a:prstGeom prst="line">
            <a:avLst/>
          </a:prstGeom>
          <a:ln w="263525" cap="sq" cmpd="sng">
            <a:solidFill>
              <a:srgbClr val="800000">
                <a:alpha val="79000"/>
              </a:srgbClr>
            </a:solidFill>
            <a:round/>
          </a:ln>
        </p:spPr>
        <p:style>
          <a:lnRef idx="2">
            <a:schemeClr val="accent1"/>
          </a:lnRef>
          <a:fillRef idx="0">
            <a:schemeClr val="accent1"/>
          </a:fillRef>
          <a:effectRef idx="1">
            <a:schemeClr val="accent1"/>
          </a:effectRef>
          <a:fontRef idx="minor">
            <a:schemeClr val="tx1"/>
          </a:fontRef>
        </p:style>
      </p:cxnSp>
      <p:pic>
        <p:nvPicPr>
          <p:cNvPr id="6" name="Picture 5" descr="This graph shows the Math course success rate at the Community College of Aurora for Black/African American, Hispanic, and White students.  The time frame is 2014 through 2019.  It shows that overall success rates have improved for all 3 groups, but the equity gap between groups still exists (though smaller in 2019 than in 2014)." title="Community College of Aurora Math Course Success Rate">
            <a:extLst>
              <a:ext uri="{FF2B5EF4-FFF2-40B4-BE49-F238E27FC236}">
                <a16:creationId xmlns:a16="http://schemas.microsoft.com/office/drawing/2014/main" id="{C8ECCB5F-E184-4236-ADF7-F9ED4C99CCB7}"/>
              </a:ext>
            </a:extLst>
          </p:cNvPr>
          <p:cNvPicPr/>
          <p:nvPr/>
        </p:nvPicPr>
        <p:blipFill>
          <a:blip r:embed="rId3">
            <a:extLst>
              <a:ext uri="{28A0092B-C50C-407E-A947-70E740481C1C}">
                <a14:useLocalDpi xmlns:a14="http://schemas.microsoft.com/office/drawing/2010/main" val="0"/>
              </a:ext>
            </a:extLst>
          </a:blip>
          <a:stretch>
            <a:fillRect/>
          </a:stretch>
        </p:blipFill>
        <p:spPr>
          <a:xfrm>
            <a:off x="281864" y="929831"/>
            <a:ext cx="10661109" cy="5928169"/>
          </a:xfrm>
          <a:prstGeom prst="rect">
            <a:avLst/>
          </a:prstGeom>
        </p:spPr>
      </p:pic>
      <p:pic>
        <p:nvPicPr>
          <p:cNvPr id="13" name="Picture 12">
            <a:extLst>
              <a:ext uri="{FF2B5EF4-FFF2-40B4-BE49-F238E27FC236}">
                <a16:creationId xmlns:a16="http://schemas.microsoft.com/office/drawing/2014/main" id="{E4BDFCAA-2899-4758-9389-5638FEED1EDA}"/>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751061" y="5484691"/>
            <a:ext cx="1905089" cy="730242"/>
          </a:xfrm>
          <a:prstGeom prst="rect">
            <a:avLst/>
          </a:prstGeom>
        </p:spPr>
      </p:pic>
    </p:spTree>
    <p:extLst>
      <p:ext uri="{BB962C8B-B14F-4D97-AF65-F5344CB8AC3E}">
        <p14:creationId xmlns:p14="http://schemas.microsoft.com/office/powerpoint/2010/main" val="3594964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92B0B30-FC58-9949-AAC9-612A5B2FEBF3}"/>
              </a:ext>
            </a:extLst>
          </p:cNvPr>
          <p:cNvSpPr txBox="1"/>
          <p:nvPr/>
        </p:nvSpPr>
        <p:spPr>
          <a:xfrm>
            <a:off x="535850" y="437334"/>
            <a:ext cx="11120300" cy="584775"/>
          </a:xfrm>
          <a:prstGeom prst="rect">
            <a:avLst/>
          </a:prstGeom>
          <a:noFill/>
        </p:spPr>
        <p:txBody>
          <a:bodyPr wrap="square" rtlCol="0">
            <a:spAutoFit/>
          </a:bodyPr>
          <a:lstStyle/>
          <a:p>
            <a:pPr lvl="0" eaLnBrk="0" fontAlgn="base" hangingPunct="0">
              <a:spcBef>
                <a:spcPct val="0"/>
              </a:spcBef>
              <a:spcAft>
                <a:spcPct val="0"/>
              </a:spcAft>
            </a:pPr>
            <a:r>
              <a:rPr lang="en-US" altLang="ja-JP" sz="3200" b="1" i="1" dirty="0">
                <a:solidFill>
                  <a:srgbClr val="343E48"/>
                </a:solidFill>
                <a:latin typeface="Arial" panose="020B0604020202020204" pitchFamily="34" charset="0"/>
                <a:cs typeface="Arial" panose="020B0604020202020204" pitchFamily="34" charset="0"/>
              </a:rPr>
              <a:t>Equity and Faculty/Instructor Development Journey</a:t>
            </a:r>
          </a:p>
        </p:txBody>
      </p:sp>
      <p:cxnSp>
        <p:nvCxnSpPr>
          <p:cNvPr id="9" name="Straight Connector 8">
            <a:extLst>
              <a:ext uri="{FF2B5EF4-FFF2-40B4-BE49-F238E27FC236}">
                <a16:creationId xmlns:a16="http://schemas.microsoft.com/office/drawing/2014/main" id="{AEC8CFDD-6DC0-4385-9287-0BCD6A604C7A}"/>
              </a:ext>
            </a:extLst>
          </p:cNvPr>
          <p:cNvCxnSpPr>
            <a:cxnSpLocks/>
          </p:cNvCxnSpPr>
          <p:nvPr/>
        </p:nvCxnSpPr>
        <p:spPr>
          <a:xfrm>
            <a:off x="127316" y="108549"/>
            <a:ext cx="0" cy="6631885"/>
          </a:xfrm>
          <a:prstGeom prst="line">
            <a:avLst/>
          </a:prstGeom>
          <a:ln w="263525" cap="sq" cmpd="sng">
            <a:solidFill>
              <a:srgbClr val="9B3636"/>
            </a:solidFill>
            <a:round/>
          </a:ln>
        </p:spPr>
        <p:style>
          <a:lnRef idx="2">
            <a:schemeClr val="accent1"/>
          </a:lnRef>
          <a:fillRef idx="0">
            <a:schemeClr val="accent1"/>
          </a:fillRef>
          <a:effectRef idx="1">
            <a:schemeClr val="accent1"/>
          </a:effectRef>
          <a:fontRef idx="minor">
            <a:schemeClr val="tx1"/>
          </a:fontRef>
        </p:style>
      </p:cxnSp>
      <p:graphicFrame>
        <p:nvGraphicFramePr>
          <p:cNvPr id="3" name="Diagram 2">
            <a:extLst>
              <a:ext uri="{FF2B5EF4-FFF2-40B4-BE49-F238E27FC236}">
                <a16:creationId xmlns:a16="http://schemas.microsoft.com/office/drawing/2014/main" id="{6B6D9C9F-A1E1-4DBA-BFD8-76B9A3DCF189}"/>
              </a:ext>
            </a:extLst>
          </p:cNvPr>
          <p:cNvGraphicFramePr/>
          <p:nvPr>
            <p:extLst>
              <p:ext uri="{D42A27DB-BD31-4B8C-83A1-F6EECF244321}">
                <p14:modId xmlns:p14="http://schemas.microsoft.com/office/powerpoint/2010/main" val="920159499"/>
              </p:ext>
            </p:extLst>
          </p:nvPr>
        </p:nvGraphicFramePr>
        <p:xfrm>
          <a:off x="597717" y="2225702"/>
          <a:ext cx="10996566" cy="1605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DDF2B7A3-F060-4945-86D7-3C6A38C4560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9751061" y="5484691"/>
            <a:ext cx="1905089" cy="730242"/>
          </a:xfrm>
          <a:prstGeom prst="rect">
            <a:avLst/>
          </a:prstGeom>
        </p:spPr>
      </p:pic>
    </p:spTree>
    <p:extLst>
      <p:ext uri="{BB962C8B-B14F-4D97-AF65-F5344CB8AC3E}">
        <p14:creationId xmlns:p14="http://schemas.microsoft.com/office/powerpoint/2010/main" val="2848128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92B0B30-FC58-9949-AAC9-612A5B2FEBF3}"/>
              </a:ext>
            </a:extLst>
          </p:cNvPr>
          <p:cNvSpPr txBox="1"/>
          <p:nvPr/>
        </p:nvSpPr>
        <p:spPr>
          <a:xfrm>
            <a:off x="535850" y="173602"/>
            <a:ext cx="11120300" cy="584775"/>
          </a:xfrm>
          <a:prstGeom prst="rect">
            <a:avLst/>
          </a:prstGeom>
          <a:noFill/>
        </p:spPr>
        <p:txBody>
          <a:bodyPr wrap="square" rtlCol="0">
            <a:spAutoFit/>
          </a:bodyPr>
          <a:lstStyle/>
          <a:p>
            <a:pPr lvl="0" eaLnBrk="0" fontAlgn="base" hangingPunct="0">
              <a:spcBef>
                <a:spcPct val="0"/>
              </a:spcBef>
              <a:spcAft>
                <a:spcPct val="0"/>
              </a:spcAft>
            </a:pPr>
            <a:r>
              <a:rPr lang="en-US" altLang="ja-JP" sz="3200" b="1" i="1" dirty="0">
                <a:solidFill>
                  <a:srgbClr val="343E48"/>
                </a:solidFill>
                <a:latin typeface="Arial" panose="020B0604020202020204" pitchFamily="34" charset="0"/>
                <a:cs typeface="Arial" panose="020B0604020202020204" pitchFamily="34" charset="0"/>
              </a:rPr>
              <a:t>Faculty/Instructor Development</a:t>
            </a:r>
          </a:p>
        </p:txBody>
      </p:sp>
      <p:sp>
        <p:nvSpPr>
          <p:cNvPr id="2" name="Rectangle 1">
            <a:extLst>
              <a:ext uri="{FF2B5EF4-FFF2-40B4-BE49-F238E27FC236}">
                <a16:creationId xmlns:a16="http://schemas.microsoft.com/office/drawing/2014/main" id="{39FC959E-ED4D-43B5-B63E-902BA95BDCDE}"/>
              </a:ext>
            </a:extLst>
          </p:cNvPr>
          <p:cNvSpPr>
            <a:spLocks noChangeArrowheads="1"/>
          </p:cNvSpPr>
          <p:nvPr/>
        </p:nvSpPr>
        <p:spPr bwMode="auto">
          <a:xfrm>
            <a:off x="535850" y="3057385"/>
            <a:ext cx="104500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MS PGothic" panose="020B0600070205080204" pitchFamily="34" charset="-128"/>
              </a:rPr>
              <a:t> </a:t>
            </a: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cxnSp>
        <p:nvCxnSpPr>
          <p:cNvPr id="9" name="Straight Connector 8">
            <a:extLst>
              <a:ext uri="{FF2B5EF4-FFF2-40B4-BE49-F238E27FC236}">
                <a16:creationId xmlns:a16="http://schemas.microsoft.com/office/drawing/2014/main" id="{AEC8CFDD-6DC0-4385-9287-0BCD6A604C7A}"/>
              </a:ext>
            </a:extLst>
          </p:cNvPr>
          <p:cNvCxnSpPr>
            <a:cxnSpLocks/>
          </p:cNvCxnSpPr>
          <p:nvPr/>
        </p:nvCxnSpPr>
        <p:spPr>
          <a:xfrm>
            <a:off x="127316" y="94261"/>
            <a:ext cx="0" cy="6631885"/>
          </a:xfrm>
          <a:prstGeom prst="line">
            <a:avLst/>
          </a:prstGeom>
          <a:ln w="263525" cap="sq" cmpd="sng">
            <a:solidFill>
              <a:srgbClr val="800000">
                <a:alpha val="79000"/>
              </a:srgbClr>
            </a:solidFill>
            <a:round/>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7E76274-32A5-45D3-9532-06AB3EBFEE2E}"/>
              </a:ext>
            </a:extLst>
          </p:cNvPr>
          <p:cNvCxnSpPr/>
          <p:nvPr/>
        </p:nvCxnSpPr>
        <p:spPr>
          <a:xfrm>
            <a:off x="5914161" y="1300366"/>
            <a:ext cx="0" cy="4203865"/>
          </a:xfrm>
          <a:prstGeom prst="line">
            <a:avLst/>
          </a:prstGeom>
          <a:ln w="263525" cap="sq" cmpd="sng">
            <a:solidFill>
              <a:srgbClr val="800000">
                <a:alpha val="79000"/>
              </a:srgbClr>
            </a:solidFill>
            <a:round/>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0CCF3A87-2E1F-44D0-BF04-7CC9B890B517}"/>
              </a:ext>
            </a:extLst>
          </p:cNvPr>
          <p:cNvSpPr txBox="1"/>
          <p:nvPr/>
        </p:nvSpPr>
        <p:spPr>
          <a:xfrm>
            <a:off x="4775729" y="5806090"/>
            <a:ext cx="2196935" cy="646331"/>
          </a:xfrm>
          <a:prstGeom prst="rect">
            <a:avLst/>
          </a:prstGeom>
          <a:noFill/>
        </p:spPr>
        <p:txBody>
          <a:bodyPr wrap="square" rtlCol="0">
            <a:spAutoFit/>
          </a:bodyPr>
          <a:lstStyle/>
          <a:p>
            <a:pPr algn="ctr"/>
            <a:r>
              <a:rPr lang="en-US" b="1" dirty="0">
                <a:solidFill>
                  <a:prstClr val="black"/>
                </a:solidFill>
                <a:latin typeface="Calibri"/>
              </a:rPr>
              <a:t>Center for Teaching and Learning</a:t>
            </a:r>
          </a:p>
        </p:txBody>
      </p:sp>
      <p:sp>
        <p:nvSpPr>
          <p:cNvPr id="33" name="TextBox 32">
            <a:extLst>
              <a:ext uri="{FF2B5EF4-FFF2-40B4-BE49-F238E27FC236}">
                <a16:creationId xmlns:a16="http://schemas.microsoft.com/office/drawing/2014/main" id="{BC8679C6-9838-498D-8A9B-E038A8C26EC3}"/>
              </a:ext>
            </a:extLst>
          </p:cNvPr>
          <p:cNvSpPr txBox="1"/>
          <p:nvPr/>
        </p:nvSpPr>
        <p:spPr>
          <a:xfrm>
            <a:off x="7665056" y="3673087"/>
            <a:ext cx="2825145" cy="646331"/>
          </a:xfrm>
          <a:prstGeom prst="rect">
            <a:avLst/>
          </a:prstGeom>
          <a:noFill/>
        </p:spPr>
        <p:txBody>
          <a:bodyPr wrap="square" rtlCol="0">
            <a:spAutoFit/>
          </a:bodyPr>
          <a:lstStyle/>
          <a:p>
            <a:pPr algn="ctr"/>
            <a:r>
              <a:rPr lang="en-US" dirty="0">
                <a:solidFill>
                  <a:prstClr val="black"/>
                </a:solidFill>
                <a:latin typeface="Calibri"/>
              </a:rPr>
              <a:t>Equity in Instruction Leadership Academy (EILA)</a:t>
            </a:r>
          </a:p>
        </p:txBody>
      </p:sp>
      <p:sp>
        <p:nvSpPr>
          <p:cNvPr id="34" name="TextBox 33">
            <a:extLst>
              <a:ext uri="{FF2B5EF4-FFF2-40B4-BE49-F238E27FC236}">
                <a16:creationId xmlns:a16="http://schemas.microsoft.com/office/drawing/2014/main" id="{1B2AC7E1-7242-46B3-8CD5-BB04099926C3}"/>
              </a:ext>
            </a:extLst>
          </p:cNvPr>
          <p:cNvSpPr txBox="1"/>
          <p:nvPr/>
        </p:nvSpPr>
        <p:spPr>
          <a:xfrm>
            <a:off x="6431327" y="4995753"/>
            <a:ext cx="3536031" cy="646331"/>
          </a:xfrm>
          <a:prstGeom prst="rect">
            <a:avLst/>
          </a:prstGeom>
          <a:noFill/>
        </p:spPr>
        <p:txBody>
          <a:bodyPr wrap="square" rtlCol="0">
            <a:spAutoFit/>
          </a:bodyPr>
          <a:lstStyle/>
          <a:p>
            <a:pPr algn="ctr"/>
            <a:r>
              <a:rPr lang="en-US" dirty="0">
                <a:solidFill>
                  <a:prstClr val="black"/>
                </a:solidFill>
                <a:latin typeface="Calibri"/>
              </a:rPr>
              <a:t>Inclusive Pedagogy Training</a:t>
            </a:r>
          </a:p>
          <a:p>
            <a:pPr algn="ctr"/>
            <a:endParaRPr lang="en-US" dirty="0">
              <a:solidFill>
                <a:prstClr val="black"/>
              </a:solidFill>
              <a:latin typeface="Calibri"/>
            </a:endParaRPr>
          </a:p>
        </p:txBody>
      </p:sp>
      <p:sp>
        <p:nvSpPr>
          <p:cNvPr id="35" name="TextBox 34">
            <a:extLst>
              <a:ext uri="{FF2B5EF4-FFF2-40B4-BE49-F238E27FC236}">
                <a16:creationId xmlns:a16="http://schemas.microsoft.com/office/drawing/2014/main" id="{EE256D49-7F34-4298-8890-05FB0EDA883E}"/>
              </a:ext>
            </a:extLst>
          </p:cNvPr>
          <p:cNvSpPr txBox="1"/>
          <p:nvPr/>
        </p:nvSpPr>
        <p:spPr>
          <a:xfrm>
            <a:off x="1443745" y="4187710"/>
            <a:ext cx="3250947" cy="646331"/>
          </a:xfrm>
          <a:prstGeom prst="rect">
            <a:avLst/>
          </a:prstGeom>
          <a:noFill/>
        </p:spPr>
        <p:txBody>
          <a:bodyPr wrap="square" rtlCol="0">
            <a:spAutoFit/>
          </a:bodyPr>
          <a:lstStyle/>
          <a:p>
            <a:pPr algn="ctr"/>
            <a:r>
              <a:rPr lang="en-US" dirty="0">
                <a:solidFill>
                  <a:prstClr val="black"/>
                </a:solidFill>
                <a:latin typeface="Calibri"/>
              </a:rPr>
              <a:t>Instructional Professional Development Workshop Series</a:t>
            </a:r>
          </a:p>
        </p:txBody>
      </p:sp>
      <p:sp>
        <p:nvSpPr>
          <p:cNvPr id="36" name="TextBox 35">
            <a:extLst>
              <a:ext uri="{FF2B5EF4-FFF2-40B4-BE49-F238E27FC236}">
                <a16:creationId xmlns:a16="http://schemas.microsoft.com/office/drawing/2014/main" id="{24B63175-3312-412E-A630-F9E43AB08D30}"/>
              </a:ext>
            </a:extLst>
          </p:cNvPr>
          <p:cNvSpPr txBox="1"/>
          <p:nvPr/>
        </p:nvSpPr>
        <p:spPr>
          <a:xfrm>
            <a:off x="1190413" y="5452031"/>
            <a:ext cx="3331938" cy="923330"/>
          </a:xfrm>
          <a:prstGeom prst="rect">
            <a:avLst/>
          </a:prstGeom>
          <a:noFill/>
        </p:spPr>
        <p:txBody>
          <a:bodyPr wrap="square" rtlCol="0">
            <a:spAutoFit/>
          </a:bodyPr>
          <a:lstStyle/>
          <a:p>
            <a:pPr algn="ctr"/>
            <a:r>
              <a:rPr lang="en-US" dirty="0">
                <a:solidFill>
                  <a:prstClr val="black"/>
                </a:solidFill>
                <a:latin typeface="Calibri"/>
              </a:rPr>
              <a:t>American College and University Educators (ACUE) Effective Teaching Practices Course</a:t>
            </a:r>
          </a:p>
        </p:txBody>
      </p:sp>
      <p:sp>
        <p:nvSpPr>
          <p:cNvPr id="37" name="TextBox 36">
            <a:extLst>
              <a:ext uri="{FF2B5EF4-FFF2-40B4-BE49-F238E27FC236}">
                <a16:creationId xmlns:a16="http://schemas.microsoft.com/office/drawing/2014/main" id="{F04F61D9-A4E6-497C-B088-00AFF2DA37FB}"/>
              </a:ext>
            </a:extLst>
          </p:cNvPr>
          <p:cNvSpPr txBox="1"/>
          <p:nvPr/>
        </p:nvSpPr>
        <p:spPr>
          <a:xfrm>
            <a:off x="1453247" y="1786450"/>
            <a:ext cx="2884588" cy="646331"/>
          </a:xfrm>
          <a:prstGeom prst="rect">
            <a:avLst/>
          </a:prstGeom>
          <a:noFill/>
        </p:spPr>
        <p:txBody>
          <a:bodyPr wrap="square" rtlCol="0">
            <a:spAutoFit/>
          </a:bodyPr>
          <a:lstStyle/>
          <a:p>
            <a:pPr algn="ctr"/>
            <a:r>
              <a:rPr lang="en-US" dirty="0">
                <a:solidFill>
                  <a:prstClr val="black"/>
                </a:solidFill>
                <a:latin typeface="Calibri"/>
              </a:rPr>
              <a:t>Department of Instructional Intervention and Support</a:t>
            </a:r>
          </a:p>
        </p:txBody>
      </p:sp>
      <p:cxnSp>
        <p:nvCxnSpPr>
          <p:cNvPr id="38" name="Curved Connector 24">
            <a:extLst>
              <a:ext uri="{FF2B5EF4-FFF2-40B4-BE49-F238E27FC236}">
                <a16:creationId xmlns:a16="http://schemas.microsoft.com/office/drawing/2014/main" id="{59827689-404E-4E60-BCF7-2750DBCDB801}"/>
              </a:ext>
            </a:extLst>
          </p:cNvPr>
          <p:cNvCxnSpPr/>
          <p:nvPr/>
        </p:nvCxnSpPr>
        <p:spPr>
          <a:xfrm>
            <a:off x="6018510" y="2907563"/>
            <a:ext cx="2885775" cy="712082"/>
          </a:xfrm>
          <a:prstGeom prst="curvedConnector2">
            <a:avLst/>
          </a:prstGeom>
          <a:ln w="4445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39" name="Curved Connector 26">
            <a:extLst>
              <a:ext uri="{FF2B5EF4-FFF2-40B4-BE49-F238E27FC236}">
                <a16:creationId xmlns:a16="http://schemas.microsoft.com/office/drawing/2014/main" id="{EACF4FCF-C528-4B07-A5A7-658EF5D54D57}"/>
              </a:ext>
            </a:extLst>
          </p:cNvPr>
          <p:cNvCxnSpPr/>
          <p:nvPr/>
        </p:nvCxnSpPr>
        <p:spPr>
          <a:xfrm>
            <a:off x="5997402" y="4353784"/>
            <a:ext cx="2057319" cy="619045"/>
          </a:xfrm>
          <a:prstGeom prst="curvedConnector2">
            <a:avLst/>
          </a:prstGeom>
          <a:ln w="4445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40" name="Curved Connector 29">
            <a:extLst>
              <a:ext uri="{FF2B5EF4-FFF2-40B4-BE49-F238E27FC236}">
                <a16:creationId xmlns:a16="http://schemas.microsoft.com/office/drawing/2014/main" id="{95BDBFC7-EBF1-4BAC-8124-0EC68CE11ED8}"/>
              </a:ext>
            </a:extLst>
          </p:cNvPr>
          <p:cNvCxnSpPr/>
          <p:nvPr/>
        </p:nvCxnSpPr>
        <p:spPr>
          <a:xfrm rot="10800000" flipV="1">
            <a:off x="3124550" y="1331076"/>
            <a:ext cx="2674574" cy="482064"/>
          </a:xfrm>
          <a:prstGeom prst="curvedConnector2">
            <a:avLst/>
          </a:prstGeom>
          <a:ln w="4445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41" name="Curved Connector 33">
            <a:extLst>
              <a:ext uri="{FF2B5EF4-FFF2-40B4-BE49-F238E27FC236}">
                <a16:creationId xmlns:a16="http://schemas.microsoft.com/office/drawing/2014/main" id="{74AAC486-4015-4F8B-ACB4-4BBC2552F657}"/>
              </a:ext>
            </a:extLst>
          </p:cNvPr>
          <p:cNvCxnSpPr>
            <a:endCxn id="35" idx="0"/>
          </p:cNvCxnSpPr>
          <p:nvPr/>
        </p:nvCxnSpPr>
        <p:spPr>
          <a:xfrm rot="10800000" flipV="1">
            <a:off x="3069220" y="3509009"/>
            <a:ext cx="2689357" cy="678700"/>
          </a:xfrm>
          <a:prstGeom prst="curvedConnector2">
            <a:avLst/>
          </a:prstGeom>
          <a:ln w="4445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42" name="Curved Connector 36">
            <a:extLst>
              <a:ext uri="{FF2B5EF4-FFF2-40B4-BE49-F238E27FC236}">
                <a16:creationId xmlns:a16="http://schemas.microsoft.com/office/drawing/2014/main" id="{A233E88E-CA1F-4C78-B512-A06FEFAC0FC1}"/>
              </a:ext>
            </a:extLst>
          </p:cNvPr>
          <p:cNvCxnSpPr/>
          <p:nvPr/>
        </p:nvCxnSpPr>
        <p:spPr>
          <a:xfrm rot="10800000" flipV="1">
            <a:off x="2941308" y="4654349"/>
            <a:ext cx="2889614" cy="798792"/>
          </a:xfrm>
          <a:prstGeom prst="curvedConnector2">
            <a:avLst/>
          </a:prstGeom>
          <a:ln w="44450">
            <a:solidFill>
              <a:srgbClr val="800000"/>
            </a:solidFill>
          </a:ln>
        </p:spPr>
        <p:style>
          <a:lnRef idx="2">
            <a:schemeClr val="accent1"/>
          </a:lnRef>
          <a:fillRef idx="0">
            <a:schemeClr val="accent1"/>
          </a:fillRef>
          <a:effectRef idx="1">
            <a:schemeClr val="accent1"/>
          </a:effectRef>
          <a:fontRef idx="minor">
            <a:schemeClr val="tx1"/>
          </a:fontRef>
        </p:style>
      </p:cxnSp>
      <p:sp>
        <p:nvSpPr>
          <p:cNvPr id="43" name="Rounded Rectangle 49">
            <a:extLst>
              <a:ext uri="{FF2B5EF4-FFF2-40B4-BE49-F238E27FC236}">
                <a16:creationId xmlns:a16="http://schemas.microsoft.com/office/drawing/2014/main" id="{9C8C5DA3-4CC9-4457-B124-7698DED12D7C}"/>
              </a:ext>
            </a:extLst>
          </p:cNvPr>
          <p:cNvSpPr/>
          <p:nvPr/>
        </p:nvSpPr>
        <p:spPr>
          <a:xfrm>
            <a:off x="4775728" y="5746551"/>
            <a:ext cx="2196936" cy="767089"/>
          </a:xfrm>
          <a:prstGeom prst="roundRect">
            <a:avLst/>
          </a:prstGeom>
          <a:noFill/>
          <a:ln w="34925" cap="sq">
            <a:solidFill>
              <a:schemeClr val="tx1"/>
            </a:solidFill>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4" name="Arc 43">
            <a:extLst>
              <a:ext uri="{FF2B5EF4-FFF2-40B4-BE49-F238E27FC236}">
                <a16:creationId xmlns:a16="http://schemas.microsoft.com/office/drawing/2014/main" id="{6B441AF9-724E-4509-A59C-18AB6E519005}"/>
              </a:ext>
            </a:extLst>
          </p:cNvPr>
          <p:cNvSpPr/>
          <p:nvPr/>
        </p:nvSpPr>
        <p:spPr>
          <a:xfrm>
            <a:off x="3648324" y="1698212"/>
            <a:ext cx="5581319" cy="1007581"/>
          </a:xfrm>
          <a:prstGeom prst="arc">
            <a:avLst>
              <a:gd name="adj1" fmla="val 13704080"/>
              <a:gd name="adj2" fmla="val 1"/>
            </a:avLst>
          </a:prstGeom>
          <a:ln w="44450">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45" name="TextBox 44">
            <a:extLst>
              <a:ext uri="{FF2B5EF4-FFF2-40B4-BE49-F238E27FC236}">
                <a16:creationId xmlns:a16="http://schemas.microsoft.com/office/drawing/2014/main" id="{4957556E-1D17-4993-9A9F-0CE7FA968D2E}"/>
              </a:ext>
            </a:extLst>
          </p:cNvPr>
          <p:cNvSpPr txBox="1"/>
          <p:nvPr/>
        </p:nvSpPr>
        <p:spPr>
          <a:xfrm>
            <a:off x="7665056" y="2271503"/>
            <a:ext cx="3059025" cy="1200329"/>
          </a:xfrm>
          <a:prstGeom prst="rect">
            <a:avLst/>
          </a:prstGeom>
          <a:noFill/>
        </p:spPr>
        <p:txBody>
          <a:bodyPr wrap="square" rtlCol="0">
            <a:spAutoFit/>
          </a:bodyPr>
          <a:lstStyle/>
          <a:p>
            <a:pPr algn="ctr"/>
            <a:r>
              <a:rPr lang="en-US" dirty="0">
                <a:solidFill>
                  <a:prstClr val="black"/>
                </a:solidFill>
                <a:latin typeface="Calibri"/>
              </a:rPr>
              <a:t>Instructional Support Initiative</a:t>
            </a:r>
          </a:p>
          <a:p>
            <a:pPr algn="ctr"/>
            <a:endParaRPr lang="en-US" dirty="0">
              <a:solidFill>
                <a:prstClr val="black"/>
              </a:solidFill>
              <a:latin typeface="Calibri"/>
            </a:endParaRPr>
          </a:p>
          <a:p>
            <a:pPr algn="ctr"/>
            <a:endParaRPr lang="en-US" dirty="0">
              <a:solidFill>
                <a:prstClr val="black"/>
              </a:solidFill>
              <a:latin typeface="Calibri"/>
            </a:endParaRPr>
          </a:p>
          <a:p>
            <a:pPr algn="ctr"/>
            <a:endParaRPr lang="en-US" dirty="0">
              <a:solidFill>
                <a:prstClr val="black"/>
              </a:solidFill>
              <a:latin typeface="Calibri"/>
            </a:endParaRPr>
          </a:p>
        </p:txBody>
      </p:sp>
      <p:sp>
        <p:nvSpPr>
          <p:cNvPr id="46" name="TextBox 45">
            <a:extLst>
              <a:ext uri="{FF2B5EF4-FFF2-40B4-BE49-F238E27FC236}">
                <a16:creationId xmlns:a16="http://schemas.microsoft.com/office/drawing/2014/main" id="{79DB40A3-BEE7-491E-9147-EF7720D6FEF8}"/>
              </a:ext>
            </a:extLst>
          </p:cNvPr>
          <p:cNvSpPr txBox="1"/>
          <p:nvPr/>
        </p:nvSpPr>
        <p:spPr>
          <a:xfrm>
            <a:off x="2013151" y="2990164"/>
            <a:ext cx="2222798" cy="369332"/>
          </a:xfrm>
          <a:prstGeom prst="rect">
            <a:avLst/>
          </a:prstGeom>
          <a:noFill/>
        </p:spPr>
        <p:txBody>
          <a:bodyPr wrap="square" rtlCol="0">
            <a:spAutoFit/>
          </a:bodyPr>
          <a:lstStyle/>
          <a:p>
            <a:r>
              <a:rPr lang="en-US" dirty="0">
                <a:solidFill>
                  <a:prstClr val="black"/>
                </a:solidFill>
                <a:latin typeface="Calibri"/>
              </a:rPr>
              <a:t>Instructional Coach</a:t>
            </a:r>
          </a:p>
        </p:txBody>
      </p:sp>
      <p:sp>
        <p:nvSpPr>
          <p:cNvPr id="47" name="Arc 46">
            <a:extLst>
              <a:ext uri="{FF2B5EF4-FFF2-40B4-BE49-F238E27FC236}">
                <a16:creationId xmlns:a16="http://schemas.microsoft.com/office/drawing/2014/main" id="{077E7BA3-A056-4959-8EBB-BCCA1AC67AB8}"/>
              </a:ext>
            </a:extLst>
          </p:cNvPr>
          <p:cNvSpPr/>
          <p:nvPr/>
        </p:nvSpPr>
        <p:spPr>
          <a:xfrm rot="20829972">
            <a:off x="3037544" y="2447930"/>
            <a:ext cx="2786521" cy="515724"/>
          </a:xfrm>
          <a:prstGeom prst="arc">
            <a:avLst>
              <a:gd name="adj1" fmla="val 10911441"/>
              <a:gd name="adj2" fmla="val 0"/>
            </a:avLst>
          </a:prstGeom>
          <a:ln w="44450">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pic>
        <p:nvPicPr>
          <p:cNvPr id="23" name="Picture 22">
            <a:extLst>
              <a:ext uri="{FF2B5EF4-FFF2-40B4-BE49-F238E27FC236}">
                <a16:creationId xmlns:a16="http://schemas.microsoft.com/office/drawing/2014/main" id="{34A669DA-CD6D-4CB9-8932-B8FD80981F8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751061" y="5484691"/>
            <a:ext cx="1905089" cy="730242"/>
          </a:xfrm>
          <a:prstGeom prst="rect">
            <a:avLst/>
          </a:prstGeom>
        </p:spPr>
      </p:pic>
    </p:spTree>
    <p:extLst>
      <p:ext uri="{BB962C8B-B14F-4D97-AF65-F5344CB8AC3E}">
        <p14:creationId xmlns:p14="http://schemas.microsoft.com/office/powerpoint/2010/main" val="2923551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92B0B30-FC58-9949-AAC9-612A5B2FEBF3}"/>
              </a:ext>
            </a:extLst>
          </p:cNvPr>
          <p:cNvSpPr txBox="1"/>
          <p:nvPr/>
        </p:nvSpPr>
        <p:spPr>
          <a:xfrm>
            <a:off x="535850" y="345056"/>
            <a:ext cx="11120300" cy="584775"/>
          </a:xfrm>
          <a:prstGeom prst="rect">
            <a:avLst/>
          </a:prstGeom>
          <a:noFill/>
        </p:spPr>
        <p:txBody>
          <a:bodyPr wrap="square" rtlCol="0">
            <a:spAutoFit/>
          </a:bodyPr>
          <a:lstStyle/>
          <a:p>
            <a:pPr lvl="0" eaLnBrk="0" fontAlgn="base" hangingPunct="0">
              <a:spcBef>
                <a:spcPct val="0"/>
              </a:spcBef>
              <a:spcAft>
                <a:spcPct val="0"/>
              </a:spcAft>
            </a:pPr>
            <a:r>
              <a:rPr lang="en-US" altLang="ja-JP" sz="3200" b="1" i="1" dirty="0">
                <a:solidFill>
                  <a:srgbClr val="343E48"/>
                </a:solidFill>
                <a:latin typeface="Arial" panose="020B0604020202020204" pitchFamily="34" charset="0"/>
                <a:cs typeface="Arial" panose="020B0604020202020204" pitchFamily="34" charset="0"/>
              </a:rPr>
              <a:t>Faculty/Instructor Development Outcomes</a:t>
            </a:r>
          </a:p>
        </p:txBody>
      </p:sp>
      <p:cxnSp>
        <p:nvCxnSpPr>
          <p:cNvPr id="9" name="Straight Connector 8">
            <a:extLst>
              <a:ext uri="{FF2B5EF4-FFF2-40B4-BE49-F238E27FC236}">
                <a16:creationId xmlns:a16="http://schemas.microsoft.com/office/drawing/2014/main" id="{AEC8CFDD-6DC0-4385-9287-0BCD6A604C7A}"/>
              </a:ext>
            </a:extLst>
          </p:cNvPr>
          <p:cNvCxnSpPr>
            <a:cxnSpLocks/>
          </p:cNvCxnSpPr>
          <p:nvPr/>
        </p:nvCxnSpPr>
        <p:spPr>
          <a:xfrm>
            <a:off x="127316" y="108549"/>
            <a:ext cx="0" cy="6631885"/>
          </a:xfrm>
          <a:prstGeom prst="line">
            <a:avLst/>
          </a:prstGeom>
          <a:ln w="263525" cap="sq" cmpd="sng">
            <a:solidFill>
              <a:srgbClr val="800000">
                <a:alpha val="79000"/>
              </a:srgbClr>
            </a:solidFill>
            <a:round/>
          </a:ln>
        </p:spPr>
        <p:style>
          <a:lnRef idx="2">
            <a:schemeClr val="accent1"/>
          </a:lnRef>
          <a:fillRef idx="0">
            <a:schemeClr val="accent1"/>
          </a:fillRef>
          <a:effectRef idx="1">
            <a:schemeClr val="accent1"/>
          </a:effectRef>
          <a:fontRef idx="minor">
            <a:schemeClr val="tx1"/>
          </a:fontRef>
        </p:style>
      </p:cxnSp>
      <p:sp>
        <p:nvSpPr>
          <p:cNvPr id="6" name="Content Placeholder 3">
            <a:extLst>
              <a:ext uri="{FF2B5EF4-FFF2-40B4-BE49-F238E27FC236}">
                <a16:creationId xmlns:a16="http://schemas.microsoft.com/office/drawing/2014/main" id="{B770143E-4C71-453D-B2D4-B1E60BFFBA5C}"/>
              </a:ext>
            </a:extLst>
          </p:cNvPr>
          <p:cNvSpPr txBox="1">
            <a:spLocks/>
          </p:cNvSpPr>
          <p:nvPr/>
        </p:nvSpPr>
        <p:spPr>
          <a:xfrm>
            <a:off x="313956" y="1252209"/>
            <a:ext cx="5193322" cy="2818262"/>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800000"/>
                </a:solidFill>
                <a:latin typeface="Myriad Pro"/>
              </a:rPr>
              <a:t>Professional Development </a:t>
            </a:r>
          </a:p>
          <a:p>
            <a:r>
              <a:rPr lang="en-US" sz="1800" b="1" dirty="0">
                <a:solidFill>
                  <a:srgbClr val="800000"/>
                </a:solidFill>
                <a:latin typeface="Myriad Pro"/>
              </a:rPr>
              <a:t>Workshop Series</a:t>
            </a:r>
          </a:p>
          <a:p>
            <a:pPr marL="574675" indent="-339725" algn="l">
              <a:buFont typeface="Arial" panose="020B0604020202020204" pitchFamily="34" charset="0"/>
              <a:buChar char="•"/>
            </a:pPr>
            <a:r>
              <a:rPr lang="en-US" sz="2000" dirty="0">
                <a:latin typeface="Myriad Pro"/>
              </a:rPr>
              <a:t>462 participants </a:t>
            </a:r>
          </a:p>
          <a:p>
            <a:pPr marL="574675" indent="-339725" algn="l">
              <a:buFont typeface="Arial" panose="020B0604020202020204" pitchFamily="34" charset="0"/>
              <a:buChar char="•"/>
            </a:pPr>
            <a:r>
              <a:rPr lang="en-US" sz="2000" dirty="0">
                <a:latin typeface="Myriad Pro"/>
              </a:rPr>
              <a:t>46 unique workshops developed and facilitated by faculty and instructors</a:t>
            </a:r>
          </a:p>
          <a:p>
            <a:pPr marL="574675" indent="-339725" algn="l">
              <a:buFont typeface="Arial" panose="020B0604020202020204" pitchFamily="34" charset="0"/>
              <a:buChar char="•"/>
            </a:pPr>
            <a:r>
              <a:rPr lang="en-US" sz="2000" dirty="0">
                <a:latin typeface="Myriad Pro"/>
              </a:rPr>
              <a:t>Faculty surveys administered</a:t>
            </a:r>
          </a:p>
          <a:p>
            <a:pPr marL="574675" indent="-339725" algn="l">
              <a:buFont typeface="Arial" panose="020B0604020202020204" pitchFamily="34" charset="0"/>
              <a:buChar char="•"/>
            </a:pPr>
            <a:r>
              <a:rPr lang="en-US" sz="2000" dirty="0">
                <a:latin typeface="Myriad Pro"/>
              </a:rPr>
              <a:t>Focus groups conducted</a:t>
            </a:r>
          </a:p>
        </p:txBody>
      </p:sp>
      <p:sp>
        <p:nvSpPr>
          <p:cNvPr id="7" name="Content Placeholder 4">
            <a:extLst>
              <a:ext uri="{FF2B5EF4-FFF2-40B4-BE49-F238E27FC236}">
                <a16:creationId xmlns:a16="http://schemas.microsoft.com/office/drawing/2014/main" id="{AFE003CA-4940-4423-94B7-7F8D2BF2B4F2}"/>
              </a:ext>
            </a:extLst>
          </p:cNvPr>
          <p:cNvSpPr txBox="1">
            <a:spLocks/>
          </p:cNvSpPr>
          <p:nvPr/>
        </p:nvSpPr>
        <p:spPr>
          <a:xfrm>
            <a:off x="6640521" y="1252210"/>
            <a:ext cx="5071166" cy="19592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rgbClr val="800000"/>
                </a:solidFill>
                <a:latin typeface="Myriad Pro"/>
              </a:rPr>
              <a:t>Equity in Instruction </a:t>
            </a:r>
          </a:p>
          <a:p>
            <a:pPr marL="0" indent="0" algn="ctr">
              <a:buFont typeface="Arial" panose="020B0604020202020204" pitchFamily="34" charset="0"/>
              <a:buNone/>
            </a:pPr>
            <a:r>
              <a:rPr lang="en-US" sz="1800" b="1" dirty="0">
                <a:solidFill>
                  <a:srgbClr val="800000"/>
                </a:solidFill>
                <a:latin typeface="Myriad Pro"/>
              </a:rPr>
              <a:t>Leadership Academy (EILA)</a:t>
            </a:r>
          </a:p>
          <a:p>
            <a:r>
              <a:rPr lang="en-US" sz="2000" dirty="0">
                <a:latin typeface="Myriad Pro"/>
              </a:rPr>
              <a:t>75% faculty members completed EILA</a:t>
            </a:r>
          </a:p>
          <a:p>
            <a:r>
              <a:rPr lang="en-US" sz="2000" dirty="0">
                <a:latin typeface="Myriad Pro"/>
              </a:rPr>
              <a:t>39 instructors completed EILA</a:t>
            </a:r>
          </a:p>
          <a:p>
            <a:pPr marL="0" indent="0">
              <a:buNone/>
            </a:pPr>
            <a:endParaRPr lang="en-US" sz="2000" dirty="0">
              <a:latin typeface="Myriad Pro"/>
            </a:endParaRPr>
          </a:p>
        </p:txBody>
      </p:sp>
      <p:sp>
        <p:nvSpPr>
          <p:cNvPr id="8" name="Rectangle 7">
            <a:extLst>
              <a:ext uri="{FF2B5EF4-FFF2-40B4-BE49-F238E27FC236}">
                <a16:creationId xmlns:a16="http://schemas.microsoft.com/office/drawing/2014/main" id="{AE081C01-8862-4F87-9745-18277C18946F}"/>
              </a:ext>
            </a:extLst>
          </p:cNvPr>
          <p:cNvSpPr/>
          <p:nvPr/>
        </p:nvSpPr>
        <p:spPr>
          <a:xfrm>
            <a:off x="4842217" y="3533813"/>
            <a:ext cx="6348045" cy="1107996"/>
          </a:xfrm>
          <a:prstGeom prst="rect">
            <a:avLst/>
          </a:prstGeom>
        </p:spPr>
        <p:txBody>
          <a:bodyPr wrap="square">
            <a:spAutoFit/>
          </a:bodyPr>
          <a:lstStyle/>
          <a:p>
            <a:pPr lvl="0" algn="ctr">
              <a:spcBef>
                <a:spcPct val="20000"/>
              </a:spcBef>
            </a:pPr>
            <a:r>
              <a:rPr lang="en-US" b="1" dirty="0">
                <a:solidFill>
                  <a:srgbClr val="800000"/>
                </a:solidFill>
                <a:latin typeface="Myriad Pro"/>
              </a:rPr>
              <a:t>Association of College and University Educators (ACUE) </a:t>
            </a:r>
          </a:p>
          <a:p>
            <a:pPr marL="1714500" lvl="3" indent="-342900">
              <a:spcBef>
                <a:spcPct val="20000"/>
              </a:spcBef>
              <a:buFont typeface="Arial"/>
              <a:buChar char="•"/>
            </a:pPr>
            <a:r>
              <a:rPr lang="en-US" sz="2000" dirty="0">
                <a:solidFill>
                  <a:prstClr val="black"/>
                </a:solidFill>
                <a:latin typeface="Myriad Pro"/>
              </a:rPr>
              <a:t>34 instructors completed ACUE </a:t>
            </a:r>
          </a:p>
          <a:p>
            <a:pPr marL="1714500" lvl="3" indent="-342900">
              <a:spcBef>
                <a:spcPct val="20000"/>
              </a:spcBef>
              <a:buFont typeface="Arial"/>
              <a:buChar char="•"/>
            </a:pPr>
            <a:r>
              <a:rPr lang="en-US" sz="2000" dirty="0">
                <a:solidFill>
                  <a:prstClr val="black"/>
                </a:solidFill>
                <a:latin typeface="Myriad Pro"/>
              </a:rPr>
              <a:t>10 faculty completed ACUE</a:t>
            </a:r>
          </a:p>
        </p:txBody>
      </p:sp>
      <p:pic>
        <p:nvPicPr>
          <p:cNvPr id="13" name="Picture 12">
            <a:extLst>
              <a:ext uri="{FF2B5EF4-FFF2-40B4-BE49-F238E27FC236}">
                <a16:creationId xmlns:a16="http://schemas.microsoft.com/office/drawing/2014/main" id="{E4BDFCAA-2899-4758-9389-5638FEED1ED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751061" y="5484691"/>
            <a:ext cx="1905089" cy="730242"/>
          </a:xfrm>
          <a:prstGeom prst="rect">
            <a:avLst/>
          </a:prstGeom>
        </p:spPr>
      </p:pic>
    </p:spTree>
    <p:extLst>
      <p:ext uri="{BB962C8B-B14F-4D97-AF65-F5344CB8AC3E}">
        <p14:creationId xmlns:p14="http://schemas.microsoft.com/office/powerpoint/2010/main" val="3320020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659C5A-808D-4C75-8CB3-FA4C716D29C5}"/>
              </a:ext>
            </a:extLst>
          </p:cNvPr>
          <p:cNvSpPr/>
          <p:nvPr/>
        </p:nvSpPr>
        <p:spPr>
          <a:xfrm>
            <a:off x="4586372" y="1384728"/>
            <a:ext cx="2854036" cy="61277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B7DBA54-7217-4BCB-A582-37FE4A26320A}"/>
              </a:ext>
            </a:extLst>
          </p:cNvPr>
          <p:cNvCxnSpPr>
            <a:cxnSpLocks/>
          </p:cNvCxnSpPr>
          <p:nvPr/>
        </p:nvCxnSpPr>
        <p:spPr>
          <a:xfrm>
            <a:off x="127316" y="108549"/>
            <a:ext cx="0" cy="6631885"/>
          </a:xfrm>
          <a:prstGeom prst="line">
            <a:avLst/>
          </a:prstGeom>
          <a:ln w="263525" cap="sq" cmpd="sng">
            <a:solidFill>
              <a:srgbClr val="800000">
                <a:alpha val="79000"/>
              </a:srgbClr>
            </a:solidFill>
            <a:roun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15FE9A8F-E36A-49E4-BDD7-F990BAD4AABD}"/>
              </a:ext>
            </a:extLst>
          </p:cNvPr>
          <p:cNvSpPr txBox="1"/>
          <p:nvPr/>
        </p:nvSpPr>
        <p:spPr>
          <a:xfrm>
            <a:off x="535850" y="402208"/>
            <a:ext cx="11120300" cy="584775"/>
          </a:xfrm>
          <a:prstGeom prst="rect">
            <a:avLst/>
          </a:prstGeom>
          <a:noFill/>
        </p:spPr>
        <p:txBody>
          <a:bodyPr wrap="square" rtlCol="0">
            <a:spAutoFit/>
          </a:bodyPr>
          <a:lstStyle/>
          <a:p>
            <a:pPr lvl="0" eaLnBrk="0" fontAlgn="base" hangingPunct="0">
              <a:spcBef>
                <a:spcPct val="0"/>
              </a:spcBef>
              <a:spcAft>
                <a:spcPct val="0"/>
              </a:spcAft>
            </a:pPr>
            <a:r>
              <a:rPr lang="en-US" altLang="ja-JP" sz="3200" b="1" i="1" dirty="0">
                <a:solidFill>
                  <a:srgbClr val="343E48"/>
                </a:solidFill>
                <a:latin typeface="Arial" panose="020B0604020202020204" pitchFamily="34" charset="0"/>
                <a:cs typeface="Arial" panose="020B0604020202020204" pitchFamily="34" charset="0"/>
              </a:rPr>
              <a:t>ACUE Courses: 2018-19 &amp; 2019-20</a:t>
            </a:r>
          </a:p>
        </p:txBody>
      </p:sp>
      <p:sp>
        <p:nvSpPr>
          <p:cNvPr id="5" name="Content Placeholder 2">
            <a:extLst>
              <a:ext uri="{FF2B5EF4-FFF2-40B4-BE49-F238E27FC236}">
                <a16:creationId xmlns:a16="http://schemas.microsoft.com/office/drawing/2014/main" id="{DFBD8F04-AE7F-4528-89EE-D67D73D173B1}"/>
              </a:ext>
            </a:extLst>
          </p:cNvPr>
          <p:cNvSpPr txBox="1">
            <a:spLocks/>
          </p:cNvSpPr>
          <p:nvPr/>
        </p:nvSpPr>
        <p:spPr>
          <a:xfrm>
            <a:off x="816573" y="1384728"/>
            <a:ext cx="10245125" cy="4733984"/>
          </a:xfrm>
          <a:prstGeom prst="rect">
            <a:avLst/>
          </a:prstGeom>
        </p:spPr>
        <p:txBody>
          <a:bodyPr lIns="0" tIns="0" rIns="0" bIns="0"/>
          <a:lstStyle>
            <a:lvl1pPr marL="0" indent="0" algn="l" defTabSz="457200" rtl="0" eaLnBrk="1" latinLnBrk="0" hangingPunct="1">
              <a:spcBef>
                <a:spcPct val="20000"/>
              </a:spcBef>
              <a:buFont typeface="Arial"/>
              <a:buNone/>
              <a:defRPr sz="1800" b="1" kern="1200">
                <a:solidFill>
                  <a:srgbClr val="0E4A64"/>
                </a:solidFill>
                <a:latin typeface="+mn-lt"/>
                <a:ea typeface="+mn-ea"/>
                <a:cs typeface="Open Sans"/>
              </a:defRPr>
            </a:lvl1pPr>
            <a:lvl2pPr marL="360000" indent="-180000" algn="l" defTabSz="457200" rtl="0" eaLnBrk="1" latinLnBrk="0" hangingPunct="1">
              <a:spcBef>
                <a:spcPct val="20000"/>
              </a:spcBef>
              <a:buClr>
                <a:srgbClr val="E51C39"/>
              </a:buClr>
              <a:buFont typeface="Arial"/>
              <a:buChar char="•"/>
              <a:defRPr sz="1800" kern="1200">
                <a:solidFill>
                  <a:schemeClr val="tx1"/>
                </a:solidFill>
                <a:latin typeface="+mn-lt"/>
                <a:ea typeface="+mn-ea"/>
                <a:cs typeface="Open Sans"/>
              </a:defRPr>
            </a:lvl2pPr>
            <a:lvl3pPr marL="720000" indent="-180000" algn="l" defTabSz="457200" rtl="0" eaLnBrk="1" latinLnBrk="0" hangingPunct="1">
              <a:spcBef>
                <a:spcPct val="20000"/>
              </a:spcBef>
              <a:buClr>
                <a:srgbClr val="E51C39"/>
              </a:buClr>
              <a:buFont typeface="Arial"/>
              <a:buChar char="•"/>
              <a:defRPr sz="1800" kern="1200">
                <a:solidFill>
                  <a:schemeClr val="tx1"/>
                </a:solidFill>
                <a:latin typeface="+mn-lt"/>
                <a:ea typeface="+mn-ea"/>
                <a:cs typeface="Open Sans"/>
              </a:defRPr>
            </a:lvl3pPr>
            <a:lvl4pPr marL="1080000" indent="-180000" algn="l" defTabSz="457200" rtl="0" eaLnBrk="1" latinLnBrk="0" hangingPunct="1">
              <a:spcBef>
                <a:spcPct val="20000"/>
              </a:spcBef>
              <a:buClr>
                <a:srgbClr val="E51C39"/>
              </a:buClr>
              <a:buFont typeface="Arial"/>
              <a:buChar char="•"/>
              <a:defRPr sz="1800" kern="1200">
                <a:solidFill>
                  <a:schemeClr val="tx1"/>
                </a:solidFill>
                <a:latin typeface="+mn-lt"/>
                <a:ea typeface="+mn-ea"/>
                <a:cs typeface="Open Sans"/>
              </a:defRPr>
            </a:lvl4pPr>
            <a:lvl5pPr marL="1440000" indent="-180000" algn="l" defTabSz="457200" rtl="0" eaLnBrk="1" latinLnBrk="0" hangingPunct="1">
              <a:spcBef>
                <a:spcPct val="20000"/>
              </a:spcBef>
              <a:buClr>
                <a:srgbClr val="E51C39"/>
              </a:buClr>
              <a:buFont typeface="Arial"/>
              <a:buChar char="•"/>
              <a:defRPr sz="1800" kern="1200">
                <a:solidFill>
                  <a:schemeClr val="tx1"/>
                </a:solidFill>
                <a:latin typeface="+mn-lt"/>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02900" lvl="1" indent="-342900">
              <a:spcBef>
                <a:spcPts val="600"/>
              </a:spcBef>
              <a:buClr>
                <a:srgbClr val="B52204"/>
              </a:buClr>
              <a:buFont typeface="Arial" panose="020B0604020202020204" pitchFamily="34" charset="0"/>
              <a:buChar char="•"/>
            </a:pPr>
            <a:r>
              <a:rPr lang="en-US" sz="2400" dirty="0">
                <a:solidFill>
                  <a:srgbClr val="343E48"/>
                </a:solidFill>
                <a:cs typeface="Arial" panose="020B0604020202020204" pitchFamily="34" charset="0"/>
              </a:rPr>
              <a:t>44 participants – 80% full-time faculty, many adjunct instructors</a:t>
            </a:r>
          </a:p>
          <a:p>
            <a:pPr marL="702900" lvl="1" indent="-342900">
              <a:spcBef>
                <a:spcPts val="600"/>
              </a:spcBef>
              <a:buClr>
                <a:srgbClr val="B52204"/>
              </a:buClr>
              <a:buFont typeface="Arial" panose="020B0604020202020204" pitchFamily="34" charset="0"/>
              <a:buChar char="•"/>
            </a:pPr>
            <a:r>
              <a:rPr lang="en-US" sz="2400" dirty="0">
                <a:solidFill>
                  <a:srgbClr val="343E48"/>
                </a:solidFill>
                <a:cs typeface="Arial" panose="020B0604020202020204" pitchFamily="34" charset="0"/>
              </a:rPr>
              <a:t>Each course taught over entire academic year (2 semesters)</a:t>
            </a:r>
          </a:p>
          <a:p>
            <a:pPr marL="702900" lvl="1" indent="-342900">
              <a:spcBef>
                <a:spcPts val="600"/>
              </a:spcBef>
              <a:buClr>
                <a:srgbClr val="B52204"/>
              </a:buClr>
              <a:buFont typeface="Arial" panose="020B0604020202020204" pitchFamily="34" charset="0"/>
              <a:buChar char="•"/>
            </a:pPr>
            <a:r>
              <a:rPr lang="en-US" sz="2400" dirty="0">
                <a:solidFill>
                  <a:srgbClr val="343E48"/>
                </a:solidFill>
                <a:cs typeface="Arial" panose="020B0604020202020204" pitchFamily="34" charset="0"/>
              </a:rPr>
              <a:t>25 asynchronous online modules</a:t>
            </a:r>
          </a:p>
          <a:p>
            <a:pPr marL="702900" lvl="1" indent="-342900">
              <a:spcBef>
                <a:spcPts val="600"/>
              </a:spcBef>
              <a:buClr>
                <a:srgbClr val="B52204"/>
              </a:buClr>
              <a:buFont typeface="Arial" panose="020B0604020202020204" pitchFamily="34" charset="0"/>
              <a:buChar char="•"/>
            </a:pPr>
            <a:r>
              <a:rPr lang="en-US" sz="2400" dirty="0">
                <a:solidFill>
                  <a:srgbClr val="343E48"/>
                </a:solidFill>
                <a:cs typeface="Arial" panose="020B0604020202020204" pitchFamily="34" charset="0"/>
              </a:rPr>
              <a:t>Cohort learning community sessions (face-to-face/synchronous)</a:t>
            </a:r>
          </a:p>
          <a:p>
            <a:pPr marL="1062900" lvl="2" indent="-342900">
              <a:spcBef>
                <a:spcPts val="600"/>
              </a:spcBef>
              <a:buClr>
                <a:srgbClr val="B52204"/>
              </a:buClr>
              <a:buFont typeface="Arial" panose="020B0604020202020204" pitchFamily="34" charset="0"/>
              <a:buChar char="•"/>
            </a:pPr>
            <a:r>
              <a:rPr lang="en-US" sz="2400" dirty="0">
                <a:solidFill>
                  <a:srgbClr val="343E48"/>
                </a:solidFill>
                <a:cs typeface="Arial" panose="020B0604020202020204" pitchFamily="34" charset="0"/>
              </a:rPr>
              <a:t>Peer-to-peer learning</a:t>
            </a:r>
          </a:p>
          <a:p>
            <a:pPr marL="1062900" lvl="2" indent="-342900">
              <a:spcBef>
                <a:spcPts val="600"/>
              </a:spcBef>
              <a:buClr>
                <a:srgbClr val="B52204"/>
              </a:buClr>
              <a:buFont typeface="Arial" panose="020B0604020202020204" pitchFamily="34" charset="0"/>
              <a:buChar char="•"/>
            </a:pPr>
            <a:r>
              <a:rPr lang="en-US" sz="2400" dirty="0">
                <a:solidFill>
                  <a:srgbClr val="343E48"/>
                </a:solidFill>
                <a:cs typeface="Arial" panose="020B0604020202020204" pitchFamily="34" charset="0"/>
              </a:rPr>
              <a:t>Inclusive pedagogy infused in sessions</a:t>
            </a:r>
          </a:p>
          <a:p>
            <a:pPr marL="1062900" lvl="2" indent="-342900">
              <a:spcBef>
                <a:spcPts val="600"/>
              </a:spcBef>
              <a:buClr>
                <a:srgbClr val="B52204"/>
              </a:buClr>
              <a:buFont typeface="Arial" panose="020B0604020202020204" pitchFamily="34" charset="0"/>
              <a:buChar char="•"/>
            </a:pPr>
            <a:r>
              <a:rPr lang="en-US" sz="2400" dirty="0">
                <a:solidFill>
                  <a:srgbClr val="343E48"/>
                </a:solidFill>
                <a:cs typeface="Arial" panose="020B0604020202020204" pitchFamily="34" charset="0"/>
              </a:rPr>
              <a:t>Peer observations </a:t>
            </a:r>
          </a:p>
          <a:p>
            <a:pPr marL="1422900" lvl="3" indent="-342900">
              <a:spcBef>
                <a:spcPts val="600"/>
              </a:spcBef>
              <a:buClr>
                <a:srgbClr val="B52204"/>
              </a:buClr>
              <a:buFont typeface="Arial" panose="020B0604020202020204" pitchFamily="34" charset="0"/>
              <a:buChar char="•"/>
            </a:pPr>
            <a:r>
              <a:rPr lang="en-US" sz="2400" dirty="0">
                <a:solidFill>
                  <a:srgbClr val="343E48"/>
                </a:solidFill>
                <a:cs typeface="Arial" panose="020B0604020202020204" pitchFamily="34" charset="0"/>
              </a:rPr>
              <a:t>One within discipline &amp; one outside discipline</a:t>
            </a:r>
          </a:p>
          <a:p>
            <a:pPr marL="1422900" lvl="3" indent="-342900">
              <a:spcBef>
                <a:spcPts val="600"/>
              </a:spcBef>
              <a:buClr>
                <a:srgbClr val="B52204"/>
              </a:buClr>
              <a:buFont typeface="Arial" panose="020B0604020202020204" pitchFamily="34" charset="0"/>
              <a:buChar char="•"/>
            </a:pPr>
            <a:r>
              <a:rPr lang="en-US" sz="2400" dirty="0">
                <a:solidFill>
                  <a:srgbClr val="343E48"/>
                </a:solidFill>
                <a:cs typeface="Arial" panose="020B0604020202020204" pitchFamily="34" charset="0"/>
              </a:rPr>
              <a:t>Identify inclusive teaching practices in action </a:t>
            </a:r>
          </a:p>
          <a:p>
            <a:pPr marL="1422900" lvl="3" indent="-342900">
              <a:spcBef>
                <a:spcPts val="600"/>
              </a:spcBef>
              <a:buClr>
                <a:srgbClr val="B52204"/>
              </a:buClr>
              <a:buFont typeface="Arial" panose="020B0604020202020204" pitchFamily="34" charset="0"/>
              <a:buChar char="•"/>
            </a:pPr>
            <a:r>
              <a:rPr lang="en-US" sz="2400" dirty="0">
                <a:solidFill>
                  <a:srgbClr val="343E48"/>
                </a:solidFill>
                <a:cs typeface="Arial" panose="020B0604020202020204" pitchFamily="34" charset="0"/>
              </a:rPr>
              <a:t>Provide feedback to peers</a:t>
            </a:r>
          </a:p>
        </p:txBody>
      </p:sp>
      <p:pic>
        <p:nvPicPr>
          <p:cNvPr id="9" name="Picture 8">
            <a:extLst>
              <a:ext uri="{FF2B5EF4-FFF2-40B4-BE49-F238E27FC236}">
                <a16:creationId xmlns:a16="http://schemas.microsoft.com/office/drawing/2014/main" id="{23CC5145-1226-4C15-A450-C871AAA3F9F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751061" y="5484691"/>
            <a:ext cx="1905089" cy="730242"/>
          </a:xfrm>
          <a:prstGeom prst="rect">
            <a:avLst/>
          </a:prstGeom>
        </p:spPr>
      </p:pic>
    </p:spTree>
    <p:extLst>
      <p:ext uri="{BB962C8B-B14F-4D97-AF65-F5344CB8AC3E}">
        <p14:creationId xmlns:p14="http://schemas.microsoft.com/office/powerpoint/2010/main" val="2289421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659C5A-808D-4C75-8CB3-FA4C716D29C5}"/>
              </a:ext>
            </a:extLst>
          </p:cNvPr>
          <p:cNvSpPr/>
          <p:nvPr/>
        </p:nvSpPr>
        <p:spPr>
          <a:xfrm>
            <a:off x="4586372" y="1384728"/>
            <a:ext cx="2854036" cy="61277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B7DBA54-7217-4BCB-A582-37FE4A26320A}"/>
              </a:ext>
            </a:extLst>
          </p:cNvPr>
          <p:cNvCxnSpPr>
            <a:cxnSpLocks/>
          </p:cNvCxnSpPr>
          <p:nvPr/>
        </p:nvCxnSpPr>
        <p:spPr>
          <a:xfrm>
            <a:off x="127316" y="108549"/>
            <a:ext cx="0" cy="6631885"/>
          </a:xfrm>
          <a:prstGeom prst="line">
            <a:avLst/>
          </a:prstGeom>
          <a:ln w="263525" cap="sq" cmpd="sng">
            <a:solidFill>
              <a:srgbClr val="800000">
                <a:alpha val="79000"/>
              </a:srgbClr>
            </a:solidFill>
            <a:roun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15FE9A8F-E36A-49E4-BDD7-F990BAD4AABD}"/>
              </a:ext>
            </a:extLst>
          </p:cNvPr>
          <p:cNvSpPr txBox="1"/>
          <p:nvPr/>
        </p:nvSpPr>
        <p:spPr>
          <a:xfrm>
            <a:off x="535850" y="402208"/>
            <a:ext cx="11120300" cy="584775"/>
          </a:xfrm>
          <a:prstGeom prst="rect">
            <a:avLst/>
          </a:prstGeom>
          <a:noFill/>
        </p:spPr>
        <p:txBody>
          <a:bodyPr wrap="square" rtlCol="0">
            <a:spAutoFit/>
          </a:bodyPr>
          <a:lstStyle/>
          <a:p>
            <a:pPr lvl="0" eaLnBrk="0" fontAlgn="base" hangingPunct="0">
              <a:spcBef>
                <a:spcPct val="0"/>
              </a:spcBef>
              <a:spcAft>
                <a:spcPct val="0"/>
              </a:spcAft>
            </a:pPr>
            <a:r>
              <a:rPr lang="en-US" altLang="ja-JP" sz="3200" b="1" i="1" dirty="0">
                <a:solidFill>
                  <a:srgbClr val="343E48"/>
                </a:solidFill>
                <a:latin typeface="Arial" panose="020B0604020202020204" pitchFamily="34" charset="0"/>
                <a:cs typeface="Arial" panose="020B0604020202020204" pitchFamily="34" charset="0"/>
              </a:rPr>
              <a:t>Relevance and Engagement </a:t>
            </a:r>
          </a:p>
        </p:txBody>
      </p:sp>
      <p:pic>
        <p:nvPicPr>
          <p:cNvPr id="5" name="Picture 4">
            <a:extLst>
              <a:ext uri="{FF2B5EF4-FFF2-40B4-BE49-F238E27FC236}">
                <a16:creationId xmlns:a16="http://schemas.microsoft.com/office/drawing/2014/main" id="{5998A4CC-BB74-49A5-834D-7A167C76985F}"/>
              </a:ext>
            </a:extLst>
          </p:cNvPr>
          <p:cNvPicPr>
            <a:picLocks noChangeAspect="1"/>
          </p:cNvPicPr>
          <p:nvPr/>
        </p:nvPicPr>
        <p:blipFill>
          <a:blip r:embed="rId3"/>
          <a:stretch>
            <a:fillRect/>
          </a:stretch>
        </p:blipFill>
        <p:spPr>
          <a:xfrm>
            <a:off x="274610" y="6949"/>
            <a:ext cx="9288490" cy="6851051"/>
          </a:xfrm>
          <a:prstGeom prst="rect">
            <a:avLst/>
          </a:prstGeom>
        </p:spPr>
      </p:pic>
      <p:pic>
        <p:nvPicPr>
          <p:cNvPr id="9" name="Picture 8">
            <a:extLst>
              <a:ext uri="{FF2B5EF4-FFF2-40B4-BE49-F238E27FC236}">
                <a16:creationId xmlns:a16="http://schemas.microsoft.com/office/drawing/2014/main" id="{68019C4D-2DBA-4440-99FE-5370DF1C96A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751061" y="5484691"/>
            <a:ext cx="1905089" cy="730242"/>
          </a:xfrm>
          <a:prstGeom prst="rect">
            <a:avLst/>
          </a:prstGeom>
        </p:spPr>
      </p:pic>
    </p:spTree>
    <p:extLst>
      <p:ext uri="{BB962C8B-B14F-4D97-AF65-F5344CB8AC3E}">
        <p14:creationId xmlns:p14="http://schemas.microsoft.com/office/powerpoint/2010/main" val="2633323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29DD192-F40F-4705-B129-D7E9D81B245E}"/>
              </a:ext>
            </a:extLst>
          </p:cNvPr>
          <p:cNvCxnSpPr>
            <a:cxnSpLocks/>
          </p:cNvCxnSpPr>
          <p:nvPr/>
        </p:nvCxnSpPr>
        <p:spPr>
          <a:xfrm>
            <a:off x="127316" y="108549"/>
            <a:ext cx="0" cy="6631885"/>
          </a:xfrm>
          <a:prstGeom prst="line">
            <a:avLst/>
          </a:prstGeom>
          <a:ln w="263525" cap="sq" cmpd="sng">
            <a:solidFill>
              <a:srgbClr val="800000">
                <a:alpha val="79000"/>
              </a:srgbClr>
            </a:solidFill>
            <a:round/>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7FBF3764-8324-43E8-BD79-232C6BE8F4E8}"/>
              </a:ext>
            </a:extLst>
          </p:cNvPr>
          <p:cNvSpPr txBox="1"/>
          <p:nvPr/>
        </p:nvSpPr>
        <p:spPr>
          <a:xfrm>
            <a:off x="535850" y="198370"/>
            <a:ext cx="11120300" cy="584775"/>
          </a:xfrm>
          <a:prstGeom prst="rect">
            <a:avLst/>
          </a:prstGeom>
          <a:noFill/>
        </p:spPr>
        <p:txBody>
          <a:bodyPr wrap="square" rtlCol="0">
            <a:spAutoFit/>
          </a:bodyPr>
          <a:lstStyle/>
          <a:p>
            <a:pPr lvl="0" eaLnBrk="0" fontAlgn="base" hangingPunct="0">
              <a:spcBef>
                <a:spcPct val="0"/>
              </a:spcBef>
              <a:spcAft>
                <a:spcPct val="0"/>
              </a:spcAft>
            </a:pPr>
            <a:r>
              <a:rPr lang="en-US" altLang="ja-JP" sz="3200" b="1" i="1" dirty="0">
                <a:solidFill>
                  <a:srgbClr val="343E48"/>
                </a:solidFill>
                <a:latin typeface="Arial" panose="020B0604020202020204" pitchFamily="34" charset="0"/>
                <a:cs typeface="Arial" panose="020B0604020202020204" pitchFamily="34" charset="0"/>
              </a:rPr>
              <a:t>Transformative Experiences</a:t>
            </a:r>
          </a:p>
        </p:txBody>
      </p:sp>
      <p:pic>
        <p:nvPicPr>
          <p:cNvPr id="12" name="Picture 11">
            <a:extLst>
              <a:ext uri="{FF2B5EF4-FFF2-40B4-BE49-F238E27FC236}">
                <a16:creationId xmlns:a16="http://schemas.microsoft.com/office/drawing/2014/main" id="{56A5FF91-0ABE-401A-9A92-A34566B770BD}"/>
              </a:ext>
            </a:extLst>
          </p:cNvPr>
          <p:cNvPicPr>
            <a:picLocks noChangeAspect="1"/>
          </p:cNvPicPr>
          <p:nvPr/>
        </p:nvPicPr>
        <p:blipFill>
          <a:blip r:embed="rId3"/>
          <a:stretch>
            <a:fillRect/>
          </a:stretch>
        </p:blipFill>
        <p:spPr>
          <a:xfrm>
            <a:off x="285384" y="901700"/>
            <a:ext cx="9938833" cy="5956300"/>
          </a:xfrm>
          <a:prstGeom prst="rect">
            <a:avLst/>
          </a:prstGeom>
        </p:spPr>
      </p:pic>
      <p:pic>
        <p:nvPicPr>
          <p:cNvPr id="6" name="Picture 5">
            <a:extLst>
              <a:ext uri="{FF2B5EF4-FFF2-40B4-BE49-F238E27FC236}">
                <a16:creationId xmlns:a16="http://schemas.microsoft.com/office/drawing/2014/main" id="{6C79CB3A-2400-449C-979A-6EE40BA5EAC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751061" y="5484691"/>
            <a:ext cx="1905089" cy="730242"/>
          </a:xfrm>
          <a:prstGeom prst="rect">
            <a:avLst/>
          </a:prstGeom>
        </p:spPr>
      </p:pic>
    </p:spTree>
    <p:extLst>
      <p:ext uri="{BB962C8B-B14F-4D97-AF65-F5344CB8AC3E}">
        <p14:creationId xmlns:p14="http://schemas.microsoft.com/office/powerpoint/2010/main" val="693940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E152-9B7D-4C14-85A0-733A10378205}"/>
              </a:ext>
            </a:extLst>
          </p:cNvPr>
          <p:cNvSpPr>
            <a:spLocks noGrp="1"/>
          </p:cNvSpPr>
          <p:nvPr>
            <p:ph type="title"/>
          </p:nvPr>
        </p:nvSpPr>
        <p:spPr>
          <a:xfrm>
            <a:off x="443456" y="133949"/>
            <a:ext cx="11559827" cy="400110"/>
          </a:xfrm>
        </p:spPr>
        <p:txBody>
          <a:bodyPr>
            <a:noAutofit/>
          </a:bodyPr>
          <a:lstStyle/>
          <a:p>
            <a:r>
              <a:rPr lang="en-US" sz="3200" b="1" dirty="0">
                <a:solidFill>
                  <a:srgbClr val="333E48"/>
                </a:solidFill>
                <a:latin typeface="Arial" panose="020B0604020202020204" pitchFamily="34" charset="0"/>
                <a:cs typeface="Arial" panose="020B0604020202020204" pitchFamily="34" charset="0"/>
              </a:rPr>
              <a:t>Changes in faculty confidence </a:t>
            </a:r>
            <a:r>
              <a:rPr lang="en-US" sz="3200" b="1" dirty="0">
                <a:solidFill>
                  <a:srgbClr val="006BBC"/>
                </a:solidFill>
                <a:latin typeface="Arial" panose="020B0604020202020204" pitchFamily="34" charset="0"/>
                <a:cs typeface="Arial" panose="020B0604020202020204" pitchFamily="34" charset="0"/>
              </a:rPr>
              <a:t>before</a:t>
            </a:r>
            <a:r>
              <a:rPr lang="en-US" sz="3200" b="1" dirty="0">
                <a:solidFill>
                  <a:srgbClr val="333E48"/>
                </a:solidFill>
                <a:latin typeface="Arial" panose="020B0604020202020204" pitchFamily="34" charset="0"/>
                <a:cs typeface="Arial" panose="020B0604020202020204" pitchFamily="34" charset="0"/>
              </a:rPr>
              <a:t> and </a:t>
            </a:r>
            <a:r>
              <a:rPr lang="en-US" sz="3200" b="1" dirty="0">
                <a:solidFill>
                  <a:srgbClr val="038D9B"/>
                </a:solidFill>
                <a:latin typeface="Arial" panose="020B0604020202020204" pitchFamily="34" charset="0"/>
                <a:cs typeface="Arial" panose="020B0604020202020204" pitchFamily="34" charset="0"/>
              </a:rPr>
              <a:t>after</a:t>
            </a:r>
            <a:r>
              <a:rPr lang="en-US" sz="3200" b="1" dirty="0">
                <a:solidFill>
                  <a:srgbClr val="333E48"/>
                </a:solidFill>
                <a:latin typeface="Arial" panose="020B0604020202020204" pitchFamily="34" charset="0"/>
                <a:cs typeface="Arial" panose="020B0604020202020204" pitchFamily="34" charset="0"/>
              </a:rPr>
              <a:t> ACUE</a:t>
            </a:r>
          </a:p>
        </p:txBody>
      </p:sp>
      <p:cxnSp>
        <p:nvCxnSpPr>
          <p:cNvPr id="12" name="Straight Connector 11">
            <a:extLst>
              <a:ext uri="{FF2B5EF4-FFF2-40B4-BE49-F238E27FC236}">
                <a16:creationId xmlns:a16="http://schemas.microsoft.com/office/drawing/2014/main" id="{BC3FF95B-CCF5-44C6-AA81-22FD5AFEF703}"/>
              </a:ext>
            </a:extLst>
          </p:cNvPr>
          <p:cNvCxnSpPr>
            <a:cxnSpLocks/>
          </p:cNvCxnSpPr>
          <p:nvPr/>
        </p:nvCxnSpPr>
        <p:spPr>
          <a:xfrm>
            <a:off x="132506" y="108549"/>
            <a:ext cx="0" cy="6631885"/>
          </a:xfrm>
          <a:prstGeom prst="line">
            <a:avLst/>
          </a:prstGeom>
          <a:ln w="263525" cap="sq" cmpd="sng">
            <a:solidFill>
              <a:srgbClr val="800000">
                <a:alpha val="79000"/>
              </a:srgbClr>
            </a:solidFill>
            <a:round/>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AF9B5E3F-9F17-4F8A-A1D6-A7591390FAA4}"/>
              </a:ext>
            </a:extLst>
          </p:cNvPr>
          <p:cNvPicPr>
            <a:picLocks noChangeAspect="1"/>
          </p:cNvPicPr>
          <p:nvPr/>
        </p:nvPicPr>
        <p:blipFill>
          <a:blip r:embed="rId3"/>
          <a:stretch>
            <a:fillRect/>
          </a:stretch>
        </p:blipFill>
        <p:spPr>
          <a:xfrm>
            <a:off x="291056" y="749974"/>
            <a:ext cx="9151700" cy="6069926"/>
          </a:xfrm>
          <a:prstGeom prst="rect">
            <a:avLst/>
          </a:prstGeom>
        </p:spPr>
      </p:pic>
      <p:pic>
        <p:nvPicPr>
          <p:cNvPr id="6" name="Picture 5">
            <a:extLst>
              <a:ext uri="{FF2B5EF4-FFF2-40B4-BE49-F238E27FC236}">
                <a16:creationId xmlns:a16="http://schemas.microsoft.com/office/drawing/2014/main" id="{6D64A50C-192D-402E-B348-09C023858FA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751061" y="5484691"/>
            <a:ext cx="1905089" cy="730242"/>
          </a:xfrm>
          <a:prstGeom prst="rect">
            <a:avLst/>
          </a:prstGeom>
        </p:spPr>
      </p:pic>
    </p:spTree>
    <p:extLst>
      <p:ext uri="{BB962C8B-B14F-4D97-AF65-F5344CB8AC3E}">
        <p14:creationId xmlns:p14="http://schemas.microsoft.com/office/powerpoint/2010/main" val="665590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565" y="396778"/>
            <a:ext cx="11341540" cy="400110"/>
          </a:xfrm>
        </p:spPr>
        <p:txBody>
          <a:bodyPr>
            <a:noAutofit/>
          </a:bodyPr>
          <a:lstStyle/>
          <a:p>
            <a:r>
              <a:rPr lang="en-US" sz="3200" b="1" dirty="0">
                <a:solidFill>
                  <a:srgbClr val="333E48"/>
                </a:solidFill>
                <a:latin typeface="Arial" panose="020B0604020202020204" pitchFamily="34" charset="0"/>
                <a:cs typeface="Arial" panose="020B0604020202020204" pitchFamily="34" charset="0"/>
              </a:rPr>
              <a:t>Faculty reflect on their success</a:t>
            </a:r>
          </a:p>
        </p:txBody>
      </p:sp>
      <p:cxnSp>
        <p:nvCxnSpPr>
          <p:cNvPr id="20" name="Straight Connector 19">
            <a:extLst>
              <a:ext uri="{FF2B5EF4-FFF2-40B4-BE49-F238E27FC236}">
                <a16:creationId xmlns:a16="http://schemas.microsoft.com/office/drawing/2014/main" id="{D5AFA5B7-4760-48FD-B538-40D3C4829EDA}"/>
              </a:ext>
            </a:extLst>
          </p:cNvPr>
          <p:cNvCxnSpPr>
            <a:cxnSpLocks/>
          </p:cNvCxnSpPr>
          <p:nvPr/>
        </p:nvCxnSpPr>
        <p:spPr>
          <a:xfrm>
            <a:off x="132506" y="113057"/>
            <a:ext cx="0" cy="6631885"/>
          </a:xfrm>
          <a:prstGeom prst="line">
            <a:avLst/>
          </a:prstGeom>
          <a:ln w="263525" cap="sq" cmpd="sng">
            <a:solidFill>
              <a:srgbClr val="800000">
                <a:alpha val="79000"/>
              </a:srgbClr>
            </a:solidFill>
            <a:round/>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7D928BEF-8FC1-4D4F-82B5-21C8E50DE3ED}"/>
              </a:ext>
            </a:extLst>
          </p:cNvPr>
          <p:cNvSpPr txBox="1"/>
          <p:nvPr/>
        </p:nvSpPr>
        <p:spPr>
          <a:xfrm>
            <a:off x="654054" y="1685145"/>
            <a:ext cx="5052263" cy="1477328"/>
          </a:xfrm>
          <a:prstGeom prst="rect">
            <a:avLst/>
          </a:prstGeom>
          <a:noFill/>
        </p:spPr>
        <p:txBody>
          <a:bodyPr wrap="square">
            <a:spAutoFit/>
          </a:bodyPr>
          <a:lstStyle/>
          <a:p>
            <a:r>
              <a:rPr lang="en-US" sz="1800" b="1" i="0" u="none" strike="noStrike" baseline="0" dirty="0">
                <a:solidFill>
                  <a:srgbClr val="343E48"/>
                </a:solidFill>
              </a:rPr>
              <a:t>“The biggest challenge that I found was being patient with myself and not just answering my own questions</a:t>
            </a:r>
            <a:r>
              <a:rPr lang="en-US" sz="1800" b="0" i="0" u="none" strike="noStrike" baseline="0" dirty="0">
                <a:solidFill>
                  <a:srgbClr val="343E48"/>
                </a:solidFill>
              </a:rPr>
              <a:t>. I think I need to become more patient.”</a:t>
            </a:r>
          </a:p>
          <a:p>
            <a:endParaRPr lang="en-US" sz="1800" b="0" i="0" u="none" strike="noStrike" baseline="0" dirty="0">
              <a:solidFill>
                <a:srgbClr val="343E48"/>
              </a:solidFill>
            </a:endParaRPr>
          </a:p>
          <a:p>
            <a:r>
              <a:rPr lang="en-US" sz="1800" b="0" i="0" u="none" strike="noStrike" baseline="0" dirty="0">
                <a:solidFill>
                  <a:srgbClr val="343E48"/>
                </a:solidFill>
              </a:rPr>
              <a:t>5D: CHECKING FOR STUDENT UNDERSTANDING</a:t>
            </a:r>
            <a:endParaRPr lang="en-US" dirty="0">
              <a:solidFill>
                <a:srgbClr val="343E48"/>
              </a:solidFill>
            </a:endParaRPr>
          </a:p>
        </p:txBody>
      </p:sp>
      <p:sp>
        <p:nvSpPr>
          <p:cNvPr id="26" name="TextBox 25">
            <a:extLst>
              <a:ext uri="{FF2B5EF4-FFF2-40B4-BE49-F238E27FC236}">
                <a16:creationId xmlns:a16="http://schemas.microsoft.com/office/drawing/2014/main" id="{BCE55673-FBE7-4F7F-9B37-DA30B37961B0}"/>
              </a:ext>
            </a:extLst>
          </p:cNvPr>
          <p:cNvSpPr txBox="1"/>
          <p:nvPr/>
        </p:nvSpPr>
        <p:spPr>
          <a:xfrm>
            <a:off x="6485680" y="1997838"/>
            <a:ext cx="5052266" cy="3139321"/>
          </a:xfrm>
          <a:prstGeom prst="rect">
            <a:avLst/>
          </a:prstGeom>
          <a:noFill/>
        </p:spPr>
        <p:txBody>
          <a:bodyPr wrap="square">
            <a:spAutoFit/>
          </a:bodyPr>
          <a:lstStyle/>
          <a:p>
            <a:r>
              <a:rPr lang="en-US" sz="1800" b="1" i="0" u="none" strike="noStrike" baseline="0" dirty="0">
                <a:solidFill>
                  <a:srgbClr val="343E48"/>
                </a:solidFill>
              </a:rPr>
              <a:t>“I saw the students’ confidence build as we went through the earlier questions, and by the time we got to the higher-level questions, they were prepared to tackle them and provided much better analysis than in classes during previous semesters</a:t>
            </a:r>
            <a:r>
              <a:rPr lang="en-US" sz="1800" b="0" i="0" u="none" strike="noStrike" baseline="0" dirty="0">
                <a:solidFill>
                  <a:srgbClr val="343E48"/>
                </a:solidFill>
              </a:rPr>
              <a:t>. The discussions went longer, more students were involved, and they were even talking/debating amongst themselves instead of just going through me with their answers.”</a:t>
            </a:r>
          </a:p>
          <a:p>
            <a:endParaRPr lang="en-US" dirty="0">
              <a:solidFill>
                <a:srgbClr val="343E48"/>
              </a:solidFill>
            </a:endParaRPr>
          </a:p>
          <a:p>
            <a:r>
              <a:rPr lang="en-US" dirty="0">
                <a:solidFill>
                  <a:srgbClr val="343E48"/>
                </a:solidFill>
              </a:rPr>
              <a:t>4D: USING ADVANCED QUESTIONING TECHNIQUES</a:t>
            </a:r>
          </a:p>
        </p:txBody>
      </p:sp>
      <p:sp>
        <p:nvSpPr>
          <p:cNvPr id="28" name="TextBox 27">
            <a:extLst>
              <a:ext uri="{FF2B5EF4-FFF2-40B4-BE49-F238E27FC236}">
                <a16:creationId xmlns:a16="http://schemas.microsoft.com/office/drawing/2014/main" id="{41BBDF4E-D989-4117-B152-732CA578987C}"/>
              </a:ext>
            </a:extLst>
          </p:cNvPr>
          <p:cNvSpPr txBox="1"/>
          <p:nvPr/>
        </p:nvSpPr>
        <p:spPr>
          <a:xfrm>
            <a:off x="1190629" y="3773732"/>
            <a:ext cx="4905371" cy="2031325"/>
          </a:xfrm>
          <a:prstGeom prst="rect">
            <a:avLst/>
          </a:prstGeom>
          <a:noFill/>
        </p:spPr>
        <p:txBody>
          <a:bodyPr wrap="square">
            <a:spAutoFit/>
          </a:bodyPr>
          <a:lstStyle/>
          <a:p>
            <a:r>
              <a:rPr lang="en-US" sz="1800" b="1" i="0" u="none" strike="noStrike" baseline="0" dirty="0">
                <a:solidFill>
                  <a:srgbClr val="343E48"/>
                </a:solidFill>
                <a:latin typeface="Calibri" panose="020F0502020204030204" pitchFamily="34" charset="0"/>
                <a:cs typeface="Calibri" panose="020F0502020204030204" pitchFamily="34" charset="0"/>
              </a:rPr>
              <a:t>“This is my second semester teaching and, well, almost everything on here is new to me</a:t>
            </a:r>
            <a:r>
              <a:rPr lang="en-US" sz="1800" b="0" i="0" u="none" strike="noStrike" baseline="0" dirty="0">
                <a:solidFill>
                  <a:srgbClr val="343E48"/>
                </a:solidFill>
                <a:latin typeface="Calibri" panose="020F0502020204030204" pitchFamily="34" charset="0"/>
                <a:cs typeface="Calibri" panose="020F0502020204030204" pitchFamily="34" charset="0"/>
              </a:rPr>
              <a:t>. Before I would ask a question and then within seconds answer it, but now, I pause and wait for my class to answer and I’ve had much better results.” </a:t>
            </a:r>
          </a:p>
          <a:p>
            <a:endParaRPr lang="en-US" dirty="0">
              <a:solidFill>
                <a:srgbClr val="343E48"/>
              </a:solidFill>
              <a:latin typeface="Calibri" panose="020F0502020204030204" pitchFamily="34" charset="0"/>
              <a:cs typeface="Calibri" panose="020F0502020204030204" pitchFamily="34" charset="0"/>
            </a:endParaRPr>
          </a:p>
          <a:p>
            <a:r>
              <a:rPr lang="en-US" dirty="0">
                <a:solidFill>
                  <a:srgbClr val="343E48"/>
                </a:solidFill>
                <a:latin typeface="Calibri" panose="020F0502020204030204" pitchFamily="34" charset="0"/>
                <a:cs typeface="Calibri" panose="020F0502020204030204" pitchFamily="34" charset="0"/>
              </a:rPr>
              <a:t>3E: FACILITATING ENGAGING CLASS DISCUSSIONS</a:t>
            </a:r>
          </a:p>
        </p:txBody>
      </p:sp>
      <p:pic>
        <p:nvPicPr>
          <p:cNvPr id="8" name="Picture 7">
            <a:extLst>
              <a:ext uri="{FF2B5EF4-FFF2-40B4-BE49-F238E27FC236}">
                <a16:creationId xmlns:a16="http://schemas.microsoft.com/office/drawing/2014/main" id="{0BD41B72-2FB3-47BF-A2BF-8E029298B66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751061" y="5484691"/>
            <a:ext cx="1905089" cy="730242"/>
          </a:xfrm>
          <a:prstGeom prst="rect">
            <a:avLst/>
          </a:prstGeom>
        </p:spPr>
      </p:pic>
    </p:spTree>
    <p:extLst>
      <p:ext uri="{BB962C8B-B14F-4D97-AF65-F5344CB8AC3E}">
        <p14:creationId xmlns:p14="http://schemas.microsoft.com/office/powerpoint/2010/main" val="1864318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F209569-C9DE-D248-93E3-D2638AF3C048}"/>
              </a:ext>
            </a:extLst>
          </p:cNvPr>
          <p:cNvSpPr txBox="1"/>
          <p:nvPr/>
        </p:nvSpPr>
        <p:spPr>
          <a:xfrm>
            <a:off x="535848" y="337105"/>
            <a:ext cx="5923047" cy="584775"/>
          </a:xfrm>
          <a:prstGeom prst="rect">
            <a:avLst/>
          </a:prstGeom>
          <a:noFill/>
        </p:spPr>
        <p:txBody>
          <a:bodyPr wrap="square" rtlCol="0">
            <a:spAutoFit/>
          </a:bodyPr>
          <a:lstStyle/>
          <a:p>
            <a:r>
              <a:rPr lang="en-US" sz="3200" b="1" i="1" dirty="0">
                <a:solidFill>
                  <a:srgbClr val="333E48"/>
                </a:solidFill>
                <a:latin typeface="Arial" panose="020B0604020202020204" pitchFamily="34" charset="0"/>
                <a:cs typeface="Arial" panose="020B0604020202020204" pitchFamily="34" charset="0"/>
              </a:rPr>
              <a:t>Introductions</a:t>
            </a:r>
            <a:endParaRPr lang="en-US" sz="3200" b="1" i="1" dirty="0">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9339A7E6-1742-054A-B8B7-09B5E55F34B4}"/>
              </a:ext>
            </a:extLst>
          </p:cNvPr>
          <p:cNvGrpSpPr/>
          <p:nvPr/>
        </p:nvGrpSpPr>
        <p:grpSpPr>
          <a:xfrm rot="16200000" flipV="1">
            <a:off x="-3344333" y="3344333"/>
            <a:ext cx="6858000" cy="169333"/>
            <a:chOff x="1818759" y="-1"/>
            <a:chExt cx="10373241" cy="173595"/>
          </a:xfrm>
        </p:grpSpPr>
        <p:sp>
          <p:nvSpPr>
            <p:cNvPr id="26" name="Rectangle 25">
              <a:extLst>
                <a:ext uri="{FF2B5EF4-FFF2-40B4-BE49-F238E27FC236}">
                  <a16:creationId xmlns:a16="http://schemas.microsoft.com/office/drawing/2014/main" id="{267A5069-0AF6-2B4C-B1A8-5EE560F7F16B}"/>
                </a:ext>
              </a:extLst>
            </p:cNvPr>
            <p:cNvSpPr/>
            <p:nvPr/>
          </p:nvSpPr>
          <p:spPr>
            <a:xfrm>
              <a:off x="1818759" y="1419"/>
              <a:ext cx="3457747" cy="172174"/>
            </a:xfrm>
            <a:prstGeom prst="rect">
              <a:avLst/>
            </a:prstGeom>
            <a:solidFill>
              <a:srgbClr val="6B9D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F4D4BEA-22A5-5143-B7ED-A4D2D0FF5810}"/>
                </a:ext>
              </a:extLst>
            </p:cNvPr>
            <p:cNvSpPr/>
            <p:nvPr/>
          </p:nvSpPr>
          <p:spPr>
            <a:xfrm>
              <a:off x="5276506" y="1420"/>
              <a:ext cx="3457747" cy="172174"/>
            </a:xfrm>
            <a:prstGeom prst="rect">
              <a:avLst/>
            </a:prstGeom>
            <a:solidFill>
              <a:srgbClr val="FFCD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442AEBE-7D9B-4948-BFC8-D55B8D13D8D7}"/>
                </a:ext>
              </a:extLst>
            </p:cNvPr>
            <p:cNvSpPr/>
            <p:nvPr/>
          </p:nvSpPr>
          <p:spPr>
            <a:xfrm>
              <a:off x="8734253" y="-1"/>
              <a:ext cx="3457747" cy="172174"/>
            </a:xfrm>
            <a:prstGeom prst="rect">
              <a:avLst/>
            </a:prstGeom>
            <a:solidFill>
              <a:srgbClr val="B423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F50E6476-B095-F14E-9786-8F7B5F342DB9}"/>
              </a:ext>
            </a:extLst>
          </p:cNvPr>
          <p:cNvSpPr/>
          <p:nvPr/>
        </p:nvSpPr>
        <p:spPr>
          <a:xfrm>
            <a:off x="6917676" y="3760347"/>
            <a:ext cx="1776644" cy="1384995"/>
          </a:xfrm>
          <a:prstGeom prst="rect">
            <a:avLst/>
          </a:prstGeom>
        </p:spPr>
        <p:txBody>
          <a:bodyPr wrap="square">
            <a:spAutoFit/>
          </a:bodyPr>
          <a:lstStyle/>
          <a:p>
            <a:r>
              <a:rPr lang="en-US" sz="1400" b="1" dirty="0">
                <a:solidFill>
                  <a:srgbClr val="333E48"/>
                </a:solidFill>
                <a:latin typeface="Arial" panose="020B0604020202020204" pitchFamily="34" charset="0"/>
                <a:cs typeface="Arial" panose="020B0604020202020204" pitchFamily="34" charset="0"/>
              </a:rPr>
              <a:t>Charity Peak, PhD</a:t>
            </a:r>
          </a:p>
          <a:p>
            <a:r>
              <a:rPr lang="en-US" sz="1400" i="1" dirty="0">
                <a:solidFill>
                  <a:srgbClr val="333E48"/>
                </a:solidFill>
                <a:latin typeface="Arial" panose="020B0604020202020204" pitchFamily="34" charset="0"/>
                <a:cs typeface="Arial" panose="020B0604020202020204" pitchFamily="34" charset="0"/>
              </a:rPr>
              <a:t>Academic Director</a:t>
            </a:r>
          </a:p>
          <a:p>
            <a:r>
              <a:rPr lang="en-US" sz="1400" b="1" i="1" dirty="0">
                <a:solidFill>
                  <a:srgbClr val="333E48"/>
                </a:solidFill>
                <a:latin typeface="Arial" panose="020B0604020202020204" pitchFamily="34" charset="0"/>
                <a:cs typeface="Arial" panose="020B0604020202020204" pitchFamily="34" charset="0"/>
              </a:rPr>
              <a:t>Association of College and University Educators (ACUE)</a:t>
            </a:r>
          </a:p>
        </p:txBody>
      </p:sp>
      <p:sp>
        <p:nvSpPr>
          <p:cNvPr id="14" name="Rectangle 13">
            <a:extLst>
              <a:ext uri="{FF2B5EF4-FFF2-40B4-BE49-F238E27FC236}">
                <a16:creationId xmlns:a16="http://schemas.microsoft.com/office/drawing/2014/main" id="{3EA0B74F-6FA4-BC40-9CEC-EF2229F8EA80}"/>
              </a:ext>
            </a:extLst>
          </p:cNvPr>
          <p:cNvSpPr/>
          <p:nvPr/>
        </p:nvSpPr>
        <p:spPr>
          <a:xfrm>
            <a:off x="2743609" y="3782527"/>
            <a:ext cx="1902495" cy="1384995"/>
          </a:xfrm>
          <a:prstGeom prst="rect">
            <a:avLst/>
          </a:prstGeom>
        </p:spPr>
        <p:txBody>
          <a:bodyPr wrap="square">
            <a:spAutoFit/>
          </a:bodyPr>
          <a:lstStyle/>
          <a:p>
            <a:r>
              <a:rPr lang="en-US" sz="1400" b="1" dirty="0">
                <a:solidFill>
                  <a:srgbClr val="333E48"/>
                </a:solidFill>
                <a:latin typeface="Arial" panose="020B0604020202020204" pitchFamily="34" charset="0"/>
                <a:cs typeface="Arial" panose="020B0604020202020204" pitchFamily="34" charset="0"/>
              </a:rPr>
              <a:t>Tricia Johnson, EdD</a:t>
            </a:r>
          </a:p>
          <a:p>
            <a:r>
              <a:rPr lang="en-US" sz="1400" i="1" dirty="0">
                <a:solidFill>
                  <a:srgbClr val="333E48"/>
                </a:solidFill>
                <a:latin typeface="Arial" panose="020B0604020202020204" pitchFamily="34" charset="0"/>
                <a:cs typeface="Arial" panose="020B0604020202020204" pitchFamily="34" charset="0"/>
              </a:rPr>
              <a:t>Vice President of Academic Affairs</a:t>
            </a:r>
          </a:p>
          <a:p>
            <a:r>
              <a:rPr lang="en-US" sz="1400" b="1" i="1" dirty="0">
                <a:solidFill>
                  <a:srgbClr val="333E48"/>
                </a:solidFill>
                <a:latin typeface="Arial" panose="020B0604020202020204" pitchFamily="34" charset="0"/>
                <a:cs typeface="Arial" panose="020B0604020202020204" pitchFamily="34" charset="0"/>
              </a:rPr>
              <a:t>Community College of Aurora</a:t>
            </a:r>
          </a:p>
          <a:p>
            <a:endParaRPr lang="en-US" sz="1400" dirty="0">
              <a:solidFill>
                <a:srgbClr val="333E48"/>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705557D2-26D8-4F6D-A16B-0617D05F6A81}"/>
              </a:ext>
            </a:extLst>
          </p:cNvPr>
          <p:cNvPicPr>
            <a:picLocks noChangeAspect="1"/>
          </p:cNvPicPr>
          <p:nvPr/>
        </p:nvPicPr>
        <p:blipFill>
          <a:blip r:embed="rId3"/>
          <a:stretch>
            <a:fillRect/>
          </a:stretch>
        </p:blipFill>
        <p:spPr>
          <a:xfrm>
            <a:off x="6879431" y="1729987"/>
            <a:ext cx="1814889" cy="1826587"/>
          </a:xfrm>
          <a:prstGeom prst="rect">
            <a:avLst/>
          </a:prstGeom>
        </p:spPr>
      </p:pic>
      <p:pic>
        <p:nvPicPr>
          <p:cNvPr id="4" name="Picture 3">
            <a:extLst>
              <a:ext uri="{FF2B5EF4-FFF2-40B4-BE49-F238E27FC236}">
                <a16:creationId xmlns:a16="http://schemas.microsoft.com/office/drawing/2014/main" id="{18F5F1CF-BBC9-457C-83FC-4442DE9960DC}"/>
              </a:ext>
            </a:extLst>
          </p:cNvPr>
          <p:cNvPicPr>
            <a:picLocks noChangeAspect="1"/>
          </p:cNvPicPr>
          <p:nvPr/>
        </p:nvPicPr>
        <p:blipFill rotWithShape="1">
          <a:blip r:embed="rId4"/>
          <a:srcRect l="13952" t="6599" r="14615" b="48924"/>
          <a:stretch/>
        </p:blipFill>
        <p:spPr>
          <a:xfrm>
            <a:off x="2743609" y="1729987"/>
            <a:ext cx="1921250" cy="1826587"/>
          </a:xfrm>
          <a:prstGeom prst="rect">
            <a:avLst/>
          </a:prstGeom>
        </p:spPr>
      </p:pic>
    </p:spTree>
    <p:extLst>
      <p:ext uri="{BB962C8B-B14F-4D97-AF65-F5344CB8AC3E}">
        <p14:creationId xmlns:p14="http://schemas.microsoft.com/office/powerpoint/2010/main" val="2468222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659C5A-808D-4C75-8CB3-FA4C716D29C5}"/>
              </a:ext>
            </a:extLst>
          </p:cNvPr>
          <p:cNvSpPr/>
          <p:nvPr/>
        </p:nvSpPr>
        <p:spPr>
          <a:xfrm>
            <a:off x="4586372" y="1384728"/>
            <a:ext cx="2854036" cy="61277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B7DBA54-7217-4BCB-A582-37FE4A26320A}"/>
              </a:ext>
            </a:extLst>
          </p:cNvPr>
          <p:cNvCxnSpPr>
            <a:cxnSpLocks/>
          </p:cNvCxnSpPr>
          <p:nvPr/>
        </p:nvCxnSpPr>
        <p:spPr>
          <a:xfrm>
            <a:off x="127316" y="108549"/>
            <a:ext cx="0" cy="6631885"/>
          </a:xfrm>
          <a:prstGeom prst="line">
            <a:avLst/>
          </a:prstGeom>
          <a:ln w="263525" cap="sq" cmpd="sng">
            <a:solidFill>
              <a:srgbClr val="800000">
                <a:alpha val="79000"/>
              </a:srgbClr>
            </a:solidFill>
            <a:roun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15FE9A8F-E36A-49E4-BDD7-F990BAD4AABD}"/>
              </a:ext>
            </a:extLst>
          </p:cNvPr>
          <p:cNvSpPr txBox="1"/>
          <p:nvPr/>
        </p:nvSpPr>
        <p:spPr>
          <a:xfrm>
            <a:off x="535850" y="402208"/>
            <a:ext cx="11120300" cy="1077218"/>
          </a:xfrm>
          <a:prstGeom prst="rect">
            <a:avLst/>
          </a:prstGeom>
          <a:noFill/>
        </p:spPr>
        <p:txBody>
          <a:bodyPr wrap="square" rtlCol="0">
            <a:spAutoFit/>
          </a:bodyPr>
          <a:lstStyle/>
          <a:p>
            <a:pPr lvl="0" eaLnBrk="0" fontAlgn="base" hangingPunct="0">
              <a:spcBef>
                <a:spcPct val="0"/>
              </a:spcBef>
              <a:spcAft>
                <a:spcPct val="0"/>
              </a:spcAft>
            </a:pPr>
            <a:r>
              <a:rPr lang="en-US" altLang="ja-JP" sz="3200" b="1" i="1" dirty="0">
                <a:solidFill>
                  <a:srgbClr val="343E48"/>
                </a:solidFill>
                <a:latin typeface="Arial" panose="020B0604020202020204" pitchFamily="34" charset="0"/>
                <a:cs typeface="Arial" panose="020B0604020202020204" pitchFamily="34" charset="0"/>
              </a:rPr>
              <a:t>Criticality in the</a:t>
            </a:r>
          </a:p>
          <a:p>
            <a:pPr lvl="0" eaLnBrk="0" fontAlgn="base" hangingPunct="0">
              <a:spcBef>
                <a:spcPct val="0"/>
              </a:spcBef>
              <a:spcAft>
                <a:spcPct val="0"/>
              </a:spcAft>
            </a:pPr>
            <a:r>
              <a:rPr lang="en-US" altLang="ja-JP" sz="3200" b="1" i="1" dirty="0">
                <a:solidFill>
                  <a:srgbClr val="343E48"/>
                </a:solidFill>
                <a:latin typeface="Arial" panose="020B0604020202020204" pitchFamily="34" charset="0"/>
                <a:cs typeface="Arial" panose="020B0604020202020204" pitchFamily="34" charset="0"/>
              </a:rPr>
              <a:t>Face of COVID-19</a:t>
            </a:r>
          </a:p>
        </p:txBody>
      </p:sp>
      <p:sp>
        <p:nvSpPr>
          <p:cNvPr id="5" name="Content Placeholder 2">
            <a:extLst>
              <a:ext uri="{FF2B5EF4-FFF2-40B4-BE49-F238E27FC236}">
                <a16:creationId xmlns:a16="http://schemas.microsoft.com/office/drawing/2014/main" id="{DFBD8F04-AE7F-4528-89EE-D67D73D173B1}"/>
              </a:ext>
            </a:extLst>
          </p:cNvPr>
          <p:cNvSpPr txBox="1">
            <a:spLocks/>
          </p:cNvSpPr>
          <p:nvPr/>
        </p:nvSpPr>
        <p:spPr>
          <a:xfrm>
            <a:off x="816574" y="1603386"/>
            <a:ext cx="4451166" cy="4733984"/>
          </a:xfrm>
          <a:prstGeom prst="rect">
            <a:avLst/>
          </a:prstGeom>
        </p:spPr>
        <p:txBody>
          <a:bodyPr lIns="0" tIns="0" rIns="0" bIns="0"/>
          <a:lstStyle>
            <a:lvl1pPr marL="0" indent="0" algn="l" defTabSz="457200" rtl="0" eaLnBrk="1" latinLnBrk="0" hangingPunct="1">
              <a:spcBef>
                <a:spcPct val="20000"/>
              </a:spcBef>
              <a:buFont typeface="Arial"/>
              <a:buNone/>
              <a:defRPr sz="1800" b="1" kern="1200">
                <a:solidFill>
                  <a:srgbClr val="0E4A64"/>
                </a:solidFill>
                <a:latin typeface="+mn-lt"/>
                <a:ea typeface="+mn-ea"/>
                <a:cs typeface="Open Sans"/>
              </a:defRPr>
            </a:lvl1pPr>
            <a:lvl2pPr marL="360000" indent="-180000" algn="l" defTabSz="457200" rtl="0" eaLnBrk="1" latinLnBrk="0" hangingPunct="1">
              <a:spcBef>
                <a:spcPct val="20000"/>
              </a:spcBef>
              <a:buClr>
                <a:srgbClr val="E51C39"/>
              </a:buClr>
              <a:buFont typeface="Arial"/>
              <a:buChar char="•"/>
              <a:defRPr sz="1800" kern="1200">
                <a:solidFill>
                  <a:schemeClr val="tx1"/>
                </a:solidFill>
                <a:latin typeface="+mn-lt"/>
                <a:ea typeface="+mn-ea"/>
                <a:cs typeface="Open Sans"/>
              </a:defRPr>
            </a:lvl2pPr>
            <a:lvl3pPr marL="720000" indent="-180000" algn="l" defTabSz="457200" rtl="0" eaLnBrk="1" latinLnBrk="0" hangingPunct="1">
              <a:spcBef>
                <a:spcPct val="20000"/>
              </a:spcBef>
              <a:buClr>
                <a:srgbClr val="E51C39"/>
              </a:buClr>
              <a:buFont typeface="Arial"/>
              <a:buChar char="•"/>
              <a:defRPr sz="1800" kern="1200">
                <a:solidFill>
                  <a:schemeClr val="tx1"/>
                </a:solidFill>
                <a:latin typeface="+mn-lt"/>
                <a:ea typeface="+mn-ea"/>
                <a:cs typeface="Open Sans"/>
              </a:defRPr>
            </a:lvl3pPr>
            <a:lvl4pPr marL="1080000" indent="-180000" algn="l" defTabSz="457200" rtl="0" eaLnBrk="1" latinLnBrk="0" hangingPunct="1">
              <a:spcBef>
                <a:spcPct val="20000"/>
              </a:spcBef>
              <a:buClr>
                <a:srgbClr val="E51C39"/>
              </a:buClr>
              <a:buFont typeface="Arial"/>
              <a:buChar char="•"/>
              <a:defRPr sz="1800" kern="1200">
                <a:solidFill>
                  <a:schemeClr val="tx1"/>
                </a:solidFill>
                <a:latin typeface="+mn-lt"/>
                <a:ea typeface="+mn-ea"/>
                <a:cs typeface="Open Sans"/>
              </a:defRPr>
            </a:lvl4pPr>
            <a:lvl5pPr marL="1440000" indent="-180000" algn="l" defTabSz="457200" rtl="0" eaLnBrk="1" latinLnBrk="0" hangingPunct="1">
              <a:spcBef>
                <a:spcPct val="20000"/>
              </a:spcBef>
              <a:buClr>
                <a:srgbClr val="E51C39"/>
              </a:buClr>
              <a:buFont typeface="Arial"/>
              <a:buChar char="•"/>
              <a:defRPr sz="1800" kern="1200">
                <a:solidFill>
                  <a:schemeClr val="tx1"/>
                </a:solidFill>
                <a:latin typeface="+mn-lt"/>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02900" lvl="1" indent="-342900">
              <a:spcBef>
                <a:spcPts val="600"/>
              </a:spcBef>
              <a:buClr>
                <a:srgbClr val="B52204"/>
              </a:buClr>
              <a:buFont typeface="Arial" panose="020B0604020202020204" pitchFamily="34" charset="0"/>
              <a:buChar char="•"/>
            </a:pPr>
            <a:r>
              <a:rPr lang="en-US" sz="2400" dirty="0">
                <a:solidFill>
                  <a:srgbClr val="343E48"/>
                </a:solidFill>
                <a:cs typeface="Arial" panose="020B0604020202020204" pitchFamily="34" charset="0"/>
              </a:rPr>
              <a:t>Enrollment shifts</a:t>
            </a:r>
          </a:p>
          <a:p>
            <a:pPr marL="702900" lvl="1" indent="-342900">
              <a:spcBef>
                <a:spcPts val="600"/>
              </a:spcBef>
              <a:buClr>
                <a:srgbClr val="B52204"/>
              </a:buClr>
              <a:buFont typeface="Arial" panose="020B0604020202020204" pitchFamily="34" charset="0"/>
              <a:buChar char="•"/>
            </a:pPr>
            <a:r>
              <a:rPr lang="en-US" sz="2400" dirty="0">
                <a:solidFill>
                  <a:srgbClr val="343E48"/>
                </a:solidFill>
                <a:cs typeface="Arial" panose="020B0604020202020204" pitchFamily="34" charset="0"/>
              </a:rPr>
              <a:t>Inequitable impact on Black and Latinx community</a:t>
            </a:r>
          </a:p>
          <a:p>
            <a:pPr marL="702900" lvl="1" indent="-342900">
              <a:spcBef>
                <a:spcPts val="600"/>
              </a:spcBef>
              <a:buClr>
                <a:srgbClr val="B52204"/>
              </a:buClr>
              <a:buFont typeface="Arial" panose="020B0604020202020204" pitchFamily="34" charset="0"/>
              <a:buChar char="•"/>
            </a:pPr>
            <a:r>
              <a:rPr lang="en-US" sz="2400" dirty="0">
                <a:solidFill>
                  <a:srgbClr val="343E48"/>
                </a:solidFill>
                <a:cs typeface="Arial" panose="020B0604020202020204" pitchFamily="34" charset="0"/>
              </a:rPr>
              <a:t>Necessity for teaching with care, compassion, and creativity</a:t>
            </a:r>
          </a:p>
          <a:p>
            <a:pPr marL="702900" lvl="1" indent="-342900">
              <a:spcBef>
                <a:spcPts val="600"/>
              </a:spcBef>
              <a:buClr>
                <a:srgbClr val="B52204"/>
              </a:buClr>
              <a:buFont typeface="Arial" panose="020B0604020202020204" pitchFamily="34" charset="0"/>
              <a:buChar char="•"/>
            </a:pPr>
            <a:r>
              <a:rPr lang="en-US" sz="2400" dirty="0">
                <a:solidFill>
                  <a:srgbClr val="343E48"/>
                </a:solidFill>
                <a:cs typeface="Arial" panose="020B0604020202020204" pitchFamily="34" charset="0"/>
              </a:rPr>
              <a:t>Application of classroom strategies learned in the ACUE-facilitated course</a:t>
            </a:r>
          </a:p>
          <a:p>
            <a:pPr marL="702900" lvl="1" indent="-342900">
              <a:spcBef>
                <a:spcPts val="600"/>
              </a:spcBef>
              <a:buClr>
                <a:srgbClr val="B52204"/>
              </a:buClr>
              <a:buFont typeface="Arial" panose="020B0604020202020204" pitchFamily="34" charset="0"/>
              <a:buChar char="•"/>
            </a:pPr>
            <a:endParaRPr lang="en-US" sz="2400" dirty="0">
              <a:solidFill>
                <a:srgbClr val="343E48"/>
              </a:solidFill>
              <a:cs typeface="Arial" panose="020B0604020202020204" pitchFamily="34" charset="0"/>
            </a:endParaRPr>
          </a:p>
        </p:txBody>
      </p:sp>
      <p:pic>
        <p:nvPicPr>
          <p:cNvPr id="9" name="Picture 8">
            <a:extLst>
              <a:ext uri="{FF2B5EF4-FFF2-40B4-BE49-F238E27FC236}">
                <a16:creationId xmlns:a16="http://schemas.microsoft.com/office/drawing/2014/main" id="{23CC5145-1226-4C15-A450-C871AAA3F9F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751061" y="5484691"/>
            <a:ext cx="1905089" cy="730242"/>
          </a:xfrm>
          <a:prstGeom prst="rect">
            <a:avLst/>
          </a:prstGeom>
        </p:spPr>
      </p:pic>
      <p:pic>
        <p:nvPicPr>
          <p:cNvPr id="11" name="Picture 10">
            <a:extLst>
              <a:ext uri="{FF2B5EF4-FFF2-40B4-BE49-F238E27FC236}">
                <a16:creationId xmlns:a16="http://schemas.microsoft.com/office/drawing/2014/main" id="{75C8B1C0-1689-4664-8EBF-A018356E3439}"/>
              </a:ext>
            </a:extLst>
          </p:cNvPr>
          <p:cNvPicPr>
            <a:picLocks noChangeAspect="1"/>
          </p:cNvPicPr>
          <p:nvPr/>
        </p:nvPicPr>
        <p:blipFill>
          <a:blip r:embed="rId4"/>
          <a:stretch>
            <a:fillRect/>
          </a:stretch>
        </p:blipFill>
        <p:spPr>
          <a:xfrm>
            <a:off x="5091025" y="0"/>
            <a:ext cx="7100976" cy="4733984"/>
          </a:xfrm>
          <a:prstGeom prst="rect">
            <a:avLst/>
          </a:prstGeom>
        </p:spPr>
      </p:pic>
    </p:spTree>
    <p:extLst>
      <p:ext uri="{BB962C8B-B14F-4D97-AF65-F5344CB8AC3E}">
        <p14:creationId xmlns:p14="http://schemas.microsoft.com/office/powerpoint/2010/main" val="3491479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1C8CFC0-AFF6-0543-B58B-BCBD08660B4F}"/>
              </a:ext>
            </a:extLst>
          </p:cNvPr>
          <p:cNvSpPr txBox="1"/>
          <p:nvPr/>
        </p:nvSpPr>
        <p:spPr>
          <a:xfrm>
            <a:off x="7827264" y="-13716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CB1ED800-3279-CF49-9261-DAF73245F1DB}"/>
              </a:ext>
            </a:extLst>
          </p:cNvPr>
          <p:cNvSpPr/>
          <p:nvPr/>
        </p:nvSpPr>
        <p:spPr>
          <a:xfrm>
            <a:off x="180270" y="6471499"/>
            <a:ext cx="2763898"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Helvetica" pitchFamily="2" charset="0"/>
                <a:ea typeface="+mn-ea"/>
                <a:cs typeface="+mn-cs"/>
              </a:rPr>
              <a:t>Photo by Keith Birmingham,Pasadena Star-News/SCNG</a:t>
            </a: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descr="A person standing in front of a table&#10;&#10;Description automatically generated">
            <a:extLst>
              <a:ext uri="{FF2B5EF4-FFF2-40B4-BE49-F238E27FC236}">
                <a16:creationId xmlns:a16="http://schemas.microsoft.com/office/drawing/2014/main" id="{6FF4C14B-3469-4986-A757-EFA6ACFD7D5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
            <a:ext cx="6093147" cy="6858000"/>
          </a:xfrm>
          <a:prstGeom prst="rect">
            <a:avLst/>
          </a:prstGeom>
        </p:spPr>
      </p:pic>
      <p:sp>
        <p:nvSpPr>
          <p:cNvPr id="20" name="Rectangle 19">
            <a:extLst>
              <a:ext uri="{FF2B5EF4-FFF2-40B4-BE49-F238E27FC236}">
                <a16:creationId xmlns:a16="http://schemas.microsoft.com/office/drawing/2014/main" id="{F3441A4E-4EA9-E145-A11B-49DDDB141097}"/>
              </a:ext>
            </a:extLst>
          </p:cNvPr>
          <p:cNvSpPr/>
          <p:nvPr/>
        </p:nvSpPr>
        <p:spPr>
          <a:xfrm>
            <a:off x="5747658" y="662325"/>
            <a:ext cx="5964998" cy="5451092"/>
          </a:xfrm>
          <a:prstGeom prst="rect">
            <a:avLst/>
          </a:prstGeom>
          <a:solidFill>
            <a:schemeClr val="bg1">
              <a:alpha val="95000"/>
            </a:schemeClr>
          </a:solidFill>
          <a:ln>
            <a:solidFill>
              <a:schemeClr val="bg1"/>
            </a:solidFill>
          </a:ln>
          <a:effectLst>
            <a:outerShdw blurRad="647700" dist="228600" dir="11760000" sx="103000" sy="103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006F3E4C-85B7-694F-BF55-6853C14BCF57}"/>
              </a:ext>
            </a:extLst>
          </p:cNvPr>
          <p:cNvSpPr txBox="1"/>
          <p:nvPr/>
        </p:nvSpPr>
        <p:spPr>
          <a:xfrm>
            <a:off x="6026539" y="1983835"/>
            <a:ext cx="5101473"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343E48"/>
                </a:solidFill>
                <a:latin typeface="Arial" panose="020B0604020202020204" pitchFamily="34" charset="0"/>
                <a:cs typeface="Arial" panose="020B0604020202020204" pitchFamily="34" charset="0"/>
              </a:rPr>
              <a:t>Impact for students</a:t>
            </a:r>
            <a:r>
              <a:rPr kumimoji="0" lang="en-US" sz="2400" b="0" i="0" u="none" strike="noStrike" kern="1200" cap="none" spc="0" normalizeH="0" baseline="0" noProof="0" dirty="0">
                <a:ln>
                  <a:noFill/>
                </a:ln>
                <a:solidFill>
                  <a:srgbClr val="343E48"/>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43E48"/>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43E48"/>
                </a:solidFill>
                <a:effectLst/>
                <a:uLnTx/>
                <a:uFillTx/>
                <a:latin typeface="Arial" panose="020B0604020202020204" pitchFamily="34" charset="0"/>
                <a:ea typeface="+mn-ea"/>
                <a:cs typeface="Arial" panose="020B0604020202020204" pitchFamily="34" charset="0"/>
              </a:rPr>
              <a:t>Digging into the data more deeply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43E48"/>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43E48"/>
                </a:solidFill>
                <a:effectLst/>
                <a:uLnTx/>
                <a:uFillTx/>
                <a:latin typeface="Arial" panose="020B0604020202020204" pitchFamily="34" charset="0"/>
                <a:ea typeface="+mn-ea"/>
                <a:cs typeface="Arial" panose="020B0604020202020204" pitchFamily="34" charset="0"/>
              </a:rPr>
              <a:t>Emphasis on quality teaching, inclusive learning spaces, and positive learning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343E48"/>
              </a:solidFill>
              <a:latin typeface="Arial" panose="020B0604020202020204" pitchFamily="34" charset="0"/>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US" sz="2400" dirty="0">
                <a:solidFill>
                  <a:srgbClr val="343E48"/>
                </a:solidFill>
                <a:latin typeface="Arial" panose="020B0604020202020204" pitchFamily="34" charset="0"/>
                <a:cs typeface="Arial" panose="020B0604020202020204" pitchFamily="34" charset="0"/>
              </a:rPr>
              <a:t>ACUE.org/impact</a:t>
            </a:r>
            <a:endParaRPr kumimoji="0" lang="en-US" sz="2400" b="0" i="0" u="none" strike="noStrike" kern="1200" cap="none" spc="0" normalizeH="0" baseline="0" noProof="0" dirty="0">
              <a:ln>
                <a:noFill/>
              </a:ln>
              <a:solidFill>
                <a:srgbClr val="343E48"/>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1C7B7B88-0C35-3A4D-8DB1-B023326846F8}"/>
              </a:ext>
            </a:extLst>
          </p:cNvPr>
          <p:cNvSpPr txBox="1"/>
          <p:nvPr/>
        </p:nvSpPr>
        <p:spPr>
          <a:xfrm>
            <a:off x="5996770" y="1105650"/>
            <a:ext cx="545115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343E48"/>
                </a:solidFill>
                <a:effectLst/>
                <a:uLnTx/>
                <a:uFillTx/>
                <a:latin typeface="Arial" panose="020B0604020202020204" pitchFamily="34" charset="0"/>
                <a:ea typeface="+mn-ea"/>
                <a:cs typeface="Arial" panose="020B0604020202020204" pitchFamily="34" charset="0"/>
              </a:rPr>
              <a:t>Next Evolution</a:t>
            </a:r>
          </a:p>
        </p:txBody>
      </p:sp>
      <p:cxnSp>
        <p:nvCxnSpPr>
          <p:cNvPr id="16" name="Straight Connector 15">
            <a:extLst>
              <a:ext uri="{FF2B5EF4-FFF2-40B4-BE49-F238E27FC236}">
                <a16:creationId xmlns:a16="http://schemas.microsoft.com/office/drawing/2014/main" id="{A6FDC729-48F5-453F-8155-17D38792079F}"/>
              </a:ext>
            </a:extLst>
          </p:cNvPr>
          <p:cNvCxnSpPr>
            <a:cxnSpLocks/>
          </p:cNvCxnSpPr>
          <p:nvPr/>
        </p:nvCxnSpPr>
        <p:spPr>
          <a:xfrm>
            <a:off x="11583442" y="796835"/>
            <a:ext cx="0" cy="5199016"/>
          </a:xfrm>
          <a:prstGeom prst="line">
            <a:avLst/>
          </a:prstGeom>
          <a:ln w="263525" cap="sq" cmpd="sng">
            <a:solidFill>
              <a:srgbClr val="800000">
                <a:alpha val="79000"/>
              </a:srgbClr>
            </a:solidFill>
            <a:roun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9899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F209569-C9DE-D248-93E3-D2638AF3C048}"/>
              </a:ext>
            </a:extLst>
          </p:cNvPr>
          <p:cNvSpPr txBox="1"/>
          <p:nvPr/>
        </p:nvSpPr>
        <p:spPr>
          <a:xfrm>
            <a:off x="554898" y="505904"/>
            <a:ext cx="5923047" cy="584775"/>
          </a:xfrm>
          <a:prstGeom prst="rect">
            <a:avLst/>
          </a:prstGeom>
          <a:noFill/>
        </p:spPr>
        <p:txBody>
          <a:bodyPr wrap="square" rtlCol="0">
            <a:spAutoFit/>
          </a:bodyPr>
          <a:lstStyle/>
          <a:p>
            <a:r>
              <a:rPr lang="en-US" sz="3200" b="1" i="1" dirty="0">
                <a:solidFill>
                  <a:srgbClr val="333E48"/>
                </a:solidFill>
                <a:latin typeface="Arial" panose="020B0604020202020204" pitchFamily="34" charset="0"/>
                <a:cs typeface="Arial" panose="020B0604020202020204" pitchFamily="34" charset="0"/>
              </a:rPr>
              <a:t>Call to Action</a:t>
            </a:r>
            <a:endParaRPr lang="en-US" sz="3200" b="1" i="1" dirty="0">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9573C6BB-60D4-A04B-B363-99FFAF3011C2}"/>
              </a:ext>
            </a:extLst>
          </p:cNvPr>
          <p:cNvCxnSpPr>
            <a:cxnSpLocks/>
          </p:cNvCxnSpPr>
          <p:nvPr/>
        </p:nvCxnSpPr>
        <p:spPr>
          <a:xfrm flipV="1">
            <a:off x="6096000" y="-1"/>
            <a:ext cx="0" cy="6858002"/>
          </a:xfrm>
          <a:prstGeom prst="line">
            <a:avLst/>
          </a:prstGeom>
        </p:spPr>
        <p:style>
          <a:lnRef idx="1">
            <a:schemeClr val="accent3"/>
          </a:lnRef>
          <a:fillRef idx="0">
            <a:schemeClr val="accent3"/>
          </a:fillRef>
          <a:effectRef idx="0">
            <a:schemeClr val="accent3"/>
          </a:effectRef>
          <a:fontRef idx="minor">
            <a:schemeClr val="tx1"/>
          </a:fontRef>
        </p:style>
      </p:cxnSp>
      <p:grpSp>
        <p:nvGrpSpPr>
          <p:cNvPr id="25" name="Group 24">
            <a:extLst>
              <a:ext uri="{FF2B5EF4-FFF2-40B4-BE49-F238E27FC236}">
                <a16:creationId xmlns:a16="http://schemas.microsoft.com/office/drawing/2014/main" id="{9339A7E6-1742-054A-B8B7-09B5E55F34B4}"/>
              </a:ext>
            </a:extLst>
          </p:cNvPr>
          <p:cNvGrpSpPr/>
          <p:nvPr/>
        </p:nvGrpSpPr>
        <p:grpSpPr>
          <a:xfrm rot="16200000" flipV="1">
            <a:off x="-3344333" y="3344333"/>
            <a:ext cx="6858000" cy="169333"/>
            <a:chOff x="1818759" y="-1"/>
            <a:chExt cx="10373241" cy="173595"/>
          </a:xfrm>
        </p:grpSpPr>
        <p:sp>
          <p:nvSpPr>
            <p:cNvPr id="26" name="Rectangle 25">
              <a:extLst>
                <a:ext uri="{FF2B5EF4-FFF2-40B4-BE49-F238E27FC236}">
                  <a16:creationId xmlns:a16="http://schemas.microsoft.com/office/drawing/2014/main" id="{267A5069-0AF6-2B4C-B1A8-5EE560F7F16B}"/>
                </a:ext>
              </a:extLst>
            </p:cNvPr>
            <p:cNvSpPr/>
            <p:nvPr/>
          </p:nvSpPr>
          <p:spPr>
            <a:xfrm>
              <a:off x="1818759" y="1419"/>
              <a:ext cx="3457747" cy="172174"/>
            </a:xfrm>
            <a:prstGeom prst="rect">
              <a:avLst/>
            </a:prstGeom>
            <a:solidFill>
              <a:srgbClr val="6B9D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F4D4BEA-22A5-5143-B7ED-A4D2D0FF5810}"/>
                </a:ext>
              </a:extLst>
            </p:cNvPr>
            <p:cNvSpPr/>
            <p:nvPr/>
          </p:nvSpPr>
          <p:spPr>
            <a:xfrm>
              <a:off x="5276506" y="1420"/>
              <a:ext cx="3457747" cy="172174"/>
            </a:xfrm>
            <a:prstGeom prst="rect">
              <a:avLst/>
            </a:prstGeom>
            <a:solidFill>
              <a:srgbClr val="FFCD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442AEBE-7D9B-4948-BFC8-D55B8D13D8D7}"/>
                </a:ext>
              </a:extLst>
            </p:cNvPr>
            <p:cNvSpPr/>
            <p:nvPr/>
          </p:nvSpPr>
          <p:spPr>
            <a:xfrm>
              <a:off x="8734253" y="-1"/>
              <a:ext cx="3457747" cy="172174"/>
            </a:xfrm>
            <a:prstGeom prst="rect">
              <a:avLst/>
            </a:prstGeom>
            <a:solidFill>
              <a:srgbClr val="B423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F50E6476-B095-F14E-9786-8F7B5F342DB9}"/>
              </a:ext>
            </a:extLst>
          </p:cNvPr>
          <p:cNvSpPr/>
          <p:nvPr/>
        </p:nvSpPr>
        <p:spPr>
          <a:xfrm>
            <a:off x="481197" y="1095718"/>
            <a:ext cx="5468215" cy="3046988"/>
          </a:xfrm>
          <a:prstGeom prst="rect">
            <a:avLst/>
          </a:prstGeom>
        </p:spPr>
        <p:txBody>
          <a:bodyPr wrap="square">
            <a:spAutoFit/>
          </a:bodyPr>
          <a:lstStyle/>
          <a:p>
            <a:pPr algn="ctr"/>
            <a:endParaRPr lang="en-US" sz="3200" dirty="0">
              <a:solidFill>
                <a:srgbClr val="333E48"/>
              </a:solidFill>
              <a:latin typeface="Arial" panose="020B0604020202020204" pitchFamily="34" charset="0"/>
              <a:cs typeface="Arial" panose="020B0604020202020204" pitchFamily="34" charset="0"/>
            </a:endParaRPr>
          </a:p>
          <a:p>
            <a:pPr algn="ctr"/>
            <a:r>
              <a:rPr lang="en-US" sz="3200" dirty="0">
                <a:solidFill>
                  <a:srgbClr val="333E48"/>
                </a:solidFill>
                <a:latin typeface="Arial" panose="020B0604020202020204" pitchFamily="34" charset="0"/>
                <a:cs typeface="Arial" panose="020B0604020202020204" pitchFamily="34" charset="0"/>
              </a:rPr>
              <a:t>For administrators: </a:t>
            </a:r>
          </a:p>
          <a:p>
            <a:pPr algn="ctr"/>
            <a:r>
              <a:rPr lang="en-US" sz="3200" dirty="0">
                <a:solidFill>
                  <a:srgbClr val="333E48"/>
                </a:solidFill>
                <a:latin typeface="Arial" panose="020B0604020202020204" pitchFamily="34" charset="0"/>
                <a:cs typeface="Arial" panose="020B0604020202020204" pitchFamily="34" charset="0"/>
              </a:rPr>
              <a:t>What is my role in supporting this work?</a:t>
            </a:r>
          </a:p>
          <a:p>
            <a:pPr algn="ctr"/>
            <a:endParaRPr lang="en-US" sz="3200" dirty="0">
              <a:solidFill>
                <a:srgbClr val="333E48"/>
              </a:solidFill>
              <a:latin typeface="Arial" panose="020B0604020202020204" pitchFamily="34" charset="0"/>
              <a:cs typeface="Arial" panose="020B0604020202020204" pitchFamily="34" charset="0"/>
            </a:endParaRPr>
          </a:p>
          <a:p>
            <a:pPr algn="ctr"/>
            <a:endParaRPr lang="en-US" sz="3200" dirty="0">
              <a:solidFill>
                <a:srgbClr val="333E48"/>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5D7D9EB-F7D5-4D8C-AC0F-E23241A6D02A}"/>
              </a:ext>
            </a:extLst>
          </p:cNvPr>
          <p:cNvPicPr>
            <a:picLocks noChangeAspect="1"/>
          </p:cNvPicPr>
          <p:nvPr/>
        </p:nvPicPr>
        <p:blipFill rotWithShape="1">
          <a:blip r:embed="rId3"/>
          <a:srcRect l="40741"/>
          <a:stretch/>
        </p:blipFill>
        <p:spPr>
          <a:xfrm>
            <a:off x="6094614" y="-1"/>
            <a:ext cx="6096000" cy="6858002"/>
          </a:xfrm>
          <a:prstGeom prst="rect">
            <a:avLst/>
          </a:prstGeom>
        </p:spPr>
      </p:pic>
      <p:sp>
        <p:nvSpPr>
          <p:cNvPr id="12" name="Rectangle 11">
            <a:extLst>
              <a:ext uri="{FF2B5EF4-FFF2-40B4-BE49-F238E27FC236}">
                <a16:creationId xmlns:a16="http://schemas.microsoft.com/office/drawing/2014/main" id="{F1F2CB92-F332-4212-8A1A-BEE2A74A9494}"/>
              </a:ext>
            </a:extLst>
          </p:cNvPr>
          <p:cNvSpPr/>
          <p:nvPr/>
        </p:nvSpPr>
        <p:spPr>
          <a:xfrm>
            <a:off x="409289" y="3230216"/>
            <a:ext cx="5612029" cy="2800767"/>
          </a:xfrm>
          <a:prstGeom prst="rect">
            <a:avLst/>
          </a:prstGeom>
        </p:spPr>
        <p:txBody>
          <a:bodyPr wrap="square">
            <a:spAutoFit/>
          </a:bodyPr>
          <a:lstStyle/>
          <a:p>
            <a:pPr algn="ctr"/>
            <a:endParaRPr lang="en-US" sz="3200" dirty="0">
              <a:solidFill>
                <a:srgbClr val="333E48"/>
              </a:solidFill>
              <a:latin typeface="Arial" panose="020B0604020202020204" pitchFamily="34" charset="0"/>
              <a:cs typeface="Arial" panose="020B0604020202020204" pitchFamily="34" charset="0"/>
            </a:endParaRPr>
          </a:p>
          <a:p>
            <a:pPr algn="ctr"/>
            <a:r>
              <a:rPr lang="en-US" sz="3200" dirty="0">
                <a:solidFill>
                  <a:srgbClr val="333E48"/>
                </a:solidFill>
                <a:latin typeface="Arial" panose="020B0604020202020204" pitchFamily="34" charset="0"/>
                <a:cs typeface="Arial" panose="020B0604020202020204" pitchFamily="34" charset="0"/>
              </a:rPr>
              <a:t>For faculty: </a:t>
            </a:r>
          </a:p>
          <a:p>
            <a:pPr algn="ctr"/>
            <a:r>
              <a:rPr lang="en-US" sz="3200" dirty="0">
                <a:solidFill>
                  <a:srgbClr val="333E48"/>
                </a:solidFill>
                <a:latin typeface="Arial" panose="020B0604020202020204" pitchFamily="34" charset="0"/>
                <a:cs typeface="Arial" panose="020B0604020202020204" pitchFamily="34" charset="0"/>
              </a:rPr>
              <a:t>What resources </a:t>
            </a:r>
          </a:p>
          <a:p>
            <a:pPr algn="ctr"/>
            <a:r>
              <a:rPr lang="en-US" sz="3200" dirty="0">
                <a:solidFill>
                  <a:srgbClr val="333E48"/>
                </a:solidFill>
                <a:latin typeface="Arial" panose="020B0604020202020204" pitchFamily="34" charset="0"/>
                <a:cs typeface="Arial" panose="020B0604020202020204" pitchFamily="34" charset="0"/>
              </a:rPr>
              <a:t>are available for me?</a:t>
            </a:r>
          </a:p>
          <a:p>
            <a:pPr algn="ctr"/>
            <a:endParaRPr lang="en-US" sz="2400" dirty="0">
              <a:solidFill>
                <a:srgbClr val="333E48"/>
              </a:solidFill>
              <a:latin typeface="Arial" panose="020B0604020202020204" pitchFamily="34" charset="0"/>
              <a:cs typeface="Arial" panose="020B0604020202020204" pitchFamily="34" charset="0"/>
            </a:endParaRPr>
          </a:p>
          <a:p>
            <a:pPr algn="ctr"/>
            <a:r>
              <a:rPr lang="en-US" sz="2400" dirty="0">
                <a:solidFill>
                  <a:srgbClr val="333E48"/>
                </a:solidFill>
                <a:latin typeface="Arial" panose="020B0604020202020204" pitchFamily="34" charset="0"/>
                <a:cs typeface="Arial" panose="020B0604020202020204" pitchFamily="34" charset="0"/>
                <a:hlinkClick r:id="rId4"/>
              </a:rPr>
              <a:t>FREE ACUE Teaching Toolkits</a:t>
            </a:r>
            <a:endParaRPr lang="en-US" sz="3200" dirty="0">
              <a:solidFill>
                <a:srgbClr val="333E4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1763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344585B-73CE-4744-8B5E-47DEA1E90EE8}"/>
              </a:ext>
            </a:extLst>
          </p:cNvPr>
          <p:cNvSpPr txBox="1"/>
          <p:nvPr/>
        </p:nvSpPr>
        <p:spPr>
          <a:xfrm>
            <a:off x="554766" y="2190030"/>
            <a:ext cx="4038499" cy="2062103"/>
          </a:xfrm>
          <a:prstGeom prst="rect">
            <a:avLst/>
          </a:prstGeom>
          <a:noFill/>
        </p:spPr>
        <p:txBody>
          <a:bodyPr wrap="square" rtlCol="0">
            <a:spAutoFit/>
          </a:bodyPr>
          <a:lstStyle/>
          <a:p>
            <a:pPr algn="ctr"/>
            <a:r>
              <a:rPr lang="en-US" sz="3200" b="1" i="1" dirty="0">
                <a:solidFill>
                  <a:srgbClr val="B42304"/>
                </a:solidFill>
                <a:latin typeface="Arial" panose="020B0604020202020204" pitchFamily="34" charset="0"/>
                <a:cs typeface="Arial" panose="020B0604020202020204" pitchFamily="34" charset="0"/>
              </a:rPr>
              <a:t>Instructional Excellence</a:t>
            </a:r>
          </a:p>
          <a:p>
            <a:pPr algn="ctr"/>
            <a:r>
              <a:rPr lang="en-US" sz="3200" b="1" i="1" dirty="0">
                <a:solidFill>
                  <a:srgbClr val="333E48"/>
                </a:solidFill>
                <a:latin typeface="Arial" panose="020B0604020202020204" pitchFamily="34" charset="0"/>
                <a:cs typeface="Arial" panose="020B0604020202020204" pitchFamily="34" charset="0"/>
              </a:rPr>
              <a:t>for Student Success</a:t>
            </a:r>
            <a:endParaRPr lang="en-US" sz="3200" b="1" i="1" dirty="0">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6B6615AB-B89F-D94F-9911-70FDE404F60E}"/>
              </a:ext>
            </a:extLst>
          </p:cNvPr>
          <p:cNvGrpSpPr/>
          <p:nvPr/>
        </p:nvGrpSpPr>
        <p:grpSpPr>
          <a:xfrm rot="16200000" flipV="1">
            <a:off x="-3344333" y="3344334"/>
            <a:ext cx="6858000" cy="169333"/>
            <a:chOff x="1818759" y="-1"/>
            <a:chExt cx="10373241" cy="173595"/>
          </a:xfrm>
        </p:grpSpPr>
        <p:sp>
          <p:nvSpPr>
            <p:cNvPr id="31" name="Rectangle 30">
              <a:extLst>
                <a:ext uri="{FF2B5EF4-FFF2-40B4-BE49-F238E27FC236}">
                  <a16:creationId xmlns:a16="http://schemas.microsoft.com/office/drawing/2014/main" id="{9F916C1E-7ABE-BF42-91C0-25E270132F97}"/>
                </a:ext>
              </a:extLst>
            </p:cNvPr>
            <p:cNvSpPr/>
            <p:nvPr/>
          </p:nvSpPr>
          <p:spPr>
            <a:xfrm>
              <a:off x="1818759" y="1419"/>
              <a:ext cx="3457747" cy="172174"/>
            </a:xfrm>
            <a:prstGeom prst="rect">
              <a:avLst/>
            </a:prstGeom>
            <a:solidFill>
              <a:srgbClr val="6B9D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B165B1A-B25B-B247-AA8D-D7523234382B}"/>
                </a:ext>
              </a:extLst>
            </p:cNvPr>
            <p:cNvSpPr/>
            <p:nvPr/>
          </p:nvSpPr>
          <p:spPr>
            <a:xfrm>
              <a:off x="5276506" y="1420"/>
              <a:ext cx="3457747" cy="172174"/>
            </a:xfrm>
            <a:prstGeom prst="rect">
              <a:avLst/>
            </a:prstGeom>
            <a:solidFill>
              <a:srgbClr val="FFCD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4F88DFD8-10DB-0E40-94DD-3DF0AC152F08}"/>
                </a:ext>
              </a:extLst>
            </p:cNvPr>
            <p:cNvSpPr/>
            <p:nvPr/>
          </p:nvSpPr>
          <p:spPr>
            <a:xfrm>
              <a:off x="8734253" y="-1"/>
              <a:ext cx="3457747" cy="172174"/>
            </a:xfrm>
            <a:prstGeom prst="rect">
              <a:avLst/>
            </a:prstGeom>
            <a:solidFill>
              <a:srgbClr val="B423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36477D68-7386-4B45-BBE3-E7F847759D32}"/>
              </a:ext>
            </a:extLst>
          </p:cNvPr>
          <p:cNvPicPr>
            <a:picLocks noChangeAspect="1"/>
          </p:cNvPicPr>
          <p:nvPr/>
        </p:nvPicPr>
        <p:blipFill>
          <a:blip r:embed="rId3"/>
          <a:stretch>
            <a:fillRect/>
          </a:stretch>
        </p:blipFill>
        <p:spPr>
          <a:xfrm>
            <a:off x="5312597" y="462768"/>
            <a:ext cx="5710406" cy="5710406"/>
          </a:xfrm>
          <a:prstGeom prst="rect">
            <a:avLst/>
          </a:prstGeom>
        </p:spPr>
      </p:pic>
    </p:spTree>
    <p:extLst>
      <p:ext uri="{BB962C8B-B14F-4D97-AF65-F5344CB8AC3E}">
        <p14:creationId xmlns:p14="http://schemas.microsoft.com/office/powerpoint/2010/main" val="214128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8"/>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B9D316-DFF3-9D4E-A296-5BA0226203D0}"/>
              </a:ext>
            </a:extLst>
          </p:cNvPr>
          <p:cNvSpPr/>
          <p:nvPr/>
        </p:nvSpPr>
        <p:spPr>
          <a:xfrm>
            <a:off x="0" y="10794"/>
            <a:ext cx="145641" cy="1513206"/>
          </a:xfrm>
          <a:prstGeom prst="rect">
            <a:avLst/>
          </a:prstGeom>
          <a:solidFill>
            <a:srgbClr val="B42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F6209D9-804E-CC44-AB90-049B28502A1D}"/>
              </a:ext>
            </a:extLst>
          </p:cNvPr>
          <p:cNvSpPr txBox="1"/>
          <p:nvPr/>
        </p:nvSpPr>
        <p:spPr>
          <a:xfrm>
            <a:off x="486770" y="473288"/>
            <a:ext cx="2772549" cy="584775"/>
          </a:xfrm>
          <a:prstGeom prst="rect">
            <a:avLst/>
          </a:prstGeom>
          <a:noFill/>
        </p:spPr>
        <p:txBody>
          <a:bodyPr wrap="square" rtlCol="0">
            <a:spAutoFit/>
          </a:bodyPr>
          <a:lstStyle/>
          <a:p>
            <a:r>
              <a:rPr lang="en-US" sz="3200" b="1" i="1" dirty="0">
                <a:solidFill>
                  <a:srgbClr val="333E48"/>
                </a:solidFill>
                <a:latin typeface="Arial" panose="020B0604020202020204" pitchFamily="34" charset="0"/>
                <a:cs typeface="Arial" panose="020B0604020202020204" pitchFamily="34" charset="0"/>
              </a:rPr>
              <a:t>Thank you!</a:t>
            </a:r>
            <a:endParaRPr lang="en-US" sz="3200" b="1" i="1" dirty="0">
              <a:solidFill>
                <a:srgbClr val="B42304"/>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F4872F9-B5BB-4250-8BAD-931D7385FE4D}"/>
              </a:ext>
            </a:extLst>
          </p:cNvPr>
          <p:cNvPicPr>
            <a:picLocks noChangeAspect="1"/>
          </p:cNvPicPr>
          <p:nvPr/>
        </p:nvPicPr>
        <p:blipFill>
          <a:blip r:embed="rId3"/>
          <a:stretch>
            <a:fillRect/>
          </a:stretch>
        </p:blipFill>
        <p:spPr>
          <a:xfrm>
            <a:off x="0" y="1524000"/>
            <a:ext cx="12192000" cy="5334000"/>
          </a:xfrm>
          <a:prstGeom prst="rect">
            <a:avLst/>
          </a:prstGeom>
        </p:spPr>
      </p:pic>
    </p:spTree>
    <p:extLst>
      <p:ext uri="{BB962C8B-B14F-4D97-AF65-F5344CB8AC3E}">
        <p14:creationId xmlns:p14="http://schemas.microsoft.com/office/powerpoint/2010/main" val="3152390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B6615AB-B89F-D94F-9911-70FDE404F60E}"/>
              </a:ext>
            </a:extLst>
          </p:cNvPr>
          <p:cNvGrpSpPr/>
          <p:nvPr/>
        </p:nvGrpSpPr>
        <p:grpSpPr>
          <a:xfrm rot="16200000" flipV="1">
            <a:off x="-3344333" y="3344334"/>
            <a:ext cx="6858000" cy="169333"/>
            <a:chOff x="1818759" y="-1"/>
            <a:chExt cx="10373241" cy="173595"/>
          </a:xfrm>
        </p:grpSpPr>
        <p:sp>
          <p:nvSpPr>
            <p:cNvPr id="31" name="Rectangle 30">
              <a:extLst>
                <a:ext uri="{FF2B5EF4-FFF2-40B4-BE49-F238E27FC236}">
                  <a16:creationId xmlns:a16="http://schemas.microsoft.com/office/drawing/2014/main" id="{9F916C1E-7ABE-BF42-91C0-25E270132F97}"/>
                </a:ext>
              </a:extLst>
            </p:cNvPr>
            <p:cNvSpPr/>
            <p:nvPr/>
          </p:nvSpPr>
          <p:spPr>
            <a:xfrm>
              <a:off x="1818759" y="1419"/>
              <a:ext cx="3457747" cy="172174"/>
            </a:xfrm>
            <a:prstGeom prst="rect">
              <a:avLst/>
            </a:prstGeom>
            <a:solidFill>
              <a:srgbClr val="6B9D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B165B1A-B25B-B247-AA8D-D7523234382B}"/>
                </a:ext>
              </a:extLst>
            </p:cNvPr>
            <p:cNvSpPr/>
            <p:nvPr/>
          </p:nvSpPr>
          <p:spPr>
            <a:xfrm>
              <a:off x="5276506" y="1420"/>
              <a:ext cx="3457747" cy="172174"/>
            </a:xfrm>
            <a:prstGeom prst="rect">
              <a:avLst/>
            </a:prstGeom>
            <a:solidFill>
              <a:srgbClr val="FFCD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4F88DFD8-10DB-0E40-94DD-3DF0AC152F08}"/>
                </a:ext>
              </a:extLst>
            </p:cNvPr>
            <p:cNvSpPr/>
            <p:nvPr/>
          </p:nvSpPr>
          <p:spPr>
            <a:xfrm>
              <a:off x="8734253" y="-1"/>
              <a:ext cx="3457747" cy="172174"/>
            </a:xfrm>
            <a:prstGeom prst="rect">
              <a:avLst/>
            </a:prstGeom>
            <a:solidFill>
              <a:srgbClr val="B423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36477D68-7386-4B45-BBE3-E7F847759D32}"/>
              </a:ext>
            </a:extLst>
          </p:cNvPr>
          <p:cNvPicPr>
            <a:picLocks noChangeAspect="1"/>
          </p:cNvPicPr>
          <p:nvPr/>
        </p:nvPicPr>
        <p:blipFill>
          <a:blip r:embed="rId3"/>
          <a:stretch>
            <a:fillRect/>
          </a:stretch>
        </p:blipFill>
        <p:spPr>
          <a:xfrm>
            <a:off x="5312597" y="462768"/>
            <a:ext cx="5710406" cy="5710406"/>
          </a:xfrm>
          <a:prstGeom prst="rect">
            <a:avLst/>
          </a:prstGeom>
        </p:spPr>
      </p:pic>
      <p:sp>
        <p:nvSpPr>
          <p:cNvPr id="9" name="TextBox 8">
            <a:extLst>
              <a:ext uri="{FF2B5EF4-FFF2-40B4-BE49-F238E27FC236}">
                <a16:creationId xmlns:a16="http://schemas.microsoft.com/office/drawing/2014/main" id="{88193100-5455-204A-B94C-D4AC159C0CC1}"/>
              </a:ext>
            </a:extLst>
          </p:cNvPr>
          <p:cNvSpPr txBox="1"/>
          <p:nvPr/>
        </p:nvSpPr>
        <p:spPr>
          <a:xfrm>
            <a:off x="419063" y="2286000"/>
            <a:ext cx="4893534" cy="2062103"/>
          </a:xfrm>
          <a:prstGeom prst="rect">
            <a:avLst/>
          </a:prstGeom>
          <a:noFill/>
        </p:spPr>
        <p:txBody>
          <a:bodyPr wrap="square" rtlCol="0">
            <a:spAutoFit/>
          </a:bodyPr>
          <a:lstStyle/>
          <a:p>
            <a:pPr algn="ctr"/>
            <a:r>
              <a:rPr lang="en-US" sz="3200" b="1" i="1" dirty="0">
                <a:solidFill>
                  <a:srgbClr val="C00000"/>
                </a:solidFill>
                <a:latin typeface="Arial" panose="020B0604020202020204" pitchFamily="34" charset="0"/>
                <a:cs typeface="Arial" panose="020B0604020202020204" pitchFamily="34" charset="0"/>
              </a:rPr>
              <a:t>ACUE’s mission:</a:t>
            </a:r>
          </a:p>
          <a:p>
            <a:pPr algn="ctr"/>
            <a:r>
              <a:rPr lang="en-US" sz="3200" b="1" i="1" dirty="0">
                <a:solidFill>
                  <a:srgbClr val="343E48"/>
                </a:solidFill>
                <a:latin typeface="Arial" panose="020B0604020202020204" pitchFamily="34" charset="0"/>
                <a:cs typeface="Arial" panose="020B0604020202020204" pitchFamily="34" charset="0"/>
              </a:rPr>
              <a:t>Student success</a:t>
            </a:r>
          </a:p>
          <a:p>
            <a:pPr algn="ctr"/>
            <a:r>
              <a:rPr lang="en-US" sz="3200" b="1" i="1" dirty="0">
                <a:solidFill>
                  <a:srgbClr val="343E48"/>
                </a:solidFill>
                <a:latin typeface="Arial" panose="020B0604020202020204" pitchFamily="34" charset="0"/>
                <a:cs typeface="Arial" panose="020B0604020202020204" pitchFamily="34" charset="0"/>
              </a:rPr>
              <a:t> through quality instruction</a:t>
            </a:r>
            <a:r>
              <a:rPr lang="en-US" sz="3200" b="1" dirty="0">
                <a:solidFill>
                  <a:srgbClr val="343E48"/>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4708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0E6F6049-3913-F44B-B10A-26DA6BC8E3E1}"/>
              </a:ext>
            </a:extLst>
          </p:cNvPr>
          <p:cNvSpPr/>
          <p:nvPr/>
        </p:nvSpPr>
        <p:spPr>
          <a:xfrm>
            <a:off x="-97536" y="-146304"/>
            <a:ext cx="12307754" cy="3799931"/>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B9DB3"/>
              </a:solidFill>
            </a:endParaRPr>
          </a:p>
        </p:txBody>
      </p:sp>
      <p:sp>
        <p:nvSpPr>
          <p:cNvPr id="117" name="Rectangle 116">
            <a:extLst>
              <a:ext uri="{FF2B5EF4-FFF2-40B4-BE49-F238E27FC236}">
                <a16:creationId xmlns:a16="http://schemas.microsoft.com/office/drawing/2014/main" id="{BDCE698D-5C2C-B240-9BE2-3017A50B0047}"/>
              </a:ext>
            </a:extLst>
          </p:cNvPr>
          <p:cNvSpPr/>
          <p:nvPr/>
        </p:nvSpPr>
        <p:spPr>
          <a:xfrm>
            <a:off x="4367126" y="1508192"/>
            <a:ext cx="3457747" cy="28249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8" name="Rectangle 117">
            <a:extLst>
              <a:ext uri="{FF2B5EF4-FFF2-40B4-BE49-F238E27FC236}">
                <a16:creationId xmlns:a16="http://schemas.microsoft.com/office/drawing/2014/main" id="{B29447EB-4C02-AB40-B8FE-B8AAB9076F0E}"/>
              </a:ext>
            </a:extLst>
          </p:cNvPr>
          <p:cNvSpPr/>
          <p:nvPr/>
        </p:nvSpPr>
        <p:spPr>
          <a:xfrm>
            <a:off x="8329617" y="1508192"/>
            <a:ext cx="3457747" cy="28249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AE2DF1D7-9F4C-244F-BAE0-F62644B8D983}"/>
              </a:ext>
            </a:extLst>
          </p:cNvPr>
          <p:cNvSpPr/>
          <p:nvPr/>
        </p:nvSpPr>
        <p:spPr>
          <a:xfrm>
            <a:off x="397077" y="1508192"/>
            <a:ext cx="3395560" cy="28249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69560511-AC09-4E42-8313-D9C6D157CA8D}"/>
              </a:ext>
            </a:extLst>
          </p:cNvPr>
          <p:cNvSpPr/>
          <p:nvPr/>
        </p:nvSpPr>
        <p:spPr>
          <a:xfrm>
            <a:off x="4367126" y="1508192"/>
            <a:ext cx="3457747" cy="2702159"/>
          </a:xfrm>
          <a:prstGeom prst="rect">
            <a:avLst/>
          </a:prstGeom>
          <a:solidFill>
            <a:srgbClr val="6B9DB3">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D3F"/>
              </a:solidFill>
            </a:endParaRPr>
          </a:p>
        </p:txBody>
      </p:sp>
      <p:grpSp>
        <p:nvGrpSpPr>
          <p:cNvPr id="62" name="Group 61">
            <a:extLst>
              <a:ext uri="{FF2B5EF4-FFF2-40B4-BE49-F238E27FC236}">
                <a16:creationId xmlns:a16="http://schemas.microsoft.com/office/drawing/2014/main" id="{B44C83BA-370A-BE44-8A0C-59C88530DD8D}"/>
              </a:ext>
            </a:extLst>
          </p:cNvPr>
          <p:cNvGrpSpPr/>
          <p:nvPr/>
        </p:nvGrpSpPr>
        <p:grpSpPr>
          <a:xfrm>
            <a:off x="4635127" y="1143461"/>
            <a:ext cx="2921744" cy="1396337"/>
            <a:chOff x="1025854" y="1734320"/>
            <a:chExt cx="2680260" cy="1396337"/>
          </a:xfrm>
          <a:effectLst>
            <a:outerShdw blurRad="203200" sx="102000" sy="102000" algn="ctr" rotWithShape="0">
              <a:prstClr val="black">
                <a:alpha val="11000"/>
              </a:prstClr>
            </a:outerShdw>
          </a:effectLst>
        </p:grpSpPr>
        <p:grpSp>
          <p:nvGrpSpPr>
            <p:cNvPr id="63" name="Group 62">
              <a:extLst>
                <a:ext uri="{FF2B5EF4-FFF2-40B4-BE49-F238E27FC236}">
                  <a16:creationId xmlns:a16="http://schemas.microsoft.com/office/drawing/2014/main" id="{71848275-615E-864C-A31D-2042DEA90E47}"/>
                </a:ext>
              </a:extLst>
            </p:cNvPr>
            <p:cNvGrpSpPr/>
            <p:nvPr/>
          </p:nvGrpSpPr>
          <p:grpSpPr>
            <a:xfrm>
              <a:off x="1202942" y="1925910"/>
              <a:ext cx="2369090" cy="1204747"/>
              <a:chOff x="4125170" y="1012741"/>
              <a:chExt cx="3457747" cy="1554219"/>
            </a:xfrm>
            <a:solidFill>
              <a:srgbClr val="FFCD3F"/>
            </a:solidFill>
          </p:grpSpPr>
          <p:sp>
            <p:nvSpPr>
              <p:cNvPr id="67" name="Rectangle 66">
                <a:extLst>
                  <a:ext uri="{FF2B5EF4-FFF2-40B4-BE49-F238E27FC236}">
                    <a16:creationId xmlns:a16="http://schemas.microsoft.com/office/drawing/2014/main" id="{D587DB21-DD2F-9A41-BC71-BDDFF01032BA}"/>
                  </a:ext>
                </a:extLst>
              </p:cNvPr>
              <p:cNvSpPr/>
              <p:nvPr/>
            </p:nvSpPr>
            <p:spPr>
              <a:xfrm>
                <a:off x="4125170" y="1012741"/>
                <a:ext cx="3457743" cy="1171263"/>
              </a:xfrm>
              <a:prstGeom prst="rect">
                <a:avLst/>
              </a:prstGeom>
              <a:solidFill>
                <a:srgbClr val="B423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riangle 67">
                <a:extLst>
                  <a:ext uri="{FF2B5EF4-FFF2-40B4-BE49-F238E27FC236}">
                    <a16:creationId xmlns:a16="http://schemas.microsoft.com/office/drawing/2014/main" id="{A6F59C45-9403-8E4F-AA0D-39CA34679E0F}"/>
                  </a:ext>
                </a:extLst>
              </p:cNvPr>
              <p:cNvSpPr/>
              <p:nvPr/>
            </p:nvSpPr>
            <p:spPr>
              <a:xfrm rot="10800000">
                <a:off x="4125171" y="2184004"/>
                <a:ext cx="3457746" cy="382956"/>
              </a:xfrm>
              <a:prstGeom prst="triangle">
                <a:avLst/>
              </a:prstGeom>
              <a:solidFill>
                <a:srgbClr val="B42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a:extLst>
                <a:ext uri="{FF2B5EF4-FFF2-40B4-BE49-F238E27FC236}">
                  <a16:creationId xmlns:a16="http://schemas.microsoft.com/office/drawing/2014/main" id="{FAA8553C-70E4-DF4A-832F-2EBFFDF73642}"/>
                </a:ext>
              </a:extLst>
            </p:cNvPr>
            <p:cNvGrpSpPr/>
            <p:nvPr/>
          </p:nvGrpSpPr>
          <p:grpSpPr>
            <a:xfrm>
              <a:off x="1025854" y="1734320"/>
              <a:ext cx="2680260" cy="1204747"/>
              <a:chOff x="476658" y="1012741"/>
              <a:chExt cx="3457747" cy="1554219"/>
            </a:xfrm>
          </p:grpSpPr>
          <p:sp>
            <p:nvSpPr>
              <p:cNvPr id="65" name="Triangle 64">
                <a:extLst>
                  <a:ext uri="{FF2B5EF4-FFF2-40B4-BE49-F238E27FC236}">
                    <a16:creationId xmlns:a16="http://schemas.microsoft.com/office/drawing/2014/main" id="{8BA5C11C-F884-D644-81DA-323B4F70090D}"/>
                  </a:ext>
                </a:extLst>
              </p:cNvPr>
              <p:cNvSpPr/>
              <p:nvPr/>
            </p:nvSpPr>
            <p:spPr>
              <a:xfrm rot="10800000">
                <a:off x="476658" y="2184004"/>
                <a:ext cx="3457747" cy="3829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E1D6ABA1-2F3A-774E-962C-EC266DAF0BF2}"/>
                  </a:ext>
                </a:extLst>
              </p:cNvPr>
              <p:cNvSpPr/>
              <p:nvPr/>
            </p:nvSpPr>
            <p:spPr>
              <a:xfrm>
                <a:off x="476658" y="1012741"/>
                <a:ext cx="3457747" cy="117126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9" name="Rectangle 68">
            <a:extLst>
              <a:ext uri="{FF2B5EF4-FFF2-40B4-BE49-F238E27FC236}">
                <a16:creationId xmlns:a16="http://schemas.microsoft.com/office/drawing/2014/main" id="{16CBE04C-1906-F34B-9A9E-566B50A881DB}"/>
              </a:ext>
            </a:extLst>
          </p:cNvPr>
          <p:cNvSpPr/>
          <p:nvPr/>
        </p:nvSpPr>
        <p:spPr>
          <a:xfrm>
            <a:off x="8327877" y="1508192"/>
            <a:ext cx="3461227" cy="2702159"/>
          </a:xfrm>
          <a:prstGeom prst="rect">
            <a:avLst/>
          </a:prstGeom>
          <a:solidFill>
            <a:srgbClr val="6B9DB3">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a:extLst>
              <a:ext uri="{FF2B5EF4-FFF2-40B4-BE49-F238E27FC236}">
                <a16:creationId xmlns:a16="http://schemas.microsoft.com/office/drawing/2014/main" id="{76ADE562-FAE4-144A-BF19-D773D822CB76}"/>
              </a:ext>
            </a:extLst>
          </p:cNvPr>
          <p:cNvGrpSpPr/>
          <p:nvPr/>
        </p:nvGrpSpPr>
        <p:grpSpPr>
          <a:xfrm>
            <a:off x="8597618" y="1143461"/>
            <a:ext cx="2921744" cy="1396337"/>
            <a:chOff x="1025854" y="1734320"/>
            <a:chExt cx="2680260" cy="1396337"/>
          </a:xfrm>
          <a:effectLst>
            <a:outerShdw blurRad="203200" sx="102000" sy="102000" algn="ctr" rotWithShape="0">
              <a:prstClr val="black">
                <a:alpha val="11000"/>
              </a:prstClr>
            </a:outerShdw>
          </a:effectLst>
        </p:grpSpPr>
        <p:grpSp>
          <p:nvGrpSpPr>
            <p:cNvPr id="71" name="Group 70">
              <a:extLst>
                <a:ext uri="{FF2B5EF4-FFF2-40B4-BE49-F238E27FC236}">
                  <a16:creationId xmlns:a16="http://schemas.microsoft.com/office/drawing/2014/main" id="{EB6FF988-B722-E044-A976-47BFAA38C271}"/>
                </a:ext>
              </a:extLst>
            </p:cNvPr>
            <p:cNvGrpSpPr/>
            <p:nvPr/>
          </p:nvGrpSpPr>
          <p:grpSpPr>
            <a:xfrm>
              <a:off x="1191127" y="1925910"/>
              <a:ext cx="2380906" cy="1204747"/>
              <a:chOff x="4107926" y="1012741"/>
              <a:chExt cx="3474992" cy="1554219"/>
            </a:xfrm>
            <a:solidFill>
              <a:srgbClr val="FFCD3F"/>
            </a:solidFill>
          </p:grpSpPr>
          <p:sp>
            <p:nvSpPr>
              <p:cNvPr id="75" name="Rectangle 74">
                <a:extLst>
                  <a:ext uri="{FF2B5EF4-FFF2-40B4-BE49-F238E27FC236}">
                    <a16:creationId xmlns:a16="http://schemas.microsoft.com/office/drawing/2014/main" id="{047472F8-E97F-9B4F-B690-44FF4941F898}"/>
                  </a:ext>
                </a:extLst>
              </p:cNvPr>
              <p:cNvSpPr/>
              <p:nvPr/>
            </p:nvSpPr>
            <p:spPr>
              <a:xfrm>
                <a:off x="4125170" y="1012741"/>
                <a:ext cx="3457748" cy="1171263"/>
              </a:xfrm>
              <a:prstGeom prst="rect">
                <a:avLst/>
              </a:prstGeom>
              <a:solidFill>
                <a:srgbClr val="6B9D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riangle 75">
                <a:extLst>
                  <a:ext uri="{FF2B5EF4-FFF2-40B4-BE49-F238E27FC236}">
                    <a16:creationId xmlns:a16="http://schemas.microsoft.com/office/drawing/2014/main" id="{9BB9F5B4-A687-7D47-BC71-EA81CD59B279}"/>
                  </a:ext>
                </a:extLst>
              </p:cNvPr>
              <p:cNvSpPr/>
              <p:nvPr/>
            </p:nvSpPr>
            <p:spPr>
              <a:xfrm rot="10800000">
                <a:off x="4107926" y="2184004"/>
                <a:ext cx="3457743" cy="382956"/>
              </a:xfrm>
              <a:prstGeom prst="triangle">
                <a:avLst/>
              </a:prstGeom>
              <a:solidFill>
                <a:srgbClr val="6B9D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 name="Group 71">
              <a:extLst>
                <a:ext uri="{FF2B5EF4-FFF2-40B4-BE49-F238E27FC236}">
                  <a16:creationId xmlns:a16="http://schemas.microsoft.com/office/drawing/2014/main" id="{68444984-9B7A-8D48-B971-14FD55A2B753}"/>
                </a:ext>
              </a:extLst>
            </p:cNvPr>
            <p:cNvGrpSpPr/>
            <p:nvPr/>
          </p:nvGrpSpPr>
          <p:grpSpPr>
            <a:xfrm>
              <a:off x="1025854" y="1734320"/>
              <a:ext cx="2680260" cy="1204747"/>
              <a:chOff x="476658" y="1012741"/>
              <a:chExt cx="3457747" cy="1554219"/>
            </a:xfrm>
          </p:grpSpPr>
          <p:sp>
            <p:nvSpPr>
              <p:cNvPr id="73" name="Triangle 72">
                <a:extLst>
                  <a:ext uri="{FF2B5EF4-FFF2-40B4-BE49-F238E27FC236}">
                    <a16:creationId xmlns:a16="http://schemas.microsoft.com/office/drawing/2014/main" id="{7605D93E-9334-BA48-A674-E854F28B9141}"/>
                  </a:ext>
                </a:extLst>
              </p:cNvPr>
              <p:cNvSpPr/>
              <p:nvPr/>
            </p:nvSpPr>
            <p:spPr>
              <a:xfrm rot="10800000">
                <a:off x="476658" y="2184004"/>
                <a:ext cx="3457747" cy="3829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7609E16F-3004-7A42-89B4-DEC79D597516}"/>
                  </a:ext>
                </a:extLst>
              </p:cNvPr>
              <p:cNvSpPr/>
              <p:nvPr/>
            </p:nvSpPr>
            <p:spPr>
              <a:xfrm>
                <a:off x="476658" y="1012741"/>
                <a:ext cx="3457747" cy="117126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9" name="Rectangle 28">
            <a:extLst>
              <a:ext uri="{FF2B5EF4-FFF2-40B4-BE49-F238E27FC236}">
                <a16:creationId xmlns:a16="http://schemas.microsoft.com/office/drawing/2014/main" id="{EF09707E-A695-174F-BB48-B23369BF0BAE}"/>
              </a:ext>
            </a:extLst>
          </p:cNvPr>
          <p:cNvSpPr/>
          <p:nvPr/>
        </p:nvSpPr>
        <p:spPr>
          <a:xfrm>
            <a:off x="395336" y="1484695"/>
            <a:ext cx="3365536" cy="2702159"/>
          </a:xfrm>
          <a:prstGeom prst="rect">
            <a:avLst/>
          </a:prstGeom>
          <a:solidFill>
            <a:srgbClr val="6B9DB3">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0664CA9E-7580-8E4C-9088-96B1257D462D}"/>
              </a:ext>
            </a:extLst>
          </p:cNvPr>
          <p:cNvGrpSpPr/>
          <p:nvPr/>
        </p:nvGrpSpPr>
        <p:grpSpPr>
          <a:xfrm>
            <a:off x="665077" y="1143461"/>
            <a:ext cx="2921744" cy="1396337"/>
            <a:chOff x="1025854" y="1734320"/>
            <a:chExt cx="2680260" cy="1396337"/>
          </a:xfrm>
          <a:effectLst>
            <a:outerShdw blurRad="203200" sx="102000" sy="102000" algn="ctr" rotWithShape="0">
              <a:prstClr val="black">
                <a:alpha val="11000"/>
              </a:prstClr>
            </a:outerShdw>
          </a:effectLst>
        </p:grpSpPr>
        <p:grpSp>
          <p:nvGrpSpPr>
            <p:cNvPr id="58" name="Group 57">
              <a:extLst>
                <a:ext uri="{FF2B5EF4-FFF2-40B4-BE49-F238E27FC236}">
                  <a16:creationId xmlns:a16="http://schemas.microsoft.com/office/drawing/2014/main" id="{DBC41ABD-EB0A-114F-A1A6-E02DF83D7E9B}"/>
                </a:ext>
              </a:extLst>
            </p:cNvPr>
            <p:cNvGrpSpPr/>
            <p:nvPr/>
          </p:nvGrpSpPr>
          <p:grpSpPr>
            <a:xfrm>
              <a:off x="1202942" y="1925910"/>
              <a:ext cx="2369091" cy="1204747"/>
              <a:chOff x="4125170" y="1012741"/>
              <a:chExt cx="3457748" cy="1554219"/>
            </a:xfrm>
            <a:solidFill>
              <a:srgbClr val="FFCD3F"/>
            </a:solidFill>
          </p:grpSpPr>
          <p:sp>
            <p:nvSpPr>
              <p:cNvPr id="56" name="Rectangle 55">
                <a:extLst>
                  <a:ext uri="{FF2B5EF4-FFF2-40B4-BE49-F238E27FC236}">
                    <a16:creationId xmlns:a16="http://schemas.microsoft.com/office/drawing/2014/main" id="{5484EC88-E81B-1A41-8047-001897D3F08B}"/>
                  </a:ext>
                </a:extLst>
              </p:cNvPr>
              <p:cNvSpPr/>
              <p:nvPr/>
            </p:nvSpPr>
            <p:spPr>
              <a:xfrm>
                <a:off x="4125171" y="1012741"/>
                <a:ext cx="3457747" cy="1171263"/>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iangle 56">
                <a:extLst>
                  <a:ext uri="{FF2B5EF4-FFF2-40B4-BE49-F238E27FC236}">
                    <a16:creationId xmlns:a16="http://schemas.microsoft.com/office/drawing/2014/main" id="{68C57F3A-5F02-5F4B-989F-A1059BE26491}"/>
                  </a:ext>
                </a:extLst>
              </p:cNvPr>
              <p:cNvSpPr/>
              <p:nvPr/>
            </p:nvSpPr>
            <p:spPr>
              <a:xfrm rot="10800000">
                <a:off x="4125170" y="2184004"/>
                <a:ext cx="3457743" cy="3829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1E586FD-6302-F646-9E84-7B40FD06DC7F}"/>
                </a:ext>
              </a:extLst>
            </p:cNvPr>
            <p:cNvGrpSpPr/>
            <p:nvPr/>
          </p:nvGrpSpPr>
          <p:grpSpPr>
            <a:xfrm>
              <a:off x="1025854" y="1734320"/>
              <a:ext cx="2680260" cy="1204746"/>
              <a:chOff x="476658" y="1012742"/>
              <a:chExt cx="3457747" cy="1554218"/>
            </a:xfrm>
          </p:grpSpPr>
          <p:sp>
            <p:nvSpPr>
              <p:cNvPr id="53" name="Triangle 52">
                <a:extLst>
                  <a:ext uri="{FF2B5EF4-FFF2-40B4-BE49-F238E27FC236}">
                    <a16:creationId xmlns:a16="http://schemas.microsoft.com/office/drawing/2014/main" id="{9F846047-ECC9-7F48-8A61-B3009C3B6069}"/>
                  </a:ext>
                </a:extLst>
              </p:cNvPr>
              <p:cNvSpPr/>
              <p:nvPr/>
            </p:nvSpPr>
            <p:spPr>
              <a:xfrm rot="10800000">
                <a:off x="476658" y="2184004"/>
                <a:ext cx="3457747" cy="3829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7D5F642F-505B-5944-8418-ABA6F847471D}"/>
                  </a:ext>
                </a:extLst>
              </p:cNvPr>
              <p:cNvSpPr/>
              <p:nvPr/>
            </p:nvSpPr>
            <p:spPr>
              <a:xfrm>
                <a:off x="476658" y="1012742"/>
                <a:ext cx="3457747" cy="117126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20" name="Group 119">
            <a:extLst>
              <a:ext uri="{FF2B5EF4-FFF2-40B4-BE49-F238E27FC236}">
                <a16:creationId xmlns:a16="http://schemas.microsoft.com/office/drawing/2014/main" id="{95660A4C-0CE5-C844-9C9E-04D59F74364E}"/>
              </a:ext>
            </a:extLst>
          </p:cNvPr>
          <p:cNvGrpSpPr/>
          <p:nvPr/>
        </p:nvGrpSpPr>
        <p:grpSpPr>
          <a:xfrm flipV="1">
            <a:off x="0" y="6700003"/>
            <a:ext cx="12192000" cy="166498"/>
            <a:chOff x="1818759" y="-1"/>
            <a:chExt cx="10373241" cy="173595"/>
          </a:xfrm>
        </p:grpSpPr>
        <p:sp>
          <p:nvSpPr>
            <p:cNvPr id="121" name="Rectangle 120">
              <a:extLst>
                <a:ext uri="{FF2B5EF4-FFF2-40B4-BE49-F238E27FC236}">
                  <a16:creationId xmlns:a16="http://schemas.microsoft.com/office/drawing/2014/main" id="{EEB8B6A8-80F7-F945-9CBF-F371B8956563}"/>
                </a:ext>
              </a:extLst>
            </p:cNvPr>
            <p:cNvSpPr/>
            <p:nvPr/>
          </p:nvSpPr>
          <p:spPr>
            <a:xfrm>
              <a:off x="1818759" y="1419"/>
              <a:ext cx="3457747" cy="172174"/>
            </a:xfrm>
            <a:prstGeom prst="rect">
              <a:avLst/>
            </a:prstGeom>
            <a:solidFill>
              <a:srgbClr val="FFCD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D3F"/>
                </a:solidFill>
              </a:endParaRPr>
            </a:p>
          </p:txBody>
        </p:sp>
        <p:sp>
          <p:nvSpPr>
            <p:cNvPr id="122" name="Rectangle 121">
              <a:extLst>
                <a:ext uri="{FF2B5EF4-FFF2-40B4-BE49-F238E27FC236}">
                  <a16:creationId xmlns:a16="http://schemas.microsoft.com/office/drawing/2014/main" id="{2A378493-96F6-8645-A6BE-2725BB4F41CB}"/>
                </a:ext>
              </a:extLst>
            </p:cNvPr>
            <p:cNvSpPr/>
            <p:nvPr/>
          </p:nvSpPr>
          <p:spPr>
            <a:xfrm>
              <a:off x="5276506" y="1420"/>
              <a:ext cx="3457747" cy="172174"/>
            </a:xfrm>
            <a:prstGeom prst="rect">
              <a:avLst/>
            </a:prstGeom>
            <a:solidFill>
              <a:srgbClr val="B423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extLst>
                <a:ext uri="{FF2B5EF4-FFF2-40B4-BE49-F238E27FC236}">
                  <a16:creationId xmlns:a16="http://schemas.microsoft.com/office/drawing/2014/main" id="{C00178E0-174B-D044-955C-216DFBE064C7}"/>
                </a:ext>
              </a:extLst>
            </p:cNvPr>
            <p:cNvSpPr/>
            <p:nvPr/>
          </p:nvSpPr>
          <p:spPr>
            <a:xfrm>
              <a:off x="8734253" y="-1"/>
              <a:ext cx="3457747" cy="172174"/>
            </a:xfrm>
            <a:prstGeom prst="rect">
              <a:avLst/>
            </a:prstGeom>
            <a:solidFill>
              <a:srgbClr val="6B9D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B9DB3"/>
                </a:solidFill>
              </a:endParaRPr>
            </a:p>
          </p:txBody>
        </p:sp>
      </p:grpSp>
      <p:pic>
        <p:nvPicPr>
          <p:cNvPr id="4" name="Picture 3">
            <a:extLst>
              <a:ext uri="{FF2B5EF4-FFF2-40B4-BE49-F238E27FC236}">
                <a16:creationId xmlns:a16="http://schemas.microsoft.com/office/drawing/2014/main" id="{240CA73A-AC63-F448-8ABF-B5E2CF82DD7B}"/>
              </a:ext>
            </a:extLst>
          </p:cNvPr>
          <p:cNvPicPr>
            <a:picLocks noChangeAspect="1"/>
          </p:cNvPicPr>
          <p:nvPr/>
        </p:nvPicPr>
        <p:blipFill>
          <a:blip r:embed="rId3"/>
          <a:stretch>
            <a:fillRect/>
          </a:stretch>
        </p:blipFill>
        <p:spPr>
          <a:xfrm>
            <a:off x="8576299" y="2772990"/>
            <a:ext cx="556288" cy="498741"/>
          </a:xfrm>
          <a:prstGeom prst="rect">
            <a:avLst/>
          </a:prstGeom>
        </p:spPr>
      </p:pic>
      <p:pic>
        <p:nvPicPr>
          <p:cNvPr id="6" name="Picture 5" descr="A close up of a logo&#10;&#10;Description automatically generated">
            <a:extLst>
              <a:ext uri="{FF2B5EF4-FFF2-40B4-BE49-F238E27FC236}">
                <a16:creationId xmlns:a16="http://schemas.microsoft.com/office/drawing/2014/main" id="{E7200FCE-51F0-EE4B-9582-BB30187DCAD5}"/>
              </a:ext>
            </a:extLst>
          </p:cNvPr>
          <p:cNvPicPr>
            <a:picLocks noChangeAspect="1"/>
          </p:cNvPicPr>
          <p:nvPr/>
        </p:nvPicPr>
        <p:blipFill>
          <a:blip r:embed="rId4"/>
          <a:stretch>
            <a:fillRect/>
          </a:stretch>
        </p:blipFill>
        <p:spPr>
          <a:xfrm>
            <a:off x="10884685" y="246501"/>
            <a:ext cx="850900" cy="311150"/>
          </a:xfrm>
          <a:prstGeom prst="rect">
            <a:avLst/>
          </a:prstGeom>
        </p:spPr>
      </p:pic>
      <p:sp>
        <p:nvSpPr>
          <p:cNvPr id="47" name="Rectangle 46">
            <a:extLst>
              <a:ext uri="{FF2B5EF4-FFF2-40B4-BE49-F238E27FC236}">
                <a16:creationId xmlns:a16="http://schemas.microsoft.com/office/drawing/2014/main" id="{809FE507-B142-2448-B521-E5C44F9C6922}"/>
              </a:ext>
            </a:extLst>
          </p:cNvPr>
          <p:cNvSpPr/>
          <p:nvPr/>
        </p:nvSpPr>
        <p:spPr>
          <a:xfrm>
            <a:off x="4367126" y="4150808"/>
            <a:ext cx="3457747" cy="242176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8" name="Rectangle 47">
            <a:extLst>
              <a:ext uri="{FF2B5EF4-FFF2-40B4-BE49-F238E27FC236}">
                <a16:creationId xmlns:a16="http://schemas.microsoft.com/office/drawing/2014/main" id="{C181F8E1-8223-7B45-99AC-F5F5B5A43DA6}"/>
              </a:ext>
            </a:extLst>
          </p:cNvPr>
          <p:cNvSpPr/>
          <p:nvPr/>
        </p:nvSpPr>
        <p:spPr>
          <a:xfrm>
            <a:off x="8329617" y="4150808"/>
            <a:ext cx="3457747" cy="242176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6932B6FA-704C-0243-890B-1D119E3F721D}"/>
              </a:ext>
            </a:extLst>
          </p:cNvPr>
          <p:cNvSpPr/>
          <p:nvPr/>
        </p:nvSpPr>
        <p:spPr>
          <a:xfrm>
            <a:off x="397076" y="4150809"/>
            <a:ext cx="3457747" cy="24217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242D98F4-02DD-9E47-87E1-B7AC911B5585}"/>
              </a:ext>
            </a:extLst>
          </p:cNvPr>
          <p:cNvSpPr/>
          <p:nvPr/>
        </p:nvSpPr>
        <p:spPr>
          <a:xfrm>
            <a:off x="4367126" y="4150808"/>
            <a:ext cx="3457747" cy="2385453"/>
          </a:xfrm>
          <a:prstGeom prst="rect">
            <a:avLst/>
          </a:prstGeom>
          <a:solidFill>
            <a:srgbClr val="6B9DB3">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D3F"/>
              </a:solidFill>
            </a:endParaRPr>
          </a:p>
        </p:txBody>
      </p:sp>
      <p:grpSp>
        <p:nvGrpSpPr>
          <p:cNvPr id="54" name="Group 53">
            <a:extLst>
              <a:ext uri="{FF2B5EF4-FFF2-40B4-BE49-F238E27FC236}">
                <a16:creationId xmlns:a16="http://schemas.microsoft.com/office/drawing/2014/main" id="{119431BD-8B37-934A-B8D1-449AFE29DA3E}"/>
              </a:ext>
            </a:extLst>
          </p:cNvPr>
          <p:cNvGrpSpPr/>
          <p:nvPr/>
        </p:nvGrpSpPr>
        <p:grpSpPr>
          <a:xfrm>
            <a:off x="4635127" y="3922907"/>
            <a:ext cx="2921744" cy="1396337"/>
            <a:chOff x="1025854" y="1734320"/>
            <a:chExt cx="2680260" cy="1396337"/>
          </a:xfrm>
          <a:effectLst>
            <a:outerShdw blurRad="203200" sx="102000" sy="102000" algn="ctr" rotWithShape="0">
              <a:prstClr val="black">
                <a:alpha val="11000"/>
              </a:prstClr>
            </a:outerShdw>
          </a:effectLst>
        </p:grpSpPr>
        <p:grpSp>
          <p:nvGrpSpPr>
            <p:cNvPr id="55" name="Group 54">
              <a:extLst>
                <a:ext uri="{FF2B5EF4-FFF2-40B4-BE49-F238E27FC236}">
                  <a16:creationId xmlns:a16="http://schemas.microsoft.com/office/drawing/2014/main" id="{949400B7-9753-D34B-8AF3-46B6F8CCFFF0}"/>
                </a:ext>
              </a:extLst>
            </p:cNvPr>
            <p:cNvGrpSpPr/>
            <p:nvPr/>
          </p:nvGrpSpPr>
          <p:grpSpPr>
            <a:xfrm>
              <a:off x="1202942" y="1925910"/>
              <a:ext cx="2369090" cy="1204747"/>
              <a:chOff x="4125170" y="1012741"/>
              <a:chExt cx="3457747" cy="1554219"/>
            </a:xfrm>
            <a:solidFill>
              <a:srgbClr val="FFCD3F"/>
            </a:solidFill>
          </p:grpSpPr>
          <p:sp>
            <p:nvSpPr>
              <p:cNvPr id="80" name="Rectangle 79">
                <a:extLst>
                  <a:ext uri="{FF2B5EF4-FFF2-40B4-BE49-F238E27FC236}">
                    <a16:creationId xmlns:a16="http://schemas.microsoft.com/office/drawing/2014/main" id="{49E3BF43-14CF-7C4A-BDA6-DA0C280DEC90}"/>
                  </a:ext>
                </a:extLst>
              </p:cNvPr>
              <p:cNvSpPr/>
              <p:nvPr/>
            </p:nvSpPr>
            <p:spPr>
              <a:xfrm>
                <a:off x="4125170" y="1012741"/>
                <a:ext cx="3457743" cy="1171263"/>
              </a:xfrm>
              <a:prstGeom prst="rect">
                <a:avLst/>
              </a:prstGeom>
              <a:solidFill>
                <a:srgbClr val="B423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riangle 80">
                <a:extLst>
                  <a:ext uri="{FF2B5EF4-FFF2-40B4-BE49-F238E27FC236}">
                    <a16:creationId xmlns:a16="http://schemas.microsoft.com/office/drawing/2014/main" id="{028F8CF2-46ED-534E-AAA3-1D0D2D02879E}"/>
                  </a:ext>
                </a:extLst>
              </p:cNvPr>
              <p:cNvSpPr/>
              <p:nvPr/>
            </p:nvSpPr>
            <p:spPr>
              <a:xfrm rot="10800000">
                <a:off x="4125171" y="2184004"/>
                <a:ext cx="3457746" cy="382956"/>
              </a:xfrm>
              <a:prstGeom prst="triangle">
                <a:avLst/>
              </a:prstGeom>
              <a:solidFill>
                <a:srgbClr val="B42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8798E0DF-158C-044D-A111-2327C4D17169}"/>
                </a:ext>
              </a:extLst>
            </p:cNvPr>
            <p:cNvGrpSpPr/>
            <p:nvPr/>
          </p:nvGrpSpPr>
          <p:grpSpPr>
            <a:xfrm>
              <a:off x="1025854" y="1734320"/>
              <a:ext cx="2680260" cy="1204747"/>
              <a:chOff x="476658" y="1012741"/>
              <a:chExt cx="3457747" cy="1554219"/>
            </a:xfrm>
          </p:grpSpPr>
          <p:sp>
            <p:nvSpPr>
              <p:cNvPr id="78" name="Triangle 77">
                <a:extLst>
                  <a:ext uri="{FF2B5EF4-FFF2-40B4-BE49-F238E27FC236}">
                    <a16:creationId xmlns:a16="http://schemas.microsoft.com/office/drawing/2014/main" id="{972E9AE8-7900-704F-89A1-12ACDC5B52DA}"/>
                  </a:ext>
                </a:extLst>
              </p:cNvPr>
              <p:cNvSpPr/>
              <p:nvPr/>
            </p:nvSpPr>
            <p:spPr>
              <a:xfrm rot="10800000">
                <a:off x="476658" y="2184004"/>
                <a:ext cx="3457747" cy="3829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F56D8605-9446-FE4B-97B2-89B32A509CEB}"/>
                  </a:ext>
                </a:extLst>
              </p:cNvPr>
              <p:cNvSpPr/>
              <p:nvPr/>
            </p:nvSpPr>
            <p:spPr>
              <a:xfrm>
                <a:off x="476658" y="1012741"/>
                <a:ext cx="3457747" cy="117126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82" name="Rectangle 81">
            <a:extLst>
              <a:ext uri="{FF2B5EF4-FFF2-40B4-BE49-F238E27FC236}">
                <a16:creationId xmlns:a16="http://schemas.microsoft.com/office/drawing/2014/main" id="{13409E61-3D69-BF45-9FFD-787D32444164}"/>
              </a:ext>
            </a:extLst>
          </p:cNvPr>
          <p:cNvSpPr/>
          <p:nvPr/>
        </p:nvSpPr>
        <p:spPr>
          <a:xfrm>
            <a:off x="8327877" y="4150808"/>
            <a:ext cx="3461227" cy="2385453"/>
          </a:xfrm>
          <a:prstGeom prst="rect">
            <a:avLst/>
          </a:prstGeom>
          <a:solidFill>
            <a:srgbClr val="6B9DB3">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FD9D2D79-E7DF-CA4C-95C1-B680981585ED}"/>
              </a:ext>
            </a:extLst>
          </p:cNvPr>
          <p:cNvGrpSpPr/>
          <p:nvPr/>
        </p:nvGrpSpPr>
        <p:grpSpPr>
          <a:xfrm>
            <a:off x="8597618" y="3922907"/>
            <a:ext cx="2921744" cy="1396337"/>
            <a:chOff x="1025854" y="1734320"/>
            <a:chExt cx="2680260" cy="1396337"/>
          </a:xfrm>
          <a:effectLst>
            <a:outerShdw blurRad="203200" sx="102000" sy="102000" algn="ctr" rotWithShape="0">
              <a:prstClr val="black">
                <a:alpha val="11000"/>
              </a:prstClr>
            </a:outerShdw>
          </a:effectLst>
        </p:grpSpPr>
        <p:grpSp>
          <p:nvGrpSpPr>
            <p:cNvPr id="84" name="Group 83">
              <a:extLst>
                <a:ext uri="{FF2B5EF4-FFF2-40B4-BE49-F238E27FC236}">
                  <a16:creationId xmlns:a16="http://schemas.microsoft.com/office/drawing/2014/main" id="{C0F47D82-FD6F-9548-A334-38FFCA4624F7}"/>
                </a:ext>
              </a:extLst>
            </p:cNvPr>
            <p:cNvGrpSpPr/>
            <p:nvPr/>
          </p:nvGrpSpPr>
          <p:grpSpPr>
            <a:xfrm>
              <a:off x="1191127" y="1925910"/>
              <a:ext cx="2380906" cy="1204747"/>
              <a:chOff x="4107926" y="1012741"/>
              <a:chExt cx="3474992" cy="1554219"/>
            </a:xfrm>
            <a:solidFill>
              <a:srgbClr val="FFCD3F"/>
            </a:solidFill>
          </p:grpSpPr>
          <p:sp>
            <p:nvSpPr>
              <p:cNvPr id="88" name="Rectangle 87">
                <a:extLst>
                  <a:ext uri="{FF2B5EF4-FFF2-40B4-BE49-F238E27FC236}">
                    <a16:creationId xmlns:a16="http://schemas.microsoft.com/office/drawing/2014/main" id="{0C6FBBFE-7020-E048-A1C3-38C6BBE89663}"/>
                  </a:ext>
                </a:extLst>
              </p:cNvPr>
              <p:cNvSpPr/>
              <p:nvPr/>
            </p:nvSpPr>
            <p:spPr>
              <a:xfrm>
                <a:off x="4125170" y="1012741"/>
                <a:ext cx="3457748" cy="1171263"/>
              </a:xfrm>
              <a:prstGeom prst="rect">
                <a:avLst/>
              </a:prstGeom>
              <a:solidFill>
                <a:srgbClr val="6B9D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riangle 88">
                <a:extLst>
                  <a:ext uri="{FF2B5EF4-FFF2-40B4-BE49-F238E27FC236}">
                    <a16:creationId xmlns:a16="http://schemas.microsoft.com/office/drawing/2014/main" id="{0992B5B5-4AA3-6B45-9AAE-C194D229A5BE}"/>
                  </a:ext>
                </a:extLst>
              </p:cNvPr>
              <p:cNvSpPr/>
              <p:nvPr/>
            </p:nvSpPr>
            <p:spPr>
              <a:xfrm rot="10800000">
                <a:off x="4107926" y="2184004"/>
                <a:ext cx="3457743" cy="382956"/>
              </a:xfrm>
              <a:prstGeom prst="triangle">
                <a:avLst/>
              </a:prstGeom>
              <a:solidFill>
                <a:srgbClr val="6B9D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A5A2C7EB-3ABA-AD47-94CD-5D67231B4E81}"/>
                </a:ext>
              </a:extLst>
            </p:cNvPr>
            <p:cNvGrpSpPr/>
            <p:nvPr/>
          </p:nvGrpSpPr>
          <p:grpSpPr>
            <a:xfrm>
              <a:off x="1025854" y="1734320"/>
              <a:ext cx="2680260" cy="1204747"/>
              <a:chOff x="476658" y="1012741"/>
              <a:chExt cx="3457747" cy="1554219"/>
            </a:xfrm>
          </p:grpSpPr>
          <p:sp>
            <p:nvSpPr>
              <p:cNvPr id="86" name="Triangle 85">
                <a:extLst>
                  <a:ext uri="{FF2B5EF4-FFF2-40B4-BE49-F238E27FC236}">
                    <a16:creationId xmlns:a16="http://schemas.microsoft.com/office/drawing/2014/main" id="{17A0DF1F-C97A-2446-B49D-3DF135D81ADF}"/>
                  </a:ext>
                </a:extLst>
              </p:cNvPr>
              <p:cNvSpPr/>
              <p:nvPr/>
            </p:nvSpPr>
            <p:spPr>
              <a:xfrm rot="10800000">
                <a:off x="476658" y="2184004"/>
                <a:ext cx="3457747" cy="3829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FDA4023-5915-AD45-96B1-1EA8E624AA26}"/>
                  </a:ext>
                </a:extLst>
              </p:cNvPr>
              <p:cNvSpPr/>
              <p:nvPr/>
            </p:nvSpPr>
            <p:spPr>
              <a:xfrm>
                <a:off x="476658" y="1012741"/>
                <a:ext cx="3457747" cy="117126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0" name="Rectangle 89">
            <a:extLst>
              <a:ext uri="{FF2B5EF4-FFF2-40B4-BE49-F238E27FC236}">
                <a16:creationId xmlns:a16="http://schemas.microsoft.com/office/drawing/2014/main" id="{A1AAFF4B-32D1-604D-A2C8-6D0CF3F893B8}"/>
              </a:ext>
            </a:extLst>
          </p:cNvPr>
          <p:cNvSpPr/>
          <p:nvPr/>
        </p:nvSpPr>
        <p:spPr>
          <a:xfrm>
            <a:off x="402897" y="4150808"/>
            <a:ext cx="3357976" cy="2385453"/>
          </a:xfrm>
          <a:prstGeom prst="rect">
            <a:avLst/>
          </a:prstGeom>
          <a:solidFill>
            <a:srgbClr val="6B9DB3">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a:extLst>
              <a:ext uri="{FF2B5EF4-FFF2-40B4-BE49-F238E27FC236}">
                <a16:creationId xmlns:a16="http://schemas.microsoft.com/office/drawing/2014/main" id="{0D0BA951-5332-6C48-A162-D92BB85BC40D}"/>
              </a:ext>
            </a:extLst>
          </p:cNvPr>
          <p:cNvSpPr txBox="1"/>
          <p:nvPr/>
        </p:nvSpPr>
        <p:spPr>
          <a:xfrm>
            <a:off x="5285539" y="2583450"/>
            <a:ext cx="2356403" cy="1415772"/>
          </a:xfrm>
          <a:prstGeom prst="rect">
            <a:avLst/>
          </a:prstGeom>
          <a:noFill/>
        </p:spPr>
        <p:txBody>
          <a:bodyPr wrap="square" rtlCol="0">
            <a:spAutoFit/>
          </a:bodyPr>
          <a:lstStyle/>
          <a:p>
            <a:pPr lvl="0" algn="ctr" fontAlgn="base"/>
            <a:r>
              <a:rPr lang="en-US" sz="1300" b="1" dirty="0">
                <a:solidFill>
                  <a:srgbClr val="343E48"/>
                </a:solidFill>
                <a:latin typeface="Arial" panose="020B0604020202020204" pitchFamily="34" charset="0"/>
                <a:cs typeface="Arial" panose="020B0604020202020204" pitchFamily="34" charset="0"/>
              </a:rPr>
              <a:t>Grades Up in Courses with Achievement Gaps</a:t>
            </a:r>
          </a:p>
          <a:p>
            <a:pPr lvl="0" algn="ctr" fontAlgn="base"/>
            <a:endParaRPr lang="en-US" sz="500" b="1" dirty="0">
              <a:solidFill>
                <a:srgbClr val="343E48"/>
              </a:solidFill>
              <a:latin typeface="Arial" panose="020B0604020202020204" pitchFamily="34" charset="0"/>
              <a:cs typeface="Arial" panose="020B0604020202020204" pitchFamily="34" charset="0"/>
            </a:endParaRPr>
          </a:p>
          <a:p>
            <a:pPr lvl="0" algn="ctr" fontAlgn="base"/>
            <a:r>
              <a:rPr lang="en-US" sz="1100" dirty="0">
                <a:solidFill>
                  <a:srgbClr val="343E48"/>
                </a:solidFill>
                <a:latin typeface="Arial" panose="020B0604020202020204" pitchFamily="34" charset="0"/>
                <a:cs typeface="Arial" panose="020B0604020202020204" pitchFamily="34" charset="0"/>
              </a:rPr>
              <a:t>Students learned more, earning better grades across 150 classes enrolling 4,500 students. Students earned more As and fewer Fs.</a:t>
            </a:r>
          </a:p>
          <a:p>
            <a:pPr lvl="0" algn="ctr" fontAlgn="base"/>
            <a:endParaRPr lang="en-US" sz="1100" dirty="0">
              <a:solidFill>
                <a:srgbClr val="343E48"/>
              </a:solidFill>
              <a:latin typeface="Arial" panose="020B0604020202020204" pitchFamily="34" charset="0"/>
              <a:cs typeface="Arial" panose="020B0604020202020204" pitchFamily="34" charset="0"/>
            </a:endParaRPr>
          </a:p>
        </p:txBody>
      </p:sp>
      <p:grpSp>
        <p:nvGrpSpPr>
          <p:cNvPr id="96" name="Group 95">
            <a:extLst>
              <a:ext uri="{FF2B5EF4-FFF2-40B4-BE49-F238E27FC236}">
                <a16:creationId xmlns:a16="http://schemas.microsoft.com/office/drawing/2014/main" id="{7496528F-C510-1D46-8711-D86C46BD23BA}"/>
              </a:ext>
            </a:extLst>
          </p:cNvPr>
          <p:cNvGrpSpPr/>
          <p:nvPr/>
        </p:nvGrpSpPr>
        <p:grpSpPr>
          <a:xfrm>
            <a:off x="639677" y="3922907"/>
            <a:ext cx="2921744" cy="1396337"/>
            <a:chOff x="1025854" y="1734320"/>
            <a:chExt cx="2680260" cy="1396337"/>
          </a:xfrm>
          <a:effectLst>
            <a:outerShdw blurRad="203200" sx="102000" sy="102000" algn="ctr" rotWithShape="0">
              <a:prstClr val="black">
                <a:alpha val="11000"/>
              </a:prstClr>
            </a:outerShdw>
          </a:effectLst>
        </p:grpSpPr>
        <p:grpSp>
          <p:nvGrpSpPr>
            <p:cNvPr id="97" name="Group 96">
              <a:extLst>
                <a:ext uri="{FF2B5EF4-FFF2-40B4-BE49-F238E27FC236}">
                  <a16:creationId xmlns:a16="http://schemas.microsoft.com/office/drawing/2014/main" id="{4B1E75D8-563E-914D-996F-61F6CFFD970C}"/>
                </a:ext>
              </a:extLst>
            </p:cNvPr>
            <p:cNvGrpSpPr/>
            <p:nvPr/>
          </p:nvGrpSpPr>
          <p:grpSpPr>
            <a:xfrm>
              <a:off x="1202942" y="1925910"/>
              <a:ext cx="2369091" cy="1204747"/>
              <a:chOff x="4125170" y="1012741"/>
              <a:chExt cx="3457748" cy="1554219"/>
            </a:xfrm>
            <a:solidFill>
              <a:srgbClr val="FFCD3F"/>
            </a:solidFill>
          </p:grpSpPr>
          <p:sp>
            <p:nvSpPr>
              <p:cNvPr id="101" name="Rectangle 100">
                <a:extLst>
                  <a:ext uri="{FF2B5EF4-FFF2-40B4-BE49-F238E27FC236}">
                    <a16:creationId xmlns:a16="http://schemas.microsoft.com/office/drawing/2014/main" id="{B2DC2AD9-BFD9-D545-B5F8-DEDEE4A3F94D}"/>
                  </a:ext>
                </a:extLst>
              </p:cNvPr>
              <p:cNvSpPr/>
              <p:nvPr/>
            </p:nvSpPr>
            <p:spPr>
              <a:xfrm>
                <a:off x="4125171" y="1012741"/>
                <a:ext cx="3457747" cy="1171263"/>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riangle 101">
                <a:extLst>
                  <a:ext uri="{FF2B5EF4-FFF2-40B4-BE49-F238E27FC236}">
                    <a16:creationId xmlns:a16="http://schemas.microsoft.com/office/drawing/2014/main" id="{74389947-F5E6-AD46-B0B3-2CB13A02EE33}"/>
                  </a:ext>
                </a:extLst>
              </p:cNvPr>
              <p:cNvSpPr/>
              <p:nvPr/>
            </p:nvSpPr>
            <p:spPr>
              <a:xfrm rot="10800000">
                <a:off x="4125170" y="2184004"/>
                <a:ext cx="3457743" cy="3829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a:extLst>
                <a:ext uri="{FF2B5EF4-FFF2-40B4-BE49-F238E27FC236}">
                  <a16:creationId xmlns:a16="http://schemas.microsoft.com/office/drawing/2014/main" id="{62C6E8BF-65C7-6446-834D-3B96B1A83CD8}"/>
                </a:ext>
              </a:extLst>
            </p:cNvPr>
            <p:cNvGrpSpPr/>
            <p:nvPr/>
          </p:nvGrpSpPr>
          <p:grpSpPr>
            <a:xfrm>
              <a:off x="1025854" y="1734320"/>
              <a:ext cx="2680260" cy="1204746"/>
              <a:chOff x="476658" y="1012742"/>
              <a:chExt cx="3457747" cy="1554218"/>
            </a:xfrm>
          </p:grpSpPr>
          <p:sp>
            <p:nvSpPr>
              <p:cNvPr id="99" name="Triangle 98">
                <a:extLst>
                  <a:ext uri="{FF2B5EF4-FFF2-40B4-BE49-F238E27FC236}">
                    <a16:creationId xmlns:a16="http://schemas.microsoft.com/office/drawing/2014/main" id="{BBE8754F-9AC0-934B-9A2A-CC860B0D58D1}"/>
                  </a:ext>
                </a:extLst>
              </p:cNvPr>
              <p:cNvSpPr/>
              <p:nvPr/>
            </p:nvSpPr>
            <p:spPr>
              <a:xfrm rot="10800000">
                <a:off x="476658" y="2184004"/>
                <a:ext cx="3457747" cy="3829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F9906074-CAF5-544C-8B03-294BA97692A0}"/>
                  </a:ext>
                </a:extLst>
              </p:cNvPr>
              <p:cNvSpPr/>
              <p:nvPr/>
            </p:nvSpPr>
            <p:spPr>
              <a:xfrm>
                <a:off x="476658" y="1012742"/>
                <a:ext cx="3457747" cy="117126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108" name="Picture 107">
            <a:extLst>
              <a:ext uri="{FF2B5EF4-FFF2-40B4-BE49-F238E27FC236}">
                <a16:creationId xmlns:a16="http://schemas.microsoft.com/office/drawing/2014/main" id="{A7A3CC83-4680-B245-BF80-6FAE7C38D48D}"/>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97219" y="4155577"/>
            <a:ext cx="2167961" cy="578732"/>
          </a:xfrm>
          <a:prstGeom prst="rect">
            <a:avLst/>
          </a:prstGeom>
        </p:spPr>
      </p:pic>
      <p:pic>
        <p:nvPicPr>
          <p:cNvPr id="109" name="Picture 108">
            <a:extLst>
              <a:ext uri="{FF2B5EF4-FFF2-40B4-BE49-F238E27FC236}">
                <a16:creationId xmlns:a16="http://schemas.microsoft.com/office/drawing/2014/main" id="{08F34500-A079-2C47-8BF4-B5BB0BBB2645}"/>
              </a:ext>
            </a:extLst>
          </p:cNvPr>
          <p:cNvPicPr>
            <a:picLocks noChangeAspect="1"/>
          </p:cNvPicPr>
          <p:nvPr/>
        </p:nvPicPr>
        <p:blipFill>
          <a:blip r:embed="rId6"/>
          <a:stretch>
            <a:fillRect/>
          </a:stretch>
        </p:blipFill>
        <p:spPr>
          <a:xfrm>
            <a:off x="9102870" y="1450362"/>
            <a:ext cx="2073866" cy="521971"/>
          </a:xfrm>
          <a:prstGeom prst="rect">
            <a:avLst/>
          </a:prstGeom>
        </p:spPr>
      </p:pic>
      <p:pic>
        <p:nvPicPr>
          <p:cNvPr id="92" name="Picture 91">
            <a:extLst>
              <a:ext uri="{FF2B5EF4-FFF2-40B4-BE49-F238E27FC236}">
                <a16:creationId xmlns:a16="http://schemas.microsoft.com/office/drawing/2014/main" id="{0D80A320-DA39-574E-960B-0CD7339D7925}"/>
              </a:ext>
            </a:extLst>
          </p:cNvPr>
          <p:cNvPicPr>
            <a:picLocks noChangeAspect="1"/>
          </p:cNvPicPr>
          <p:nvPr/>
        </p:nvPicPr>
        <p:blipFill>
          <a:blip r:embed="rId7"/>
          <a:stretch>
            <a:fillRect/>
          </a:stretch>
        </p:blipFill>
        <p:spPr>
          <a:xfrm>
            <a:off x="4496073" y="5639048"/>
            <a:ext cx="663461" cy="486538"/>
          </a:xfrm>
          <a:prstGeom prst="rect">
            <a:avLst/>
          </a:prstGeom>
        </p:spPr>
      </p:pic>
      <p:pic>
        <p:nvPicPr>
          <p:cNvPr id="2" name="Picture 1">
            <a:extLst>
              <a:ext uri="{FF2B5EF4-FFF2-40B4-BE49-F238E27FC236}">
                <a16:creationId xmlns:a16="http://schemas.microsoft.com/office/drawing/2014/main" id="{69BD5FB8-B7BC-2144-8410-E09E4D1FBA01}"/>
              </a:ext>
            </a:extLst>
          </p:cNvPr>
          <p:cNvPicPr>
            <a:picLocks noChangeAspect="1"/>
          </p:cNvPicPr>
          <p:nvPr/>
        </p:nvPicPr>
        <p:blipFill>
          <a:blip r:embed="rId8"/>
          <a:stretch>
            <a:fillRect/>
          </a:stretch>
        </p:blipFill>
        <p:spPr>
          <a:xfrm>
            <a:off x="458560" y="2886138"/>
            <a:ext cx="799117" cy="501771"/>
          </a:xfrm>
          <a:prstGeom prst="rect">
            <a:avLst/>
          </a:prstGeom>
        </p:spPr>
      </p:pic>
      <p:pic>
        <p:nvPicPr>
          <p:cNvPr id="7" name="Picture 6" descr="A close up of a sign&#10;&#10;Description automatically generated">
            <a:extLst>
              <a:ext uri="{FF2B5EF4-FFF2-40B4-BE49-F238E27FC236}">
                <a16:creationId xmlns:a16="http://schemas.microsoft.com/office/drawing/2014/main" id="{D04005BF-B413-574D-94A2-DE21BF79BEEC}"/>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8556823" y="5625271"/>
            <a:ext cx="551086" cy="655870"/>
          </a:xfrm>
          <a:prstGeom prst="rect">
            <a:avLst/>
          </a:prstGeom>
        </p:spPr>
      </p:pic>
      <p:cxnSp>
        <p:nvCxnSpPr>
          <p:cNvPr id="104" name="Straight Connector 103">
            <a:extLst>
              <a:ext uri="{FF2B5EF4-FFF2-40B4-BE49-F238E27FC236}">
                <a16:creationId xmlns:a16="http://schemas.microsoft.com/office/drawing/2014/main" id="{FFE70DCC-17F2-46B0-B5CC-756CCD73BFBD}"/>
              </a:ext>
            </a:extLst>
          </p:cNvPr>
          <p:cNvCxnSpPr/>
          <p:nvPr/>
        </p:nvCxnSpPr>
        <p:spPr>
          <a:xfrm>
            <a:off x="5038835" y="3033921"/>
            <a:ext cx="106136" cy="0"/>
          </a:xfrm>
          <a:prstGeom prst="line">
            <a:avLst/>
          </a:prstGeom>
          <a:ln w="25400">
            <a:solidFill>
              <a:srgbClr val="B42304"/>
            </a:solidFill>
          </a:ln>
        </p:spPr>
        <p:style>
          <a:lnRef idx="1">
            <a:schemeClr val="accent1"/>
          </a:lnRef>
          <a:fillRef idx="0">
            <a:schemeClr val="accent1"/>
          </a:fillRef>
          <a:effectRef idx="0">
            <a:schemeClr val="accent1"/>
          </a:effectRef>
          <a:fontRef idx="minor">
            <a:schemeClr val="tx1"/>
          </a:fontRef>
        </p:style>
      </p:cxnSp>
      <p:pic>
        <p:nvPicPr>
          <p:cNvPr id="106" name="Picture 105" descr="A picture containing drawing&#10;&#10;Description automatically generated">
            <a:extLst>
              <a:ext uri="{FF2B5EF4-FFF2-40B4-BE49-F238E27FC236}">
                <a16:creationId xmlns:a16="http://schemas.microsoft.com/office/drawing/2014/main" id="{18769FEF-F578-4F79-864D-EC58CC5BC7EF}"/>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495903" y="2761376"/>
            <a:ext cx="811394" cy="533563"/>
          </a:xfrm>
          <a:prstGeom prst="rect">
            <a:avLst/>
          </a:prstGeom>
        </p:spPr>
      </p:pic>
      <p:sp>
        <p:nvSpPr>
          <p:cNvPr id="110" name="TextBox 109">
            <a:extLst>
              <a:ext uri="{FF2B5EF4-FFF2-40B4-BE49-F238E27FC236}">
                <a16:creationId xmlns:a16="http://schemas.microsoft.com/office/drawing/2014/main" id="{CAFCE61C-CC03-4C89-86C5-444A4038731E}"/>
              </a:ext>
            </a:extLst>
          </p:cNvPr>
          <p:cNvSpPr txBox="1"/>
          <p:nvPr/>
        </p:nvSpPr>
        <p:spPr>
          <a:xfrm>
            <a:off x="4483492" y="3200210"/>
            <a:ext cx="213702" cy="215444"/>
          </a:xfrm>
          <a:prstGeom prst="rect">
            <a:avLst/>
          </a:prstGeom>
          <a:noFill/>
        </p:spPr>
        <p:txBody>
          <a:bodyPr wrap="square" rtlCol="0">
            <a:spAutoFit/>
          </a:bodyPr>
          <a:lstStyle/>
          <a:p>
            <a:r>
              <a:rPr lang="en-US" sz="800" dirty="0">
                <a:solidFill>
                  <a:srgbClr val="C00000"/>
                </a:solidFill>
                <a:latin typeface="Arial" panose="020B0604020202020204" pitchFamily="34" charset="0"/>
                <a:cs typeface="Arial" panose="020B0604020202020204" pitchFamily="34" charset="0"/>
              </a:rPr>
              <a:t>F</a:t>
            </a:r>
          </a:p>
        </p:txBody>
      </p:sp>
      <p:sp>
        <p:nvSpPr>
          <p:cNvPr id="91" name="Slide Number Placeholder 2">
            <a:extLst>
              <a:ext uri="{FF2B5EF4-FFF2-40B4-BE49-F238E27FC236}">
                <a16:creationId xmlns:a16="http://schemas.microsoft.com/office/drawing/2014/main" id="{AC48B1CF-AD69-4D0B-9338-3AFB29794516}"/>
              </a:ext>
            </a:extLst>
          </p:cNvPr>
          <p:cNvSpPr txBox="1">
            <a:spLocks/>
          </p:cNvSpPr>
          <p:nvPr/>
        </p:nvSpPr>
        <p:spPr>
          <a:xfrm>
            <a:off x="9350272" y="635491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9CFF9C-DA0D-8546-BD03-386F97439049}" type="slidenum">
              <a:rPr lang="en-US" sz="1200">
                <a:solidFill>
                  <a:schemeClr val="tx1">
                    <a:tint val="75000"/>
                  </a:schemeClr>
                </a:solidFill>
              </a:rPr>
              <a:pPr algn="r"/>
              <a:t>4</a:t>
            </a:fld>
            <a:endParaRPr lang="en-US" sz="1200" dirty="0">
              <a:solidFill>
                <a:schemeClr val="tx1">
                  <a:tint val="75000"/>
                </a:schemeClr>
              </a:solidFill>
            </a:endParaRPr>
          </a:p>
        </p:txBody>
      </p:sp>
      <p:sp>
        <p:nvSpPr>
          <p:cNvPr id="103" name="TextBox 102">
            <a:extLst>
              <a:ext uri="{FF2B5EF4-FFF2-40B4-BE49-F238E27FC236}">
                <a16:creationId xmlns:a16="http://schemas.microsoft.com/office/drawing/2014/main" id="{EE07C2AE-ABC0-4D7F-8E51-D881002D8FE8}"/>
              </a:ext>
            </a:extLst>
          </p:cNvPr>
          <p:cNvSpPr txBox="1"/>
          <p:nvPr/>
        </p:nvSpPr>
        <p:spPr>
          <a:xfrm>
            <a:off x="670587" y="337105"/>
            <a:ext cx="9519628"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Stronger—More Equitable—Student Outcomes</a:t>
            </a:r>
          </a:p>
        </p:txBody>
      </p:sp>
      <p:sp>
        <p:nvSpPr>
          <p:cNvPr id="105" name="TextBox 104">
            <a:extLst>
              <a:ext uri="{FF2B5EF4-FFF2-40B4-BE49-F238E27FC236}">
                <a16:creationId xmlns:a16="http://schemas.microsoft.com/office/drawing/2014/main" id="{DE36F6CD-A6ED-44DD-8C22-BE11DC87A0ED}"/>
              </a:ext>
            </a:extLst>
          </p:cNvPr>
          <p:cNvSpPr txBox="1"/>
          <p:nvPr/>
        </p:nvSpPr>
        <p:spPr>
          <a:xfrm>
            <a:off x="1179654" y="2569258"/>
            <a:ext cx="2517576" cy="1046440"/>
          </a:xfrm>
          <a:prstGeom prst="rect">
            <a:avLst/>
          </a:prstGeom>
          <a:noFill/>
        </p:spPr>
        <p:txBody>
          <a:bodyPr wrap="square" rtlCol="0">
            <a:spAutoFit/>
          </a:bodyPr>
          <a:lstStyle/>
          <a:p>
            <a:pPr lvl="0" algn="ctr" fontAlgn="base"/>
            <a:r>
              <a:rPr lang="en-US" sz="1300" b="1" dirty="0">
                <a:solidFill>
                  <a:srgbClr val="343E48"/>
                </a:solidFill>
                <a:latin typeface="Arial" panose="020B0604020202020204" pitchFamily="34" charset="0"/>
                <a:cs typeface="Arial" panose="020B0604020202020204" pitchFamily="34" charset="0"/>
              </a:rPr>
              <a:t>Economic Equity Achieved</a:t>
            </a:r>
            <a:r>
              <a:rPr lang="en-US" sz="1200" b="1" dirty="0">
                <a:solidFill>
                  <a:srgbClr val="343E48"/>
                </a:solidFill>
                <a:latin typeface="Arial" panose="020B0604020202020204" pitchFamily="34" charset="0"/>
                <a:cs typeface="Arial" panose="020B0604020202020204" pitchFamily="34" charset="0"/>
              </a:rPr>
              <a:t> </a:t>
            </a:r>
          </a:p>
          <a:p>
            <a:pPr lvl="0" algn="ctr" fontAlgn="base"/>
            <a:endParaRPr lang="en-US" sz="500" dirty="0">
              <a:solidFill>
                <a:srgbClr val="343E48"/>
              </a:solidFill>
              <a:latin typeface="Arial" panose="020B0604020202020204" pitchFamily="34" charset="0"/>
              <a:cs typeface="Arial" panose="020B0604020202020204" pitchFamily="34" charset="0"/>
            </a:endParaRPr>
          </a:p>
          <a:p>
            <a:pPr lvl="0" algn="ctr" fontAlgn="base"/>
            <a:r>
              <a:rPr lang="en-US" sz="1100" dirty="0">
                <a:solidFill>
                  <a:srgbClr val="343E48"/>
                </a:solidFill>
                <a:latin typeface="Arial" panose="020B0604020202020204" pitchFamily="34" charset="0"/>
                <a:cs typeface="Arial" panose="020B0604020202020204" pitchFamily="34" charset="0"/>
              </a:rPr>
              <a:t>Six-point completion gap eliminated between Pell-eligible and other students; annual 25% increases in completion, in research by CSU LA.</a:t>
            </a:r>
          </a:p>
        </p:txBody>
      </p:sp>
      <p:pic>
        <p:nvPicPr>
          <p:cNvPr id="1028" name="Picture 4" descr="Image result for CSU la state la logo">
            <a:extLst>
              <a:ext uri="{FF2B5EF4-FFF2-40B4-BE49-F238E27FC236}">
                <a16:creationId xmlns:a16="http://schemas.microsoft.com/office/drawing/2014/main" id="{D862B61B-27B9-449B-8ECB-016470B0A92B}"/>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663066" y="1143647"/>
            <a:ext cx="951992" cy="1100557"/>
          </a:xfrm>
          <a:prstGeom prst="rect">
            <a:avLst/>
          </a:prstGeom>
          <a:noFill/>
          <a:extLst>
            <a:ext uri="{909E8E84-426E-40DD-AFC4-6F175D3DCCD1}">
              <a14:hiddenFill xmlns:a14="http://schemas.microsoft.com/office/drawing/2010/main">
                <a:solidFill>
                  <a:srgbClr val="FFFFFF"/>
                </a:solidFill>
              </a14:hiddenFill>
            </a:ext>
          </a:extLst>
        </p:spPr>
      </p:pic>
      <p:sp>
        <p:nvSpPr>
          <p:cNvPr id="111" name="TextBox 110">
            <a:extLst>
              <a:ext uri="{FF2B5EF4-FFF2-40B4-BE49-F238E27FC236}">
                <a16:creationId xmlns:a16="http://schemas.microsoft.com/office/drawing/2014/main" id="{F741B274-58DE-4D0F-BD56-F498AF4A3F71}"/>
              </a:ext>
            </a:extLst>
          </p:cNvPr>
          <p:cNvSpPr txBox="1"/>
          <p:nvPr/>
        </p:nvSpPr>
        <p:spPr>
          <a:xfrm>
            <a:off x="9229271" y="2569274"/>
            <a:ext cx="2290092" cy="1215717"/>
          </a:xfrm>
          <a:prstGeom prst="rect">
            <a:avLst/>
          </a:prstGeom>
          <a:noFill/>
        </p:spPr>
        <p:txBody>
          <a:bodyPr wrap="square" rtlCol="0">
            <a:spAutoFit/>
          </a:bodyPr>
          <a:lstStyle/>
          <a:p>
            <a:pPr lvl="0" algn="ctr" fontAlgn="base"/>
            <a:r>
              <a:rPr lang="en-US" sz="1300" b="1" dirty="0">
                <a:solidFill>
                  <a:srgbClr val="343E48"/>
                </a:solidFill>
                <a:latin typeface="Arial" panose="020B0604020202020204" pitchFamily="34" charset="0"/>
                <a:cs typeface="Arial" panose="020B0604020202020204" pitchFamily="34" charset="0"/>
              </a:rPr>
              <a:t>Success Rates Improved</a:t>
            </a:r>
          </a:p>
          <a:p>
            <a:pPr lvl="0" algn="ctr" fontAlgn="base"/>
            <a:endParaRPr lang="en-US" sz="500" b="1" dirty="0">
              <a:solidFill>
                <a:srgbClr val="343E48"/>
              </a:solidFill>
              <a:latin typeface="Arial" panose="020B0604020202020204" pitchFamily="34" charset="0"/>
              <a:cs typeface="Arial" panose="020B0604020202020204" pitchFamily="34" charset="0"/>
            </a:endParaRPr>
          </a:p>
          <a:p>
            <a:pPr lvl="0" algn="ctr" fontAlgn="base"/>
            <a:r>
              <a:rPr lang="en-US" sz="1100" dirty="0">
                <a:solidFill>
                  <a:srgbClr val="343E48"/>
                </a:solidFill>
                <a:latin typeface="Arial" panose="020B0604020202020204" pitchFamily="34" charset="0"/>
                <a:cs typeface="Arial" panose="020B0604020202020204" pitchFamily="34" charset="0"/>
              </a:rPr>
              <a:t>Success rates were higher and DFW rates lower across 314 classes, improving odds of graduation for 3% of student body.</a:t>
            </a:r>
          </a:p>
        </p:txBody>
      </p:sp>
      <p:pic>
        <p:nvPicPr>
          <p:cNvPr id="9" name="Picture 8">
            <a:extLst>
              <a:ext uri="{FF2B5EF4-FFF2-40B4-BE49-F238E27FC236}">
                <a16:creationId xmlns:a16="http://schemas.microsoft.com/office/drawing/2014/main" id="{317E1B45-8AF2-4AC5-8AAD-1F8A73AA231D}"/>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5208729" y="4109143"/>
            <a:ext cx="2030576" cy="726524"/>
          </a:xfrm>
          <a:prstGeom prst="rect">
            <a:avLst/>
          </a:prstGeom>
        </p:spPr>
      </p:pic>
      <p:sp>
        <p:nvSpPr>
          <p:cNvPr id="112" name="TextBox 111">
            <a:extLst>
              <a:ext uri="{FF2B5EF4-FFF2-40B4-BE49-F238E27FC236}">
                <a16:creationId xmlns:a16="http://schemas.microsoft.com/office/drawing/2014/main" id="{D85AC5F1-156A-4609-9994-8D3D4D820834}"/>
              </a:ext>
            </a:extLst>
          </p:cNvPr>
          <p:cNvSpPr txBox="1"/>
          <p:nvPr/>
        </p:nvSpPr>
        <p:spPr>
          <a:xfrm>
            <a:off x="1219774" y="5359097"/>
            <a:ext cx="1989777" cy="1046440"/>
          </a:xfrm>
          <a:prstGeom prst="rect">
            <a:avLst/>
          </a:prstGeom>
          <a:noFill/>
        </p:spPr>
        <p:txBody>
          <a:bodyPr wrap="square" rtlCol="0">
            <a:spAutoFit/>
          </a:bodyPr>
          <a:lstStyle/>
          <a:p>
            <a:pPr lvl="0" algn="ctr" fontAlgn="base"/>
            <a:r>
              <a:rPr lang="en-US" sz="1300" b="1" dirty="0">
                <a:solidFill>
                  <a:srgbClr val="343E48"/>
                </a:solidFill>
                <a:latin typeface="Arial" panose="020B0604020202020204" pitchFamily="34" charset="0"/>
                <a:cs typeface="Arial" panose="020B0604020202020204" pitchFamily="34" charset="0"/>
              </a:rPr>
              <a:t>Diverse Achievement</a:t>
            </a:r>
          </a:p>
          <a:p>
            <a:pPr lvl="0" algn="ctr" fontAlgn="base"/>
            <a:endParaRPr lang="en-US" sz="500" b="1" dirty="0">
              <a:solidFill>
                <a:srgbClr val="343E48"/>
              </a:solidFill>
              <a:latin typeface="Arial" panose="020B0604020202020204" pitchFamily="34" charset="0"/>
              <a:cs typeface="Arial" panose="020B0604020202020204" pitchFamily="34" charset="0"/>
            </a:endParaRPr>
          </a:p>
          <a:p>
            <a:pPr algn="ctr" fontAlgn="base"/>
            <a:r>
              <a:rPr lang="en-US" sz="1100" dirty="0">
                <a:solidFill>
                  <a:srgbClr val="343E48"/>
                </a:solidFill>
                <a:latin typeface="Arial" panose="020B0604020202020204" pitchFamily="34" charset="0"/>
                <a:cs typeface="Arial" panose="020B0604020202020204" pitchFamily="34" charset="0"/>
              </a:rPr>
              <a:t>Students earned more A, B, or C grades at nation’s most diverse campus, </a:t>
            </a:r>
          </a:p>
          <a:p>
            <a:pPr algn="ctr" fontAlgn="base"/>
            <a:r>
              <a:rPr lang="en-US" sz="1100" dirty="0">
                <a:solidFill>
                  <a:srgbClr val="343E48"/>
                </a:solidFill>
                <a:latin typeface="Arial" panose="020B0604020202020204" pitchFamily="34" charset="0"/>
                <a:cs typeface="Arial" panose="020B0604020202020204" pitchFamily="34" charset="0"/>
              </a:rPr>
              <a:t>in study of 4,554 students.</a:t>
            </a:r>
          </a:p>
        </p:txBody>
      </p:sp>
      <p:pic>
        <p:nvPicPr>
          <p:cNvPr id="3" name="Picture 2">
            <a:extLst>
              <a:ext uri="{FF2B5EF4-FFF2-40B4-BE49-F238E27FC236}">
                <a16:creationId xmlns:a16="http://schemas.microsoft.com/office/drawing/2014/main" id="{7A490F24-496D-A742-A867-4D889734D8CA}"/>
              </a:ext>
            </a:extLst>
          </p:cNvPr>
          <p:cNvPicPr>
            <a:picLocks noChangeAspect="1"/>
          </p:cNvPicPr>
          <p:nvPr/>
        </p:nvPicPr>
        <p:blipFill>
          <a:blip r:embed="rId13"/>
          <a:stretch>
            <a:fillRect/>
          </a:stretch>
        </p:blipFill>
        <p:spPr>
          <a:xfrm>
            <a:off x="428553" y="5396462"/>
            <a:ext cx="711284" cy="660478"/>
          </a:xfrm>
          <a:prstGeom prst="rect">
            <a:avLst/>
          </a:prstGeom>
        </p:spPr>
      </p:pic>
      <p:sp>
        <p:nvSpPr>
          <p:cNvPr id="113" name="TextBox 112">
            <a:extLst>
              <a:ext uri="{FF2B5EF4-FFF2-40B4-BE49-F238E27FC236}">
                <a16:creationId xmlns:a16="http://schemas.microsoft.com/office/drawing/2014/main" id="{60DBAE27-7A0B-4DE8-AFE6-DF835D8ACD26}"/>
              </a:ext>
            </a:extLst>
          </p:cNvPr>
          <p:cNvSpPr txBox="1"/>
          <p:nvPr/>
        </p:nvSpPr>
        <p:spPr>
          <a:xfrm>
            <a:off x="5200771" y="5384270"/>
            <a:ext cx="2175390" cy="1046440"/>
          </a:xfrm>
          <a:prstGeom prst="rect">
            <a:avLst/>
          </a:prstGeom>
          <a:noFill/>
        </p:spPr>
        <p:txBody>
          <a:bodyPr wrap="square" rtlCol="0">
            <a:spAutoFit/>
          </a:bodyPr>
          <a:lstStyle/>
          <a:p>
            <a:pPr lvl="0" algn="ctr" fontAlgn="base"/>
            <a:r>
              <a:rPr lang="en-US" sz="1300" b="1" dirty="0">
                <a:solidFill>
                  <a:srgbClr val="343E48"/>
                </a:solidFill>
                <a:latin typeface="Arial" panose="020B0604020202020204" pitchFamily="34" charset="0"/>
                <a:cs typeface="Arial" panose="020B0604020202020204" pitchFamily="34" charset="0"/>
              </a:rPr>
              <a:t>A “Gateway” Opened</a:t>
            </a:r>
          </a:p>
          <a:p>
            <a:pPr algn="ctr"/>
            <a:endParaRPr lang="en-US" sz="500" dirty="0">
              <a:solidFill>
                <a:srgbClr val="343E48"/>
              </a:solidFill>
              <a:latin typeface="Arial" panose="020B0604020202020204" pitchFamily="34" charset="0"/>
              <a:cs typeface="Arial" panose="020B0604020202020204" pitchFamily="34" charset="0"/>
            </a:endParaRPr>
          </a:p>
          <a:p>
            <a:pPr algn="ctr"/>
            <a:r>
              <a:rPr lang="en-US" sz="1100" dirty="0">
                <a:solidFill>
                  <a:srgbClr val="343E48"/>
                </a:solidFill>
                <a:latin typeface="Arial" panose="020B0604020202020204" pitchFamily="34" charset="0"/>
                <a:cs typeface="Arial" panose="020B0604020202020204" pitchFamily="34" charset="0"/>
              </a:rPr>
              <a:t>Improved instruction and course re-design cut DFW rates by 50% in gateway biology,</a:t>
            </a:r>
          </a:p>
          <a:p>
            <a:pPr algn="ctr"/>
            <a:r>
              <a:rPr lang="en-US" sz="1100" dirty="0">
                <a:solidFill>
                  <a:srgbClr val="343E48"/>
                </a:solidFill>
                <a:latin typeface="Arial" panose="020B0604020202020204" pitchFamily="34" charset="0"/>
                <a:cs typeface="Arial" panose="020B0604020202020204" pitchFamily="34" charset="0"/>
              </a:rPr>
              <a:t> in research by NAU.</a:t>
            </a:r>
          </a:p>
        </p:txBody>
      </p:sp>
      <p:pic>
        <p:nvPicPr>
          <p:cNvPr id="33" name="Picture 32">
            <a:extLst>
              <a:ext uri="{FF2B5EF4-FFF2-40B4-BE49-F238E27FC236}">
                <a16:creationId xmlns:a16="http://schemas.microsoft.com/office/drawing/2014/main" id="{985ADC13-5599-654A-8743-5EF67AB1469D}"/>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8989791" y="4217525"/>
            <a:ext cx="2254190" cy="540448"/>
          </a:xfrm>
          <a:prstGeom prst="rect">
            <a:avLst/>
          </a:prstGeom>
        </p:spPr>
      </p:pic>
      <p:sp>
        <p:nvSpPr>
          <p:cNvPr id="114" name="TextBox 113">
            <a:extLst>
              <a:ext uri="{FF2B5EF4-FFF2-40B4-BE49-F238E27FC236}">
                <a16:creationId xmlns:a16="http://schemas.microsoft.com/office/drawing/2014/main" id="{5A9CCF40-CD9D-4CE8-A91D-FD066033A765}"/>
              </a:ext>
            </a:extLst>
          </p:cNvPr>
          <p:cNvSpPr txBox="1"/>
          <p:nvPr/>
        </p:nvSpPr>
        <p:spPr>
          <a:xfrm>
            <a:off x="9083922" y="5378174"/>
            <a:ext cx="2517981" cy="1046440"/>
          </a:xfrm>
          <a:prstGeom prst="rect">
            <a:avLst/>
          </a:prstGeom>
          <a:noFill/>
        </p:spPr>
        <p:txBody>
          <a:bodyPr wrap="square" rtlCol="0">
            <a:spAutoFit/>
          </a:bodyPr>
          <a:lstStyle/>
          <a:p>
            <a:pPr lvl="0" algn="ctr" fontAlgn="base"/>
            <a:r>
              <a:rPr lang="en-US" sz="1300" b="1" dirty="0">
                <a:solidFill>
                  <a:srgbClr val="343E48"/>
                </a:solidFill>
                <a:latin typeface="Arial" panose="020B0604020202020204" pitchFamily="34" charset="0"/>
                <a:cs typeface="Arial" panose="020B0604020202020204" pitchFamily="34" charset="0"/>
              </a:rPr>
              <a:t>Grades &amp; Engagement Up</a:t>
            </a:r>
          </a:p>
          <a:p>
            <a:pPr algn="ctr"/>
            <a:endParaRPr lang="en-US" sz="500" dirty="0">
              <a:solidFill>
                <a:srgbClr val="343E48"/>
              </a:solidFill>
              <a:latin typeface="Arial" panose="020B0604020202020204" pitchFamily="34" charset="0"/>
              <a:cs typeface="Arial" panose="020B0604020202020204" pitchFamily="34" charset="0"/>
            </a:endParaRPr>
          </a:p>
          <a:p>
            <a:pPr lvl="0" algn="ctr" fontAlgn="base">
              <a:defRPr/>
            </a:pPr>
            <a:r>
              <a:rPr lang="en-US" sz="1100" dirty="0">
                <a:solidFill>
                  <a:srgbClr val="343E48"/>
                </a:solidFill>
                <a:latin typeface="Arial" panose="020B0604020202020204" pitchFamily="34" charset="0"/>
                <a:cs typeface="Arial" panose="020B0604020202020204" pitchFamily="34" charset="0"/>
              </a:rPr>
              <a:t>GPAs improved 0.19 points to above 3.0 across 100 classes enrolling 6,100 students; Johns Hopkins research found stronger engagement.</a:t>
            </a:r>
          </a:p>
        </p:txBody>
      </p:sp>
      <p:pic>
        <p:nvPicPr>
          <p:cNvPr id="94" name="Picture 2" descr="Image result for city college of san francisco logo">
            <a:extLst>
              <a:ext uri="{FF2B5EF4-FFF2-40B4-BE49-F238E27FC236}">
                <a16:creationId xmlns:a16="http://schemas.microsoft.com/office/drawing/2014/main" id="{3720C141-DF3C-DF40-8971-CB7DFD96444F}"/>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5745386" y="1387963"/>
            <a:ext cx="701227" cy="688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539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6009-0122-4C0A-A613-BEDF56CD3034}"/>
              </a:ext>
            </a:extLst>
          </p:cNvPr>
          <p:cNvSpPr>
            <a:spLocks noGrp="1"/>
          </p:cNvSpPr>
          <p:nvPr>
            <p:ph type="title"/>
          </p:nvPr>
        </p:nvSpPr>
        <p:spPr>
          <a:xfrm>
            <a:off x="643720" y="371188"/>
            <a:ext cx="8669870" cy="858753"/>
          </a:xfrm>
        </p:spPr>
        <p:txBody>
          <a:bodyPr>
            <a:normAutofit/>
          </a:bodyPr>
          <a:lstStyle/>
          <a:p>
            <a:r>
              <a:rPr lang="en-US" sz="3200" b="1" dirty="0">
                <a:solidFill>
                  <a:srgbClr val="343E48"/>
                </a:solidFill>
                <a:latin typeface="Arial" panose="020B0604020202020204" pitchFamily="34" charset="0"/>
                <a:cs typeface="Arial" panose="020B0604020202020204" pitchFamily="34" charset="0"/>
              </a:rPr>
              <a:t>Comprehensive Teaching Competencies</a:t>
            </a:r>
          </a:p>
        </p:txBody>
      </p:sp>
      <p:grpSp>
        <p:nvGrpSpPr>
          <p:cNvPr id="7" name="Group 6">
            <a:extLst>
              <a:ext uri="{FF2B5EF4-FFF2-40B4-BE49-F238E27FC236}">
                <a16:creationId xmlns:a16="http://schemas.microsoft.com/office/drawing/2014/main" id="{96065045-240C-C841-9895-EE09CEC4A2EA}"/>
              </a:ext>
            </a:extLst>
          </p:cNvPr>
          <p:cNvGrpSpPr/>
          <p:nvPr/>
        </p:nvGrpSpPr>
        <p:grpSpPr>
          <a:xfrm rot="16200000" flipV="1">
            <a:off x="-3344333" y="3344333"/>
            <a:ext cx="6858000" cy="169333"/>
            <a:chOff x="1818759" y="-1"/>
            <a:chExt cx="10373241" cy="173595"/>
          </a:xfrm>
        </p:grpSpPr>
        <p:sp>
          <p:nvSpPr>
            <p:cNvPr id="8" name="Rectangle 7">
              <a:extLst>
                <a:ext uri="{FF2B5EF4-FFF2-40B4-BE49-F238E27FC236}">
                  <a16:creationId xmlns:a16="http://schemas.microsoft.com/office/drawing/2014/main" id="{E4AE3135-46CF-EA4B-BAA0-6DC3166FC52A}"/>
                </a:ext>
              </a:extLst>
            </p:cNvPr>
            <p:cNvSpPr/>
            <p:nvPr/>
          </p:nvSpPr>
          <p:spPr>
            <a:xfrm>
              <a:off x="1818759" y="1419"/>
              <a:ext cx="3457747" cy="172174"/>
            </a:xfrm>
            <a:prstGeom prst="rect">
              <a:avLst/>
            </a:prstGeom>
            <a:solidFill>
              <a:srgbClr val="6B9D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20F8FCB-3CB5-784D-8F62-59B5D2759BFE}"/>
                </a:ext>
              </a:extLst>
            </p:cNvPr>
            <p:cNvSpPr/>
            <p:nvPr/>
          </p:nvSpPr>
          <p:spPr>
            <a:xfrm>
              <a:off x="5276506" y="1420"/>
              <a:ext cx="3457747" cy="172174"/>
            </a:xfrm>
            <a:prstGeom prst="rect">
              <a:avLst/>
            </a:prstGeom>
            <a:solidFill>
              <a:srgbClr val="FFCD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2BDC863-07B8-D245-BE0A-112D156F2823}"/>
                </a:ext>
              </a:extLst>
            </p:cNvPr>
            <p:cNvSpPr/>
            <p:nvPr/>
          </p:nvSpPr>
          <p:spPr>
            <a:xfrm>
              <a:off x="8734253" y="-1"/>
              <a:ext cx="3457747" cy="172174"/>
            </a:xfrm>
            <a:prstGeom prst="rect">
              <a:avLst/>
            </a:prstGeom>
            <a:solidFill>
              <a:srgbClr val="B423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8" name="Picture 2" descr="Image result for quality matters logo">
            <a:extLst>
              <a:ext uri="{FF2B5EF4-FFF2-40B4-BE49-F238E27FC236}">
                <a16:creationId xmlns:a16="http://schemas.microsoft.com/office/drawing/2014/main" id="{E833DDA4-CF39-064B-ACB3-65E9EC07A20A}"/>
              </a:ext>
            </a:extLst>
          </p:cNvPr>
          <p:cNvPicPr>
            <a:picLocks noChangeAspect="1" noChangeArrowheads="1"/>
          </p:cNvPicPr>
          <p:nvPr/>
        </p:nvPicPr>
        <p:blipFill>
          <a:blip r:embed="rId3">
            <a:grayscl/>
            <a:extLst>
              <a:ext uri="{28A0092B-C50C-407E-A947-70E740481C1C}">
                <a14:useLocalDpi xmlns:a14="http://schemas.microsoft.com/office/drawing/2010/main"/>
              </a:ext>
            </a:extLst>
          </a:blip>
          <a:srcRect/>
          <a:stretch>
            <a:fillRect/>
          </a:stretch>
        </p:blipFill>
        <p:spPr bwMode="auto">
          <a:xfrm>
            <a:off x="3778182" y="5939639"/>
            <a:ext cx="1053809" cy="75874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DD88128E-E5A7-EE46-A722-997FC46B2533}"/>
              </a:ext>
            </a:extLst>
          </p:cNvPr>
          <p:cNvPicPr>
            <a:picLocks noChangeAspect="1"/>
          </p:cNvPicPr>
          <p:nvPr/>
        </p:nvPicPr>
        <p:blipFill>
          <a:blip r:embed="rId4">
            <a:grayscl/>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7137152" y="5902591"/>
            <a:ext cx="1372731" cy="910994"/>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7FDD4AA7-2B4B-754C-AEFF-EE6CAADCF7B0}"/>
              </a:ext>
            </a:extLst>
          </p:cNvPr>
          <p:cNvPicPr>
            <a:picLocks noChangeAspect="1"/>
          </p:cNvPicPr>
          <p:nvPr/>
        </p:nvPicPr>
        <p:blipFill>
          <a:blip r:embed="rId6"/>
          <a:stretch>
            <a:fillRect/>
          </a:stretch>
        </p:blipFill>
        <p:spPr>
          <a:xfrm>
            <a:off x="643720" y="1229941"/>
            <a:ext cx="11214357" cy="4672649"/>
          </a:xfrm>
          <a:prstGeom prst="rect">
            <a:avLst/>
          </a:prstGeom>
        </p:spPr>
      </p:pic>
    </p:spTree>
    <p:extLst>
      <p:ext uri="{BB962C8B-B14F-4D97-AF65-F5344CB8AC3E}">
        <p14:creationId xmlns:p14="http://schemas.microsoft.com/office/powerpoint/2010/main" val="707689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6009-0122-4C0A-A613-BEDF56CD3034}"/>
              </a:ext>
            </a:extLst>
          </p:cNvPr>
          <p:cNvSpPr>
            <a:spLocks noGrp="1"/>
          </p:cNvSpPr>
          <p:nvPr>
            <p:ph type="title"/>
          </p:nvPr>
        </p:nvSpPr>
        <p:spPr>
          <a:xfrm>
            <a:off x="643720" y="371188"/>
            <a:ext cx="8669870" cy="858753"/>
          </a:xfrm>
        </p:spPr>
        <p:txBody>
          <a:bodyPr>
            <a:normAutofit/>
          </a:bodyPr>
          <a:lstStyle/>
          <a:p>
            <a:r>
              <a:rPr lang="en-US" sz="3200" b="1" dirty="0">
                <a:solidFill>
                  <a:srgbClr val="343E48"/>
                </a:solidFill>
                <a:latin typeface="Arial" panose="020B0604020202020204" pitchFamily="34" charset="0"/>
                <a:cs typeface="Arial" panose="020B0604020202020204" pitchFamily="34" charset="0"/>
              </a:rPr>
              <a:t>Learning Design</a:t>
            </a:r>
          </a:p>
        </p:txBody>
      </p:sp>
      <p:grpSp>
        <p:nvGrpSpPr>
          <p:cNvPr id="7" name="Group 6">
            <a:extLst>
              <a:ext uri="{FF2B5EF4-FFF2-40B4-BE49-F238E27FC236}">
                <a16:creationId xmlns:a16="http://schemas.microsoft.com/office/drawing/2014/main" id="{96065045-240C-C841-9895-EE09CEC4A2EA}"/>
              </a:ext>
            </a:extLst>
          </p:cNvPr>
          <p:cNvGrpSpPr/>
          <p:nvPr/>
        </p:nvGrpSpPr>
        <p:grpSpPr>
          <a:xfrm rot="16200000" flipV="1">
            <a:off x="-3344333" y="3344333"/>
            <a:ext cx="6858000" cy="169333"/>
            <a:chOff x="1818759" y="-1"/>
            <a:chExt cx="10373241" cy="173595"/>
          </a:xfrm>
        </p:grpSpPr>
        <p:sp>
          <p:nvSpPr>
            <p:cNvPr id="8" name="Rectangle 7">
              <a:extLst>
                <a:ext uri="{FF2B5EF4-FFF2-40B4-BE49-F238E27FC236}">
                  <a16:creationId xmlns:a16="http://schemas.microsoft.com/office/drawing/2014/main" id="{E4AE3135-46CF-EA4B-BAA0-6DC3166FC52A}"/>
                </a:ext>
              </a:extLst>
            </p:cNvPr>
            <p:cNvSpPr/>
            <p:nvPr/>
          </p:nvSpPr>
          <p:spPr>
            <a:xfrm>
              <a:off x="1818759" y="1419"/>
              <a:ext cx="3457747" cy="172174"/>
            </a:xfrm>
            <a:prstGeom prst="rect">
              <a:avLst/>
            </a:prstGeom>
            <a:solidFill>
              <a:srgbClr val="6B9D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20F8FCB-3CB5-784D-8F62-59B5D2759BFE}"/>
                </a:ext>
              </a:extLst>
            </p:cNvPr>
            <p:cNvSpPr/>
            <p:nvPr/>
          </p:nvSpPr>
          <p:spPr>
            <a:xfrm>
              <a:off x="5276506" y="1420"/>
              <a:ext cx="3457747" cy="172174"/>
            </a:xfrm>
            <a:prstGeom prst="rect">
              <a:avLst/>
            </a:prstGeom>
            <a:solidFill>
              <a:srgbClr val="FFCD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2BDC863-07B8-D245-BE0A-112D156F2823}"/>
                </a:ext>
              </a:extLst>
            </p:cNvPr>
            <p:cNvSpPr/>
            <p:nvPr/>
          </p:nvSpPr>
          <p:spPr>
            <a:xfrm>
              <a:off x="8734253" y="-1"/>
              <a:ext cx="3457747" cy="172174"/>
            </a:xfrm>
            <a:prstGeom prst="rect">
              <a:avLst/>
            </a:prstGeom>
            <a:solidFill>
              <a:srgbClr val="B423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A picture containing drawing, sign&#10;&#10;Description automatically generated">
            <a:extLst>
              <a:ext uri="{FF2B5EF4-FFF2-40B4-BE49-F238E27FC236}">
                <a16:creationId xmlns:a16="http://schemas.microsoft.com/office/drawing/2014/main" id="{71A8EFBD-D7D9-8E48-90E4-ED0E74374BED}"/>
              </a:ext>
            </a:extLst>
          </p:cNvPr>
          <p:cNvPicPr>
            <a:picLocks noChangeAspect="1"/>
          </p:cNvPicPr>
          <p:nvPr/>
        </p:nvPicPr>
        <p:blipFill>
          <a:blip r:embed="rId3"/>
          <a:stretch>
            <a:fillRect/>
          </a:stretch>
        </p:blipFill>
        <p:spPr>
          <a:xfrm>
            <a:off x="10900675" y="268836"/>
            <a:ext cx="850392" cy="314736"/>
          </a:xfrm>
          <a:prstGeom prst="rect">
            <a:avLst/>
          </a:prstGeom>
        </p:spPr>
      </p:pic>
      <p:sp>
        <p:nvSpPr>
          <p:cNvPr id="13" name="Slide Number Placeholder 2">
            <a:extLst>
              <a:ext uri="{FF2B5EF4-FFF2-40B4-BE49-F238E27FC236}">
                <a16:creationId xmlns:a16="http://schemas.microsoft.com/office/drawing/2014/main" id="{972E132C-B1D3-C444-BAB1-27D15AFD68B3}"/>
              </a:ext>
            </a:extLst>
          </p:cNvPr>
          <p:cNvSpPr txBox="1">
            <a:spLocks/>
          </p:cNvSpPr>
          <p:nvPr/>
        </p:nvSpPr>
        <p:spPr>
          <a:xfrm>
            <a:off x="9350272" y="635491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9CFF9C-DA0D-8546-BD03-386F97439049}" type="slidenum">
              <a:rPr lang="en-US" sz="1200">
                <a:solidFill>
                  <a:schemeClr val="tx1">
                    <a:tint val="75000"/>
                  </a:schemeClr>
                </a:solidFill>
              </a:rPr>
              <a:pPr algn="r"/>
              <a:t>6</a:t>
            </a:fld>
            <a:endParaRPr lang="en-US" sz="1200" dirty="0">
              <a:solidFill>
                <a:schemeClr val="tx1">
                  <a:tint val="75000"/>
                </a:schemeClr>
              </a:solidFill>
            </a:endParaRPr>
          </a:p>
        </p:txBody>
      </p:sp>
      <p:pic>
        <p:nvPicPr>
          <p:cNvPr id="4" name="Picture 3" descr="A picture containing clock, device&#10;&#10;Description automatically generated">
            <a:extLst>
              <a:ext uri="{FF2B5EF4-FFF2-40B4-BE49-F238E27FC236}">
                <a16:creationId xmlns:a16="http://schemas.microsoft.com/office/drawing/2014/main" id="{2BF559D4-EB75-4443-B959-1884FCEAA7C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rot="8114975">
            <a:off x="5877774" y="787789"/>
            <a:ext cx="5857627" cy="5656818"/>
          </a:xfrm>
          <a:prstGeom prst="rect">
            <a:avLst/>
          </a:prstGeom>
        </p:spPr>
      </p:pic>
      <p:sp>
        <p:nvSpPr>
          <p:cNvPr id="3" name="Content Placeholder 2">
            <a:extLst>
              <a:ext uri="{FF2B5EF4-FFF2-40B4-BE49-F238E27FC236}">
                <a16:creationId xmlns:a16="http://schemas.microsoft.com/office/drawing/2014/main" id="{1F1830AF-42B0-4983-AB2B-C5A5B5467F11}"/>
              </a:ext>
            </a:extLst>
          </p:cNvPr>
          <p:cNvSpPr txBox="1">
            <a:spLocks/>
          </p:cNvSpPr>
          <p:nvPr/>
        </p:nvSpPr>
        <p:spPr>
          <a:xfrm>
            <a:off x="816575" y="1371600"/>
            <a:ext cx="4860325" cy="4747112"/>
          </a:xfrm>
          <a:prstGeom prst="rect">
            <a:avLst/>
          </a:prstGeom>
        </p:spPr>
        <p:txBody>
          <a:bodyPr lIns="0" tIns="0" rIns="0" bIns="0"/>
          <a:lstStyle>
            <a:lvl1pPr marL="0" indent="0" algn="l" defTabSz="457200" rtl="0" eaLnBrk="1" latinLnBrk="0" hangingPunct="1">
              <a:spcBef>
                <a:spcPct val="20000"/>
              </a:spcBef>
              <a:buFont typeface="Arial"/>
              <a:buNone/>
              <a:defRPr sz="1800" b="1" kern="1200">
                <a:solidFill>
                  <a:srgbClr val="0E4A64"/>
                </a:solidFill>
                <a:latin typeface="+mn-lt"/>
                <a:ea typeface="+mn-ea"/>
                <a:cs typeface="Open Sans"/>
              </a:defRPr>
            </a:lvl1pPr>
            <a:lvl2pPr marL="360000" indent="-180000" algn="l" defTabSz="457200" rtl="0" eaLnBrk="1" latinLnBrk="0" hangingPunct="1">
              <a:spcBef>
                <a:spcPct val="20000"/>
              </a:spcBef>
              <a:buClr>
                <a:srgbClr val="E51C39"/>
              </a:buClr>
              <a:buFont typeface="Arial"/>
              <a:buChar char="•"/>
              <a:defRPr sz="1800" kern="1200">
                <a:solidFill>
                  <a:schemeClr val="tx1"/>
                </a:solidFill>
                <a:latin typeface="+mn-lt"/>
                <a:ea typeface="+mn-ea"/>
                <a:cs typeface="Open Sans"/>
              </a:defRPr>
            </a:lvl2pPr>
            <a:lvl3pPr marL="720000" indent="-180000" algn="l" defTabSz="457200" rtl="0" eaLnBrk="1" latinLnBrk="0" hangingPunct="1">
              <a:spcBef>
                <a:spcPct val="20000"/>
              </a:spcBef>
              <a:buClr>
                <a:srgbClr val="E51C39"/>
              </a:buClr>
              <a:buFont typeface="Arial"/>
              <a:buChar char="•"/>
              <a:defRPr sz="1800" kern="1200">
                <a:solidFill>
                  <a:schemeClr val="tx1"/>
                </a:solidFill>
                <a:latin typeface="+mn-lt"/>
                <a:ea typeface="+mn-ea"/>
                <a:cs typeface="Open Sans"/>
              </a:defRPr>
            </a:lvl3pPr>
            <a:lvl4pPr marL="1080000" indent="-180000" algn="l" defTabSz="457200" rtl="0" eaLnBrk="1" latinLnBrk="0" hangingPunct="1">
              <a:spcBef>
                <a:spcPct val="20000"/>
              </a:spcBef>
              <a:buClr>
                <a:srgbClr val="E51C39"/>
              </a:buClr>
              <a:buFont typeface="Arial"/>
              <a:buChar char="•"/>
              <a:defRPr sz="1800" kern="1200">
                <a:solidFill>
                  <a:schemeClr val="tx1"/>
                </a:solidFill>
                <a:latin typeface="+mn-lt"/>
                <a:ea typeface="+mn-ea"/>
                <a:cs typeface="Open Sans"/>
              </a:defRPr>
            </a:lvl4pPr>
            <a:lvl5pPr marL="1440000" indent="-180000" algn="l" defTabSz="457200" rtl="0" eaLnBrk="1" latinLnBrk="0" hangingPunct="1">
              <a:spcBef>
                <a:spcPct val="20000"/>
              </a:spcBef>
              <a:buClr>
                <a:srgbClr val="E51C39"/>
              </a:buClr>
              <a:buFont typeface="Arial"/>
              <a:buChar char="•"/>
              <a:defRPr sz="1800" kern="1200">
                <a:solidFill>
                  <a:schemeClr val="tx1"/>
                </a:solidFill>
                <a:latin typeface="+mn-lt"/>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02900" lvl="1" indent="-342900">
              <a:spcBef>
                <a:spcPts val="600"/>
              </a:spcBef>
              <a:buClr>
                <a:srgbClr val="B52204"/>
              </a:buClr>
              <a:buFont typeface="Arial" panose="020B0604020202020204" pitchFamily="34" charset="0"/>
              <a:buChar char="•"/>
            </a:pPr>
            <a:r>
              <a:rPr lang="en-US" sz="2400" dirty="0">
                <a:solidFill>
                  <a:srgbClr val="343E48"/>
                </a:solidFill>
                <a:cs typeface="Arial" panose="020B0604020202020204" pitchFamily="34" charset="0"/>
              </a:rPr>
              <a:t>25 modules build to Certificate</a:t>
            </a:r>
          </a:p>
          <a:p>
            <a:pPr marL="702900" lvl="1" indent="-342900">
              <a:spcBef>
                <a:spcPts val="600"/>
              </a:spcBef>
              <a:buClr>
                <a:srgbClr val="B52204"/>
              </a:buClr>
              <a:buFont typeface="Arial" panose="020B0604020202020204" pitchFamily="34" charset="0"/>
              <a:buChar char="•"/>
            </a:pPr>
            <a:r>
              <a:rPr lang="en-US" sz="2400" dirty="0">
                <a:solidFill>
                  <a:srgbClr val="343E48"/>
                </a:solidFill>
                <a:cs typeface="Arial" panose="020B0604020202020204" pitchFamily="34" charset="0"/>
              </a:rPr>
              <a:t>High-quality, video-rich content</a:t>
            </a:r>
          </a:p>
          <a:p>
            <a:pPr marL="702900" lvl="1" indent="-342900">
              <a:spcBef>
                <a:spcPts val="600"/>
              </a:spcBef>
              <a:buClr>
                <a:srgbClr val="B52204"/>
              </a:buClr>
              <a:buFont typeface="Arial" panose="020B0604020202020204" pitchFamily="34" charset="0"/>
              <a:buChar char="•"/>
            </a:pPr>
            <a:r>
              <a:rPr lang="en-US" sz="2400" dirty="0">
                <a:solidFill>
                  <a:srgbClr val="343E48"/>
                </a:solidFill>
                <a:cs typeface="Arial" panose="020B0604020202020204" pitchFamily="34" charset="0"/>
              </a:rPr>
              <a:t>Collaborative cohort</a:t>
            </a:r>
          </a:p>
          <a:p>
            <a:pPr marL="702900" lvl="1" indent="-342900">
              <a:spcBef>
                <a:spcPts val="600"/>
              </a:spcBef>
              <a:buClr>
                <a:srgbClr val="B52204"/>
              </a:buClr>
              <a:buFont typeface="Arial" panose="020B0604020202020204" pitchFamily="34" charset="0"/>
              <a:buChar char="•"/>
            </a:pPr>
            <a:r>
              <a:rPr lang="en-US" sz="2400" dirty="0">
                <a:solidFill>
                  <a:srgbClr val="343E48"/>
                </a:solidFill>
                <a:cs typeface="Arial" panose="020B0604020202020204" pitchFamily="34" charset="0"/>
              </a:rPr>
              <a:t>Facilitated with campus context</a:t>
            </a:r>
          </a:p>
          <a:p>
            <a:pPr marL="702900" lvl="1" indent="-342900">
              <a:spcBef>
                <a:spcPts val="600"/>
              </a:spcBef>
              <a:buClr>
                <a:srgbClr val="B52204"/>
              </a:buClr>
              <a:buFont typeface="Arial" panose="020B0604020202020204" pitchFamily="34" charset="0"/>
              <a:buChar char="•"/>
            </a:pPr>
            <a:r>
              <a:rPr lang="en-US" sz="2400" dirty="0">
                <a:solidFill>
                  <a:srgbClr val="343E48"/>
                </a:solidFill>
                <a:cs typeface="Arial" panose="020B0604020202020204" pitchFamily="34" charset="0"/>
              </a:rPr>
              <a:t>Implementation and reflection  required for each module</a:t>
            </a:r>
          </a:p>
          <a:p>
            <a:pPr marL="702900" lvl="1" indent="-342900">
              <a:spcBef>
                <a:spcPts val="600"/>
              </a:spcBef>
              <a:buClr>
                <a:srgbClr val="B52204"/>
              </a:buClr>
              <a:buFont typeface="Arial" panose="020B0604020202020204" pitchFamily="34" charset="0"/>
              <a:buChar char="•"/>
            </a:pPr>
            <a:r>
              <a:rPr lang="en-US" sz="2400" dirty="0">
                <a:solidFill>
                  <a:srgbClr val="343E48"/>
                </a:solidFill>
                <a:cs typeface="Arial" panose="020B0604020202020204" pitchFamily="34" charset="0"/>
              </a:rPr>
              <a:t>Evaluated by ACUE national readers</a:t>
            </a:r>
          </a:p>
        </p:txBody>
      </p:sp>
    </p:spTree>
    <p:extLst>
      <p:ext uri="{BB962C8B-B14F-4D97-AF65-F5344CB8AC3E}">
        <p14:creationId xmlns:p14="http://schemas.microsoft.com/office/powerpoint/2010/main" val="1651436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9573C6BB-60D4-A04B-B363-99FFAF3011C2}"/>
              </a:ext>
            </a:extLst>
          </p:cNvPr>
          <p:cNvCxnSpPr>
            <a:cxnSpLocks/>
          </p:cNvCxnSpPr>
          <p:nvPr/>
        </p:nvCxnSpPr>
        <p:spPr>
          <a:xfrm flipV="1">
            <a:off x="6096000" y="-1"/>
            <a:ext cx="0" cy="6858002"/>
          </a:xfrm>
          <a:prstGeom prst="line">
            <a:avLst/>
          </a:prstGeom>
        </p:spPr>
        <p:style>
          <a:lnRef idx="1">
            <a:schemeClr val="accent3"/>
          </a:lnRef>
          <a:fillRef idx="0">
            <a:schemeClr val="accent3"/>
          </a:fillRef>
          <a:effectRef idx="0">
            <a:schemeClr val="accent3"/>
          </a:effectRef>
          <a:fontRef idx="minor">
            <a:schemeClr val="tx1"/>
          </a:fontRef>
        </p:style>
      </p:cxnSp>
      <p:grpSp>
        <p:nvGrpSpPr>
          <p:cNvPr id="25" name="Group 24">
            <a:extLst>
              <a:ext uri="{FF2B5EF4-FFF2-40B4-BE49-F238E27FC236}">
                <a16:creationId xmlns:a16="http://schemas.microsoft.com/office/drawing/2014/main" id="{9339A7E6-1742-054A-B8B7-09B5E55F34B4}"/>
              </a:ext>
            </a:extLst>
          </p:cNvPr>
          <p:cNvGrpSpPr/>
          <p:nvPr/>
        </p:nvGrpSpPr>
        <p:grpSpPr>
          <a:xfrm rot="16200000" flipV="1">
            <a:off x="-3344333" y="3344333"/>
            <a:ext cx="6858000" cy="169333"/>
            <a:chOff x="1818759" y="-1"/>
            <a:chExt cx="10373241" cy="173595"/>
          </a:xfrm>
        </p:grpSpPr>
        <p:sp>
          <p:nvSpPr>
            <p:cNvPr id="26" name="Rectangle 25">
              <a:extLst>
                <a:ext uri="{FF2B5EF4-FFF2-40B4-BE49-F238E27FC236}">
                  <a16:creationId xmlns:a16="http://schemas.microsoft.com/office/drawing/2014/main" id="{267A5069-0AF6-2B4C-B1A8-5EE560F7F16B}"/>
                </a:ext>
              </a:extLst>
            </p:cNvPr>
            <p:cNvSpPr/>
            <p:nvPr/>
          </p:nvSpPr>
          <p:spPr>
            <a:xfrm>
              <a:off x="1818759" y="1419"/>
              <a:ext cx="3457747" cy="172174"/>
            </a:xfrm>
            <a:prstGeom prst="rect">
              <a:avLst/>
            </a:prstGeom>
            <a:solidFill>
              <a:srgbClr val="6B9D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F4D4BEA-22A5-5143-B7ED-A4D2D0FF5810}"/>
                </a:ext>
              </a:extLst>
            </p:cNvPr>
            <p:cNvSpPr/>
            <p:nvPr/>
          </p:nvSpPr>
          <p:spPr>
            <a:xfrm>
              <a:off x="5276506" y="1420"/>
              <a:ext cx="3457747" cy="172174"/>
            </a:xfrm>
            <a:prstGeom prst="rect">
              <a:avLst/>
            </a:prstGeom>
            <a:solidFill>
              <a:srgbClr val="FFCD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442AEBE-7D9B-4948-BFC8-D55B8D13D8D7}"/>
                </a:ext>
              </a:extLst>
            </p:cNvPr>
            <p:cNvSpPr/>
            <p:nvPr/>
          </p:nvSpPr>
          <p:spPr>
            <a:xfrm>
              <a:off x="8734253" y="-1"/>
              <a:ext cx="3457747" cy="172174"/>
            </a:xfrm>
            <a:prstGeom prst="rect">
              <a:avLst/>
            </a:prstGeom>
            <a:solidFill>
              <a:srgbClr val="B423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F50E6476-B095-F14E-9786-8F7B5F342DB9}"/>
              </a:ext>
            </a:extLst>
          </p:cNvPr>
          <p:cNvSpPr/>
          <p:nvPr/>
        </p:nvSpPr>
        <p:spPr>
          <a:xfrm>
            <a:off x="479073" y="1905505"/>
            <a:ext cx="5300164" cy="3539430"/>
          </a:xfrm>
          <a:prstGeom prst="rect">
            <a:avLst/>
          </a:prstGeom>
        </p:spPr>
        <p:txBody>
          <a:bodyPr wrap="square">
            <a:spAutoFit/>
          </a:bodyPr>
          <a:lstStyle/>
          <a:p>
            <a:pPr algn="ctr"/>
            <a:endParaRPr lang="en-US" sz="3200" dirty="0">
              <a:solidFill>
                <a:srgbClr val="333E48"/>
              </a:solidFill>
              <a:latin typeface="Arial" panose="020B0604020202020204" pitchFamily="34" charset="0"/>
              <a:cs typeface="Arial" panose="020B0604020202020204" pitchFamily="34" charset="0"/>
            </a:endParaRPr>
          </a:p>
          <a:p>
            <a:pPr algn="ctr"/>
            <a:r>
              <a:rPr lang="en-US" sz="3200" dirty="0">
                <a:solidFill>
                  <a:srgbClr val="333E48"/>
                </a:solidFill>
                <a:latin typeface="Arial" panose="020B0604020202020204" pitchFamily="34" charset="0"/>
                <a:cs typeface="Arial" panose="020B0604020202020204" pitchFamily="34" charset="0"/>
              </a:rPr>
              <a:t>How does differentiating faculty development </a:t>
            </a:r>
          </a:p>
          <a:p>
            <a:pPr algn="ctr"/>
            <a:r>
              <a:rPr lang="en-US" sz="3200" dirty="0">
                <a:solidFill>
                  <a:srgbClr val="333E48"/>
                </a:solidFill>
                <a:latin typeface="Arial" panose="020B0604020202020204" pitchFamily="34" charset="0"/>
                <a:cs typeface="Arial" panose="020B0604020202020204" pitchFamily="34" charset="0"/>
              </a:rPr>
              <a:t>help to close student </a:t>
            </a:r>
          </a:p>
          <a:p>
            <a:pPr algn="ctr"/>
            <a:r>
              <a:rPr lang="en-US" sz="3200" dirty="0">
                <a:solidFill>
                  <a:srgbClr val="333E48"/>
                </a:solidFill>
                <a:latin typeface="Arial" panose="020B0604020202020204" pitchFamily="34" charset="0"/>
                <a:cs typeface="Arial" panose="020B0604020202020204" pitchFamily="34" charset="0"/>
              </a:rPr>
              <a:t>equity gaps?</a:t>
            </a:r>
          </a:p>
          <a:p>
            <a:pPr algn="ctr"/>
            <a:endParaRPr lang="en-US" sz="3200" dirty="0">
              <a:solidFill>
                <a:srgbClr val="333E48"/>
              </a:solidFill>
              <a:latin typeface="Arial" panose="020B0604020202020204" pitchFamily="34" charset="0"/>
              <a:cs typeface="Arial" panose="020B0604020202020204" pitchFamily="34" charset="0"/>
            </a:endParaRPr>
          </a:p>
          <a:p>
            <a:pPr algn="ctr"/>
            <a:endParaRPr lang="en-US" sz="3200" dirty="0">
              <a:solidFill>
                <a:srgbClr val="333E48"/>
              </a:solidFill>
              <a:latin typeface="Arial" panose="020B0604020202020204" pitchFamily="34" charset="0"/>
              <a:cs typeface="Arial" panose="020B0604020202020204" pitchFamily="34" charset="0"/>
            </a:endParaRPr>
          </a:p>
        </p:txBody>
      </p:sp>
      <p:pic>
        <p:nvPicPr>
          <p:cNvPr id="11" name="Picture 10" descr="A group of people sitting at a table&#10;&#10;Description automatically generated">
            <a:extLst>
              <a:ext uri="{FF2B5EF4-FFF2-40B4-BE49-F238E27FC236}">
                <a16:creationId xmlns:a16="http://schemas.microsoft.com/office/drawing/2014/main" id="{8CD3BF7D-E1EF-40F2-A651-99AB10FBB29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101640" y="6371"/>
            <a:ext cx="6101674" cy="6865749"/>
          </a:xfrm>
          <a:prstGeom prst="rect">
            <a:avLst/>
          </a:prstGeom>
        </p:spPr>
      </p:pic>
    </p:spTree>
    <p:extLst>
      <p:ext uri="{BB962C8B-B14F-4D97-AF65-F5344CB8AC3E}">
        <p14:creationId xmlns:p14="http://schemas.microsoft.com/office/powerpoint/2010/main" val="2433179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92B0B30-FC58-9949-AAC9-612A5B2FEBF3}"/>
              </a:ext>
            </a:extLst>
          </p:cNvPr>
          <p:cNvSpPr txBox="1"/>
          <p:nvPr/>
        </p:nvSpPr>
        <p:spPr>
          <a:xfrm>
            <a:off x="535850" y="402208"/>
            <a:ext cx="11120300" cy="584775"/>
          </a:xfrm>
          <a:prstGeom prst="rect">
            <a:avLst/>
          </a:prstGeom>
          <a:noFill/>
        </p:spPr>
        <p:txBody>
          <a:bodyPr wrap="square" rtlCol="0">
            <a:spAutoFit/>
          </a:bodyPr>
          <a:lstStyle/>
          <a:p>
            <a:pPr lvl="0" eaLnBrk="0" fontAlgn="base" hangingPunct="0">
              <a:spcBef>
                <a:spcPct val="0"/>
              </a:spcBef>
              <a:spcAft>
                <a:spcPct val="0"/>
              </a:spcAft>
            </a:pPr>
            <a:r>
              <a:rPr lang="en-US" altLang="ja-JP" sz="3200" b="1" i="1" dirty="0">
                <a:solidFill>
                  <a:srgbClr val="343E48"/>
                </a:solidFill>
                <a:latin typeface="Arial" panose="020B0604020202020204" pitchFamily="34" charset="0"/>
                <a:cs typeface="Arial" panose="020B0604020202020204" pitchFamily="34" charset="0"/>
              </a:rPr>
              <a:t>A Common Understanding </a:t>
            </a:r>
          </a:p>
        </p:txBody>
      </p:sp>
      <p:sp>
        <p:nvSpPr>
          <p:cNvPr id="2" name="Rectangle 1">
            <a:extLst>
              <a:ext uri="{FF2B5EF4-FFF2-40B4-BE49-F238E27FC236}">
                <a16:creationId xmlns:a16="http://schemas.microsoft.com/office/drawing/2014/main" id="{39FC959E-ED4D-43B5-B63E-902BA95BDCDE}"/>
              </a:ext>
            </a:extLst>
          </p:cNvPr>
          <p:cNvSpPr>
            <a:spLocks noChangeArrowheads="1"/>
          </p:cNvSpPr>
          <p:nvPr/>
        </p:nvSpPr>
        <p:spPr bwMode="auto">
          <a:xfrm>
            <a:off x="591776" y="1352477"/>
            <a:ext cx="1106437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ja-JP" sz="2400" b="1" i="0" u="none" strike="noStrike" cap="none" normalizeH="0" baseline="0" dirty="0">
                <a:ln>
                  <a:noFill/>
                </a:ln>
                <a:solidFill>
                  <a:srgbClr val="800000"/>
                </a:solidFill>
                <a:effectLst/>
                <a:latin typeface="Myriad Pro"/>
                <a:cs typeface="MS PGothic" panose="020B0600070205080204" pitchFamily="34" charset="-128"/>
              </a:rPr>
              <a:t>Equality</a:t>
            </a:r>
            <a:r>
              <a:rPr lang="en-US" altLang="ja-JP" sz="2400" b="1" dirty="0">
                <a:solidFill>
                  <a:srgbClr val="800000"/>
                </a:solidFill>
                <a:latin typeface="Myriad Pro"/>
                <a:cs typeface="MS PGothic" panose="020B0600070205080204" pitchFamily="34" charset="-128"/>
              </a:rPr>
              <a:t>…</a:t>
            </a:r>
            <a:endParaRPr lang="en-US" altLang="ja-JP" sz="1600" dirty="0">
              <a:cs typeface="MS PGothic" panose="020B0600070205080204" pitchFamily="34" charset="-128"/>
            </a:endParaRPr>
          </a:p>
          <a:p>
            <a:pPr marL="0" marR="0" lvl="0" indent="0" algn="l" defTabSz="914400" rtl="0" eaLnBrk="0" fontAlgn="base" latinLnBrk="0" hangingPunct="0">
              <a:spcBef>
                <a:spcPct val="0"/>
              </a:spcBef>
              <a:spcAft>
                <a:spcPct val="0"/>
              </a:spcAft>
              <a:buClrTx/>
              <a:buSzTx/>
              <a:buFontTx/>
              <a:buNone/>
              <a:tabLst/>
            </a:pPr>
            <a:r>
              <a:rPr kumimoji="0" lang="en-US" altLang="ja-JP" sz="2000" b="0" i="0" u="none" strike="noStrike" cap="none" normalizeH="0" baseline="0" dirty="0">
                <a:ln>
                  <a:noFill/>
                </a:ln>
                <a:solidFill>
                  <a:srgbClr val="000000"/>
                </a:solidFill>
                <a:effectLst/>
                <a:latin typeface="Myriad Pro"/>
                <a:cs typeface="MS PGothic" panose="020B0600070205080204" pitchFamily="34" charset="-128"/>
              </a:rPr>
              <a:t>in education is about providing the same instruction, opportunity, experience and resources for everyone with a focus on sameness (Association of American College and Universities, 2015).</a:t>
            </a:r>
            <a:endParaRPr kumimoji="0" lang="en-US" altLang="ja-JP" sz="1400" b="0" i="0" u="none" strike="noStrike" cap="none" normalizeH="0" baseline="0" dirty="0">
              <a:ln>
                <a:noFill/>
              </a:ln>
              <a:solidFill>
                <a:schemeClr val="tx1"/>
              </a:solidFill>
              <a:effectLst/>
              <a:cs typeface="MS PGothic" panose="020B0600070205080204" pitchFamily="34" charset="-128"/>
            </a:endParaRPr>
          </a:p>
          <a:p>
            <a:pPr marL="0" marR="0" lvl="0" indent="0" algn="l" defTabSz="914400" rtl="0" eaLnBrk="0" fontAlgn="base" latinLnBrk="0" hangingPunct="0">
              <a:spcBef>
                <a:spcPct val="0"/>
              </a:spcBef>
              <a:spcAft>
                <a:spcPct val="0"/>
              </a:spcAft>
              <a:buClrTx/>
              <a:buSzTx/>
              <a:buFontTx/>
              <a:buNone/>
              <a:tabLst/>
            </a:pPr>
            <a:r>
              <a:rPr kumimoji="0" lang="en-US" altLang="ja-JP" sz="2800" b="1" i="0" u="none" strike="noStrike" cap="none" normalizeH="0" baseline="0" dirty="0">
                <a:ln>
                  <a:noFill/>
                </a:ln>
                <a:solidFill>
                  <a:srgbClr val="800000"/>
                </a:solidFill>
                <a:effectLst/>
                <a:latin typeface="Myriad Pro"/>
                <a:cs typeface="MS PGothic" panose="020B0600070205080204" pitchFamily="34" charset="-128"/>
              </a:rPr>
              <a:t> </a:t>
            </a:r>
            <a:endParaRPr kumimoji="0" lang="en-US" altLang="ja-JP" b="0" i="0" u="none" strike="noStrike" cap="none" normalizeH="0" baseline="0" dirty="0">
              <a:ln>
                <a:noFill/>
              </a:ln>
              <a:solidFill>
                <a:schemeClr val="tx1"/>
              </a:solidFill>
              <a:effectLst/>
              <a:cs typeface="MS PGothic" panose="020B0600070205080204" pitchFamily="34" charset="-128"/>
            </a:endParaRPr>
          </a:p>
          <a:p>
            <a:pPr marL="0" marR="0" lvl="0" indent="0" algn="l" defTabSz="914400" rtl="0" eaLnBrk="0" fontAlgn="base" latinLnBrk="0" hangingPunct="0">
              <a:spcBef>
                <a:spcPct val="0"/>
              </a:spcBef>
              <a:spcAft>
                <a:spcPct val="0"/>
              </a:spcAft>
              <a:buClrTx/>
              <a:buSzTx/>
              <a:buFontTx/>
              <a:buNone/>
              <a:tabLst/>
            </a:pPr>
            <a:r>
              <a:rPr kumimoji="0" lang="en-US" altLang="ja-JP" sz="2400" b="1" i="0" u="none" strike="noStrike" cap="none" normalizeH="0" baseline="0" dirty="0">
                <a:ln>
                  <a:noFill/>
                </a:ln>
                <a:solidFill>
                  <a:srgbClr val="800000"/>
                </a:solidFill>
                <a:effectLst/>
                <a:latin typeface="Myriad Pro"/>
                <a:cs typeface="MS PGothic" panose="020B0600070205080204" pitchFamily="34" charset="-128"/>
              </a:rPr>
              <a:t>Equity…</a:t>
            </a:r>
            <a:endParaRPr kumimoji="0" lang="en-US" altLang="ja-JP" sz="1600" b="0" i="0" u="none" strike="noStrike" cap="none" normalizeH="0" baseline="0" dirty="0">
              <a:ln>
                <a:noFill/>
              </a:ln>
              <a:solidFill>
                <a:schemeClr val="tx1"/>
              </a:solidFill>
              <a:effectLst/>
              <a:cs typeface="MS PGothic" panose="020B0600070205080204" pitchFamily="34" charset="-128"/>
            </a:endParaRPr>
          </a:p>
          <a:p>
            <a:pPr marL="0" marR="0" lvl="0" indent="0" algn="l" defTabSz="914400" rtl="0" eaLnBrk="0" fontAlgn="base" latinLnBrk="0" hangingPunct="0">
              <a:spcBef>
                <a:spcPct val="0"/>
              </a:spcBef>
              <a:spcAft>
                <a:spcPct val="0"/>
              </a:spcAft>
              <a:buClrTx/>
              <a:buSzTx/>
              <a:buFontTx/>
              <a:buNone/>
              <a:tabLst/>
            </a:pPr>
            <a:r>
              <a:rPr kumimoji="0" lang="en-US" altLang="ja-JP" sz="2000" b="0" i="0" u="none" strike="noStrike" cap="none" normalizeH="0" baseline="0" dirty="0">
                <a:ln>
                  <a:noFill/>
                </a:ln>
                <a:solidFill>
                  <a:srgbClr val="000000"/>
                </a:solidFill>
                <a:effectLst/>
                <a:latin typeface="Myriad Pro"/>
                <a:cs typeface="MS PGothic" panose="020B0600070205080204" pitchFamily="34" charset="-128"/>
              </a:rPr>
              <a:t>in education provides each individual with instruction, opportunities, experiences, and support that meets their needs (Association of American College and Universities, 2015).</a:t>
            </a:r>
            <a:endParaRPr kumimoji="0" lang="en-US" altLang="ja-JP" sz="1400" b="0" i="0" u="none" strike="noStrike" cap="none" normalizeH="0" baseline="0" dirty="0">
              <a:ln>
                <a:noFill/>
              </a:ln>
              <a:solidFill>
                <a:schemeClr val="tx1"/>
              </a:solidFill>
              <a:effectLst/>
              <a:cs typeface="MS PGothic" panose="020B0600070205080204" pitchFamily="34" charset="-128"/>
            </a:endParaRPr>
          </a:p>
          <a:p>
            <a:pPr marL="0" marR="0" lvl="0" indent="0" algn="l" defTabSz="914400" rtl="0" eaLnBrk="0" fontAlgn="base" latinLnBrk="0" hangingPunct="0">
              <a:spcBef>
                <a:spcPct val="0"/>
              </a:spcBef>
              <a:spcAft>
                <a:spcPct val="0"/>
              </a:spcAft>
              <a:buClrTx/>
              <a:buSzTx/>
              <a:buFontTx/>
              <a:buNone/>
              <a:tabLst/>
            </a:pPr>
            <a:r>
              <a:rPr kumimoji="0" lang="en-US" altLang="ja-JP" sz="2800" b="1" i="0" u="none" strike="noStrike" cap="none" normalizeH="0" baseline="0" dirty="0">
                <a:ln>
                  <a:noFill/>
                </a:ln>
                <a:solidFill>
                  <a:srgbClr val="800000"/>
                </a:solidFill>
                <a:effectLst/>
                <a:latin typeface="Myriad Pro"/>
                <a:cs typeface="MS PGothic" panose="020B0600070205080204" pitchFamily="34" charset="-128"/>
              </a:rPr>
              <a:t> </a:t>
            </a:r>
            <a:endParaRPr kumimoji="0" lang="en-US" altLang="ja-JP" b="0" i="0" u="none" strike="noStrike" cap="none" normalizeH="0" baseline="0" dirty="0">
              <a:ln>
                <a:noFill/>
              </a:ln>
              <a:solidFill>
                <a:schemeClr val="tx1"/>
              </a:solidFill>
              <a:effectLst/>
              <a:cs typeface="MS PGothic" panose="020B0600070205080204" pitchFamily="34" charset="-128"/>
            </a:endParaRPr>
          </a:p>
          <a:p>
            <a:pPr marL="0" marR="0" lvl="0" indent="0" algn="l" defTabSz="914400" rtl="0" eaLnBrk="0" fontAlgn="base" latinLnBrk="0" hangingPunct="0">
              <a:spcBef>
                <a:spcPct val="0"/>
              </a:spcBef>
              <a:spcAft>
                <a:spcPct val="0"/>
              </a:spcAft>
              <a:buClrTx/>
              <a:buSzTx/>
              <a:buFontTx/>
              <a:buNone/>
              <a:tabLst/>
            </a:pPr>
            <a:r>
              <a:rPr kumimoji="0" lang="en-US" altLang="ja-JP" sz="2400" b="1" i="0" u="none" strike="noStrike" cap="none" normalizeH="0" baseline="0" dirty="0">
                <a:ln>
                  <a:noFill/>
                </a:ln>
                <a:solidFill>
                  <a:srgbClr val="800000"/>
                </a:solidFill>
                <a:effectLst/>
                <a:latin typeface="Myriad Pro"/>
                <a:cs typeface="MS PGothic" panose="020B0600070205080204" pitchFamily="34" charset="-128"/>
              </a:rPr>
              <a:t>Equity‐mindedness…</a:t>
            </a:r>
            <a:endParaRPr kumimoji="0" lang="en-US" altLang="ja-JP" sz="1600" b="0" i="0" u="none" strike="noStrike" cap="none" normalizeH="0" baseline="0" dirty="0">
              <a:ln>
                <a:noFill/>
              </a:ln>
              <a:solidFill>
                <a:schemeClr val="tx1"/>
              </a:solidFill>
              <a:effectLst/>
              <a:cs typeface="MS PGothic" panose="020B0600070205080204" pitchFamily="34" charset="-128"/>
            </a:endParaRPr>
          </a:p>
          <a:p>
            <a:pPr marL="0" marR="0" lvl="0" indent="0" algn="l" defTabSz="914400" rtl="0" eaLnBrk="0" fontAlgn="base" latinLnBrk="0" hangingPunct="0">
              <a:spcBef>
                <a:spcPct val="0"/>
              </a:spcBef>
              <a:spcAft>
                <a:spcPct val="0"/>
              </a:spcAft>
              <a:buClrTx/>
              <a:buSzTx/>
              <a:buFontTx/>
              <a:buNone/>
              <a:tabLst/>
            </a:pPr>
            <a:r>
              <a:rPr kumimoji="0" lang="en-US" altLang="ja-JP" sz="2000" b="0" i="0" u="none" strike="noStrike" cap="none" normalizeH="0" baseline="0" dirty="0">
                <a:ln>
                  <a:noFill/>
                </a:ln>
                <a:solidFill>
                  <a:srgbClr val="000000"/>
                </a:solidFill>
                <a:effectLst/>
                <a:latin typeface="Myriad Pro"/>
                <a:cs typeface="MS PGothic" panose="020B0600070205080204" pitchFamily="34" charset="-128"/>
              </a:rPr>
              <a:t>is a demonstration of awareness and willingness to address equity issues within the institution, structures, practices, policies, and instruction (Center for Urban Education, University of Southern California).</a:t>
            </a:r>
            <a:endParaRPr kumimoji="0" lang="en-US" altLang="ja-JP" sz="1400" b="0" i="0" u="none" strike="noStrike" cap="none" normalizeH="0" baseline="0" dirty="0">
              <a:ln>
                <a:noFill/>
              </a:ln>
              <a:solidFill>
                <a:schemeClr val="tx1"/>
              </a:solidFill>
              <a:effectLst/>
              <a:cs typeface="MS PGothic"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cs typeface="MS PGothic" panose="020B0600070205080204" pitchFamily="34" charset="-128"/>
              </a:rPr>
              <a:t> </a:t>
            </a: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cxnSp>
        <p:nvCxnSpPr>
          <p:cNvPr id="9" name="Straight Connector 8">
            <a:extLst>
              <a:ext uri="{FF2B5EF4-FFF2-40B4-BE49-F238E27FC236}">
                <a16:creationId xmlns:a16="http://schemas.microsoft.com/office/drawing/2014/main" id="{AEC8CFDD-6DC0-4385-9287-0BCD6A604C7A}"/>
              </a:ext>
            </a:extLst>
          </p:cNvPr>
          <p:cNvCxnSpPr>
            <a:cxnSpLocks/>
          </p:cNvCxnSpPr>
          <p:nvPr/>
        </p:nvCxnSpPr>
        <p:spPr>
          <a:xfrm>
            <a:off x="127316" y="108549"/>
            <a:ext cx="0" cy="6631885"/>
          </a:xfrm>
          <a:prstGeom prst="line">
            <a:avLst/>
          </a:prstGeom>
          <a:ln w="263525" cap="sq" cmpd="sng">
            <a:solidFill>
              <a:srgbClr val="800000">
                <a:alpha val="79000"/>
              </a:srgbClr>
            </a:solidFill>
            <a:round/>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87A1338D-AB6B-4828-9B93-00FC4487508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751061" y="5484691"/>
            <a:ext cx="1905089" cy="730242"/>
          </a:xfrm>
          <a:prstGeom prst="rect">
            <a:avLst/>
          </a:prstGeom>
        </p:spPr>
      </p:pic>
    </p:spTree>
    <p:extLst>
      <p:ext uri="{BB962C8B-B14F-4D97-AF65-F5344CB8AC3E}">
        <p14:creationId xmlns:p14="http://schemas.microsoft.com/office/powerpoint/2010/main" val="3996270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92B0B30-FC58-9949-AAC9-612A5B2FEBF3}"/>
              </a:ext>
            </a:extLst>
          </p:cNvPr>
          <p:cNvSpPr txBox="1"/>
          <p:nvPr/>
        </p:nvSpPr>
        <p:spPr>
          <a:xfrm>
            <a:off x="535850" y="402208"/>
            <a:ext cx="11120300" cy="584775"/>
          </a:xfrm>
          <a:prstGeom prst="rect">
            <a:avLst/>
          </a:prstGeom>
          <a:noFill/>
        </p:spPr>
        <p:txBody>
          <a:bodyPr wrap="square" rtlCol="0">
            <a:spAutoFit/>
          </a:bodyPr>
          <a:lstStyle/>
          <a:p>
            <a:pPr lvl="0" eaLnBrk="0" fontAlgn="base" hangingPunct="0">
              <a:spcBef>
                <a:spcPct val="0"/>
              </a:spcBef>
              <a:spcAft>
                <a:spcPct val="0"/>
              </a:spcAft>
            </a:pPr>
            <a:r>
              <a:rPr lang="en-US" altLang="ja-JP" sz="3200" b="1" i="1" dirty="0">
                <a:solidFill>
                  <a:srgbClr val="343E48"/>
                </a:solidFill>
                <a:latin typeface="Arial" panose="020B0604020202020204" pitchFamily="34" charset="0"/>
                <a:cs typeface="Arial" panose="020B0604020202020204" pitchFamily="34" charset="0"/>
              </a:rPr>
              <a:t>Community College of Aurora</a:t>
            </a:r>
          </a:p>
        </p:txBody>
      </p:sp>
      <p:cxnSp>
        <p:nvCxnSpPr>
          <p:cNvPr id="9" name="Straight Connector 8">
            <a:extLst>
              <a:ext uri="{FF2B5EF4-FFF2-40B4-BE49-F238E27FC236}">
                <a16:creationId xmlns:a16="http://schemas.microsoft.com/office/drawing/2014/main" id="{AEC8CFDD-6DC0-4385-9287-0BCD6A604C7A}"/>
              </a:ext>
            </a:extLst>
          </p:cNvPr>
          <p:cNvCxnSpPr>
            <a:cxnSpLocks/>
          </p:cNvCxnSpPr>
          <p:nvPr/>
        </p:nvCxnSpPr>
        <p:spPr>
          <a:xfrm>
            <a:off x="127316" y="108549"/>
            <a:ext cx="0" cy="6631885"/>
          </a:xfrm>
          <a:prstGeom prst="line">
            <a:avLst/>
          </a:prstGeom>
          <a:ln w="263525" cap="sq" cmpd="sng">
            <a:solidFill>
              <a:srgbClr val="800000">
                <a:alpha val="79000"/>
              </a:srgbClr>
            </a:solidFill>
            <a:round/>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3805117-C692-40D2-9329-1DAFAECCB236}"/>
              </a:ext>
            </a:extLst>
          </p:cNvPr>
          <p:cNvPicPr>
            <a:picLocks noChangeAspect="1"/>
          </p:cNvPicPr>
          <p:nvPr/>
        </p:nvPicPr>
        <p:blipFill rotWithShape="1">
          <a:blip r:embed="rId3"/>
          <a:srcRect l="1345" r="49153"/>
          <a:stretch/>
        </p:blipFill>
        <p:spPr>
          <a:xfrm>
            <a:off x="721243" y="1560976"/>
            <a:ext cx="4185284" cy="1836145"/>
          </a:xfrm>
          <a:prstGeom prst="rect">
            <a:avLst/>
          </a:prstGeom>
        </p:spPr>
      </p:pic>
      <p:pic>
        <p:nvPicPr>
          <p:cNvPr id="3" name="Picture 2">
            <a:extLst>
              <a:ext uri="{FF2B5EF4-FFF2-40B4-BE49-F238E27FC236}">
                <a16:creationId xmlns:a16="http://schemas.microsoft.com/office/drawing/2014/main" id="{42AB6CF8-F56F-4F10-A13F-D20619B1E517}"/>
              </a:ext>
            </a:extLst>
          </p:cNvPr>
          <p:cNvPicPr>
            <a:picLocks noChangeAspect="1"/>
          </p:cNvPicPr>
          <p:nvPr/>
        </p:nvPicPr>
        <p:blipFill>
          <a:blip r:embed="rId4"/>
          <a:stretch>
            <a:fillRect/>
          </a:stretch>
        </p:blipFill>
        <p:spPr>
          <a:xfrm>
            <a:off x="1594685" y="5386258"/>
            <a:ext cx="2438400" cy="828675"/>
          </a:xfrm>
          <a:prstGeom prst="rect">
            <a:avLst/>
          </a:prstGeom>
        </p:spPr>
      </p:pic>
      <p:pic>
        <p:nvPicPr>
          <p:cNvPr id="11" name="Picture 10">
            <a:extLst>
              <a:ext uri="{FF2B5EF4-FFF2-40B4-BE49-F238E27FC236}">
                <a16:creationId xmlns:a16="http://schemas.microsoft.com/office/drawing/2014/main" id="{BC170EAD-CA58-4D1D-9144-4ECDBB3F5BD1}"/>
              </a:ext>
            </a:extLst>
          </p:cNvPr>
          <p:cNvPicPr>
            <a:picLocks noChangeAspect="1"/>
          </p:cNvPicPr>
          <p:nvPr/>
        </p:nvPicPr>
        <p:blipFill rotWithShape="1">
          <a:blip r:embed="rId3"/>
          <a:srcRect l="50000" r="1481"/>
          <a:stretch/>
        </p:blipFill>
        <p:spPr>
          <a:xfrm>
            <a:off x="755535" y="3450610"/>
            <a:ext cx="4102216" cy="1836145"/>
          </a:xfrm>
          <a:prstGeom prst="rect">
            <a:avLst/>
          </a:prstGeom>
        </p:spPr>
      </p:pic>
      <p:pic>
        <p:nvPicPr>
          <p:cNvPr id="7" name="Picture 6">
            <a:extLst>
              <a:ext uri="{FF2B5EF4-FFF2-40B4-BE49-F238E27FC236}">
                <a16:creationId xmlns:a16="http://schemas.microsoft.com/office/drawing/2014/main" id="{4C381627-69FC-4DCC-812B-8D5A277FE9FB}"/>
              </a:ext>
            </a:extLst>
          </p:cNvPr>
          <p:cNvPicPr>
            <a:picLocks noChangeAspect="1"/>
          </p:cNvPicPr>
          <p:nvPr/>
        </p:nvPicPr>
        <p:blipFill>
          <a:blip r:embed="rId5"/>
          <a:stretch>
            <a:fillRect/>
          </a:stretch>
        </p:blipFill>
        <p:spPr>
          <a:xfrm>
            <a:off x="5844214" y="1560976"/>
            <a:ext cx="6347785" cy="4231857"/>
          </a:xfrm>
          <a:prstGeom prst="rect">
            <a:avLst/>
          </a:prstGeom>
        </p:spPr>
      </p:pic>
    </p:spTree>
    <p:extLst>
      <p:ext uri="{BB962C8B-B14F-4D97-AF65-F5344CB8AC3E}">
        <p14:creationId xmlns:p14="http://schemas.microsoft.com/office/powerpoint/2010/main" val="1076020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ETL PPT Theme (Light)">
  <a:themeElements>
    <a:clrScheme name="Cal State LA &amp; CETL Colors">
      <a:dk1>
        <a:srgbClr val="4A4F55"/>
      </a:dk1>
      <a:lt1>
        <a:srgbClr val="F2F2F2"/>
      </a:lt1>
      <a:dk2>
        <a:srgbClr val="4A4F55"/>
      </a:dk2>
      <a:lt2>
        <a:srgbClr val="E7E6E6"/>
      </a:lt2>
      <a:accent1>
        <a:srgbClr val="AEC536"/>
      </a:accent1>
      <a:accent2>
        <a:srgbClr val="A58629"/>
      </a:accent2>
      <a:accent3>
        <a:srgbClr val="8A8A8D"/>
      </a:accent3>
      <a:accent4>
        <a:srgbClr val="FFCE00"/>
      </a:accent4>
      <a:accent5>
        <a:srgbClr val="0007FF"/>
      </a:accent5>
      <a:accent6>
        <a:srgbClr val="94C23D"/>
      </a:accent6>
      <a:hlink>
        <a:srgbClr val="0005B2"/>
      </a:hlink>
      <a:folHlink>
        <a:srgbClr val="6B11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10D826B-23B7-41FC-B62B-15BBA586E45E}" vid="{50B84A07-D1C0-48AF-BF1A-DCA1CE4975B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9E2BC7BFBB804E878A0FBCF235F818" ma:contentTypeVersion="12" ma:contentTypeDescription="Create a new document." ma:contentTypeScope="" ma:versionID="f5a39f841f7aff3f933d25b83110ef7f">
  <xsd:schema xmlns:xsd="http://www.w3.org/2001/XMLSchema" xmlns:xs="http://www.w3.org/2001/XMLSchema" xmlns:p="http://schemas.microsoft.com/office/2006/metadata/properties" xmlns:ns3="401d98d0-463f-4ab8-86ce-8ac552e5cb06" xmlns:ns4="66d95e80-4f12-4cc3-be77-9f31f9aafb78" targetNamespace="http://schemas.microsoft.com/office/2006/metadata/properties" ma:root="true" ma:fieldsID="d9bdc6f9253cd213fe13a6ff362d4a9b" ns3:_="" ns4:_="">
    <xsd:import namespace="401d98d0-463f-4ab8-86ce-8ac552e5cb06"/>
    <xsd:import namespace="66d95e80-4f12-4cc3-be77-9f31f9aafb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1d98d0-463f-4ab8-86ce-8ac552e5cb0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d95e80-4f12-4cc3-be77-9f31f9aafb7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E9809B-536F-45A2-BDC2-CA6203AE377E}">
  <ds:schemaRefs>
    <ds:schemaRef ds:uri="http://schemas.microsoft.com/sharepoint/v3/contenttype/forms"/>
  </ds:schemaRefs>
</ds:datastoreItem>
</file>

<file path=customXml/itemProps2.xml><?xml version="1.0" encoding="utf-8"?>
<ds:datastoreItem xmlns:ds="http://schemas.openxmlformats.org/officeDocument/2006/customXml" ds:itemID="{AACF052C-71F2-49B7-B5E9-F0AAAF6C3F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1d98d0-463f-4ab8-86ce-8ac552e5cb06"/>
    <ds:schemaRef ds:uri="66d95e80-4f12-4cc3-be77-9f31f9aafb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E1743D-F03A-43E4-9163-97A9DC77ACDB}">
  <ds:schemaRef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66d95e80-4f12-4cc3-be77-9f31f9aafb78"/>
    <ds:schemaRef ds:uri="401d98d0-463f-4ab8-86ce-8ac552e5cb0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7325</TotalTime>
  <Words>1331</Words>
  <Application>Microsoft Office PowerPoint</Application>
  <PresentationFormat>Widescreen</PresentationFormat>
  <Paragraphs>217</Paragraphs>
  <Slides>24</Slides>
  <Notes>24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24</vt:i4>
      </vt:variant>
    </vt:vector>
  </HeadingPairs>
  <TitlesOfParts>
    <vt:vector size="36" baseType="lpstr">
      <vt:lpstr>Arial</vt:lpstr>
      <vt:lpstr>Calibri</vt:lpstr>
      <vt:lpstr>Calibri Light</vt:lpstr>
      <vt:lpstr>Courier New</vt:lpstr>
      <vt:lpstr>Futura-Bold</vt:lpstr>
      <vt:lpstr>Helvetica</vt:lpstr>
      <vt:lpstr>Myriad Pro</vt:lpstr>
      <vt:lpstr>Wingdings 2</vt:lpstr>
      <vt:lpstr>Office Theme</vt:lpstr>
      <vt:lpstr>Custom Design</vt:lpstr>
      <vt:lpstr>1_Office Theme</vt:lpstr>
      <vt:lpstr>CETL PPT Theme (Light)</vt:lpstr>
      <vt:lpstr>PowerPoint Presentation</vt:lpstr>
      <vt:lpstr>PowerPoint Presentation</vt:lpstr>
      <vt:lpstr>PowerPoint Presentation</vt:lpstr>
      <vt:lpstr>PowerPoint Presentation</vt:lpstr>
      <vt:lpstr>Comprehensive Teaching Competencies</vt:lpstr>
      <vt:lpstr>Learning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Changes in faculty confidence before and after ACUE</vt:lpstr>
      <vt:lpstr>Faculty reflect on their success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Ferrell</dc:creator>
  <cp:lastModifiedBy>Charity Peak</cp:lastModifiedBy>
  <cp:revision>265</cp:revision>
  <cp:lastPrinted>2019-10-11T17:56:23Z</cp:lastPrinted>
  <dcterms:created xsi:type="dcterms:W3CDTF">2019-10-03T18:11:38Z</dcterms:created>
  <dcterms:modified xsi:type="dcterms:W3CDTF">2020-10-06T18:03:51Z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0x010100789E2BC7BFBB804E878A0FBCF235F818</vt:lpwstr>
  </property>
</Properties>
</file>