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9" r:id="rId4"/>
    <p:sldId id="260" r:id="rId5"/>
    <p:sldId id="265" r:id="rId6"/>
    <p:sldId id="261" r:id="rId7"/>
    <p:sldId id="267" r:id="rId8"/>
    <p:sldId id="273" r:id="rId9"/>
    <p:sldId id="268" r:id="rId10"/>
    <p:sldId id="269" r:id="rId11"/>
    <p:sldId id="270" r:id="rId12"/>
    <p:sldId id="271" r:id="rId13"/>
    <p:sldId id="262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58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85168" autoAdjust="0"/>
  </p:normalViewPr>
  <p:slideViewPr>
    <p:cSldViewPr>
      <p:cViewPr>
        <p:scale>
          <a:sx n="107" d="100"/>
          <a:sy n="107" d="100"/>
        </p:scale>
        <p:origin x="-1098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3A189AF-33A2-477E-8D44-C62C7930D39D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FE621A2-43CD-4B94-9015-0D86639C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02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894A74E-C92B-4E19-A6F8-1A1DA8236E20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F0A488A-6000-475A-9391-4301C51A2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22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In the 1950's Benjamin Bloom developed his taxonomy of cognitive objectives or critical thinking skills, Bloom's Taxonomy. 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His taxonomy follows the thinking process.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smtClean="0"/>
              <a:t>You cannot understand a concept if you do not first remember it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smtClean="0"/>
              <a:t>You cannot apply knowledge and concepts if you do not understand them.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It is organized from Lower Order Thinking Skills to Higher Order Thinking Skills.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3DEC01-E4D9-415F-9D4D-38BE56C182C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In the 1990's, a former student of Bloom, Lorin Anderson, revised Bloom's Taxonomy and published Bloom's Revised Taxonomy in 2001.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Uses verbs rather than nouns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She rearranged the sequence within the taxonomy by swapping Evaluation and Synthesis then renamed Synthesis "Creating" as the highest level of thinking skills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8CD1D4-0B7C-4BB4-8E81-294DF4AC726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Take out your Action Verbs handout for reference during the next few slides..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8F8F35-80C1-4DF5-8A2F-3EA0342902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332120-7F96-4A3E-B38C-F3E5E7CD512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2B2A0E0-4A04-4AB4-9484-A2D380108548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421545-B10B-4BBC-AB22-58A20F311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50CB8-74CC-4634-A5F2-1306121C6CE8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9296-ED0B-43D1-9B4D-5BA61F11D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EB406-7B74-417D-B829-57001D58E35A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F5F3D-FA66-40AC-A296-9C42CA07A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03209-1828-4AF0-9843-4A9F73A2D8BE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B3318-E62D-4483-AF1B-E177075F2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B9071-A195-40F2-97DA-223D37DA987E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1CC0C3-F7D8-4FBD-BAF1-7F54FB85C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A7B0C1E-9330-4CAB-A821-E43214C7DDB6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18207E-5790-4E62-BC30-FBD1C9468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4C6C0D6-E86D-403F-8089-AD8671D85CE8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85B114-553A-4AC7-86F1-C0C395A3C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24470-3F2B-4941-AA23-C8ED276C1AA6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12EC0-22CE-4E95-8E79-20FD17D05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55E07-A9A1-40A6-BBDD-F736C266FEFA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E6EBDA-0DEA-4842-B494-22139FEE1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B9667-918D-497B-9118-ADA4D463700E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F9945-02B1-4226-8822-73F08EFFE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1F0F0C-E570-4E8F-A542-BF20D3D34BE2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7A3F0F21-6E41-4AD6-9999-A4CCA543C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E35626-9D9D-4CC8-8DD2-845C2E4134DA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D79233-388C-432F-A775-034DFE69D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7" r:id="rId2"/>
    <p:sldLayoutId id="2147483852" r:id="rId3"/>
    <p:sldLayoutId id="2147483853" r:id="rId4"/>
    <p:sldLayoutId id="2147483854" r:id="rId5"/>
    <p:sldLayoutId id="2147483848" r:id="rId6"/>
    <p:sldLayoutId id="2147483855" r:id="rId7"/>
    <p:sldLayoutId id="2147483849" r:id="rId8"/>
    <p:sldLayoutId id="2147483856" r:id="rId9"/>
    <p:sldLayoutId id="2147483850" r:id="rId10"/>
    <p:sldLayoutId id="214748385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Blooms Taxonomy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/>
          </a:bodyPr>
          <a:lstStyle/>
          <a:p>
            <a:r>
              <a:rPr lang="en-US" i="1" dirty="0" smtClean="0"/>
              <a:t>in the </a:t>
            </a:r>
            <a:r>
              <a:rPr lang="en-US" i="1" dirty="0" smtClean="0"/>
              <a:t>Classroom				</a:t>
            </a:r>
            <a:r>
              <a:rPr lang="en-US" sz="1400" i="1" dirty="0" smtClean="0"/>
              <a:t>10/1/11</a:t>
            </a:r>
            <a:endParaRPr lang="en-US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ANALYZE</a:t>
            </a:r>
            <a: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  <a:t/>
            </a:r>
            <a:b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</a:br>
            <a:r>
              <a:rPr lang="en-US" sz="1600" dirty="0" smtClean="0"/>
              <a:t>Comparing, Organizing, Deconstructing, Attributing, Outlining, Structuring, Integrating, Mashing,</a:t>
            </a:r>
            <a:br>
              <a:rPr lang="en-US" sz="1600" dirty="0" smtClean="0"/>
            </a:br>
            <a:r>
              <a:rPr lang="en-US" sz="1600" dirty="0" smtClean="0"/>
              <a:t>Linking, Reverse-engineering, Cracking, Media clipping and Mind-mapping.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Analyze 	Arrange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Breakdown 	Categorize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Classify 	Compare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Contrast 	Design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Detect	 	Diagram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Differentiate 	Distinguish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Examine 	Identify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Illustrate 	Model	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Outline 	Question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Survey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Database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Abstract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Relationship mind maps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Report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Graph Spreadsheet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Process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Checklist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Chart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sp>
        <p:nvSpPr>
          <p:cNvPr id="18437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r>
              <a:rPr lang="en-US" sz="2800" smtClean="0"/>
              <a:t>Key Verbs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Possible Activities</a:t>
            </a:r>
            <a:endParaRPr lang="en-US" sz="2800" dirty="0"/>
          </a:p>
        </p:txBody>
      </p:sp>
      <p:sp>
        <p:nvSpPr>
          <p:cNvPr id="9" name="Action Button: Return 8">
            <a:hlinkClick r:id="rId2" action="ppaction://hlinksldjump" highlightClick="1"/>
          </p:cNvPr>
          <p:cNvSpPr/>
          <p:nvPr/>
        </p:nvSpPr>
        <p:spPr>
          <a:xfrm>
            <a:off x="8153400" y="6019800"/>
            <a:ext cx="304800" cy="228600"/>
          </a:xfrm>
          <a:prstGeom prst="actionButtonRetur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EVALUATE</a:t>
            </a:r>
            <a: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  <a:t/>
            </a:r>
            <a:b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</a:br>
            <a:r>
              <a:rPr lang="en-US" sz="1600" dirty="0" smtClean="0"/>
              <a:t>Making judgments based on criteria and standards through checking and critiquing.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Appraise        Assess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Attach		Compare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Conclude	Criticize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Critique	Describe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Discriminate	Estimate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Evaluate	Grade	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Judge		Interpret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Measure	Relate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Rank		Select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Debate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Report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Evaluation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Verdict, Judgment or Conclusion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Persuasive speech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Critical Commenting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Moderating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Reviewing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Posting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sp>
        <p:nvSpPr>
          <p:cNvPr id="19461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r>
              <a:rPr lang="en-US" sz="2800" smtClean="0"/>
              <a:t>Key Verbs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Possible Activities</a:t>
            </a:r>
            <a:endParaRPr lang="en-US" sz="2800" dirty="0"/>
          </a:p>
        </p:txBody>
      </p:sp>
      <p:sp>
        <p:nvSpPr>
          <p:cNvPr id="9" name="Action Button: Return 8">
            <a:hlinkClick r:id="rId2" action="ppaction://hlinksldjump" highlightClick="1"/>
          </p:cNvPr>
          <p:cNvSpPr/>
          <p:nvPr/>
        </p:nvSpPr>
        <p:spPr>
          <a:xfrm>
            <a:off x="8153400" y="6019800"/>
            <a:ext cx="304800" cy="228600"/>
          </a:xfrm>
          <a:prstGeom prst="actionButtonRetur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CREATE</a:t>
            </a:r>
            <a: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  <a:t/>
            </a:r>
            <a:b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</a:br>
            <a:r>
              <a:rPr lang="en-US" sz="1600" dirty="0" smtClean="0"/>
              <a:t>Putting the elements together to form a coherent or functional whole; reorganizing elements into a new pattern or structure through generating, planning or producing.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Arrange	Categorize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Choose	Combine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Compile	Compose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Construct	Design	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Develop	Do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Drive		Formulate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Generate	Hypothesize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Integrate	Make	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Organize	Plan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Film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Presentation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Story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Programming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Project Management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Blogging/Video blogging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Plan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Model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Song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sp>
        <p:nvSpPr>
          <p:cNvPr id="2048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r>
              <a:rPr lang="en-US" sz="2800" smtClean="0"/>
              <a:t>Key Verbs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Possible Activities</a:t>
            </a:r>
            <a:endParaRPr lang="en-US" sz="2800" dirty="0"/>
          </a:p>
        </p:txBody>
      </p:sp>
      <p:sp>
        <p:nvSpPr>
          <p:cNvPr id="9" name="Action Button: Return 8">
            <a:hlinkClick r:id="rId2" action="ppaction://hlinksldjump" highlightClick="1"/>
          </p:cNvPr>
          <p:cNvSpPr/>
          <p:nvPr/>
        </p:nvSpPr>
        <p:spPr>
          <a:xfrm>
            <a:off x="8153400" y="6019800"/>
            <a:ext cx="304800" cy="228600"/>
          </a:xfrm>
          <a:prstGeom prst="actionButtonRetur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3886200" cy="4191000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>
                <a:ea typeface="Calibri"/>
                <a:cs typeface="Times New Roman"/>
              </a:rPr>
              <a:t>Explain the importance of animal health as it relates to profitable animal production.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Comprehension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1508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3886200" cy="42672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Participate in formal and informal assessments of the infant’s/young child’s social emotional development.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Evaluation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2532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3886200" cy="42672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>
                <a:ea typeface="Calibri"/>
                <a:cs typeface="Times New Roman"/>
              </a:rPr>
              <a:t>Interpret four gas readings, and determine necessary action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Application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3556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3886200" cy="41910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List indicators of combustible gas</a:t>
            </a: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Knowledge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4580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3886200" cy="4114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Perform a failure investigation</a:t>
            </a: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Application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5604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3886200" cy="42672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Identify conditions based upon customer complaint/description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Analysis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6628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3886200" cy="42672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Define nutrition and the major nutrients.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Knowledge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7652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524000" y="1752600"/>
            <a:ext cx="6858000" cy="2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400">
                <a:latin typeface="Tw Cen MT" pitchFamily="34" charset="0"/>
                <a:ea typeface="Calibri" pitchFamily="34" charset="0"/>
                <a:cs typeface="Times New Roman" pitchFamily="18" charset="0"/>
              </a:rPr>
              <a:t>  What is Blooms Taxonomy?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400">
                <a:latin typeface="Tw Cen MT" pitchFamily="34" charset="0"/>
                <a:ea typeface="Calibri" pitchFamily="34" charset="0"/>
                <a:cs typeface="Times New Roman" pitchFamily="18" charset="0"/>
              </a:rPr>
              <a:t>  What is the revised Blooms Taxonomy?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400">
                <a:latin typeface="Tw Cen MT" pitchFamily="34" charset="0"/>
                <a:ea typeface="Calibri" pitchFamily="34" charset="0"/>
                <a:cs typeface="Times New Roman" pitchFamily="18" charset="0"/>
              </a:rPr>
              <a:t>  A look at the six Blooms Levels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n-US" sz="2400">
                <a:latin typeface="Tw Cen MT" pitchFamily="34" charset="0"/>
                <a:ea typeface="Calibri" pitchFamily="34" charset="0"/>
                <a:cs typeface="Times New Roman" pitchFamily="18" charset="0"/>
              </a:rPr>
              <a:t>  What level are these Outcomes &amp; Competencies? </a:t>
            </a:r>
          </a:p>
        </p:txBody>
      </p:sp>
      <p:sp>
        <p:nvSpPr>
          <p:cNvPr id="1024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3886200" cy="41910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Discuss the history of child abuse and neglect and cite important legal milestones.</a:t>
            </a:r>
            <a:endParaRPr lang="en-US" dirty="0" smtClean="0">
              <a:ea typeface="Calibri"/>
              <a:cs typeface="Times New Roman"/>
            </a:endParaRP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Comprehension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8676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3886200" cy="41910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Plan routine procedures in child care.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Synthesis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29700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3886200" cy="41910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Differentiate the developmental stages of young children.</a:t>
            </a:r>
            <a:endParaRPr lang="en-US" dirty="0" smtClean="0"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Analysis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30724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level are these </a:t>
            </a:r>
            <a:br>
              <a:rPr lang="en-US" dirty="0" smtClean="0">
                <a:ea typeface="Calibri"/>
                <a:cs typeface="Times New Roman"/>
              </a:rPr>
            </a:br>
            <a:r>
              <a:rPr lang="en-US" dirty="0" smtClean="0">
                <a:ea typeface="Calibri"/>
                <a:cs typeface="Times New Roman"/>
              </a:rPr>
              <a:t>Outcomes &amp; Competencies?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3886200" cy="4114800"/>
          </a:xfrm>
        </p:spPr>
        <p:txBody>
          <a:bodyPr>
            <a:normAutofit fontScale="925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Compare recommendations of how to communicate parent interaction techniques and development of discipline through positive guidance.</a:t>
            </a:r>
            <a:endParaRPr lang="en-US" dirty="0" smtClean="0"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>
              <a:ea typeface="Calibri"/>
              <a:cs typeface="Times New Roman"/>
            </a:endParaRPr>
          </a:p>
          <a:p>
            <a:pPr marL="514350" indent="-51435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ea typeface="Calibri"/>
                <a:cs typeface="Times New Roman"/>
              </a:rPr>
              <a:t>Analysis or Evaluation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31748" name="Content Placeholder 6"/>
          <p:cNvPicPr>
            <a:picLocks noGr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11738" y="1746250"/>
            <a:ext cx="3552825" cy="42576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7200" cy="1098550"/>
          </a:xfrm>
        </p:spPr>
        <p:txBody>
          <a:bodyPr/>
          <a:lstStyle/>
          <a:p>
            <a:pPr algn="ctr"/>
            <a:r>
              <a:rPr lang="en-US" sz="3100" smtClean="0"/>
              <a:t>Download</a:t>
            </a:r>
            <a:br>
              <a:rPr lang="en-US" sz="3100" smtClean="0"/>
            </a:br>
            <a:r>
              <a:rPr lang="en-US" sz="3100" smtClean="0"/>
              <a:t>“Blooms Digital Taxonomy”</a:t>
            </a:r>
          </a:p>
        </p:txBody>
      </p:sp>
      <p:sp>
        <p:nvSpPr>
          <p:cNvPr id="32771" name="Text Placeholder 14"/>
          <p:cNvSpPr>
            <a:spLocks noGrp="1"/>
          </p:cNvSpPr>
          <p:nvPr>
            <p:ph type="body" idx="2"/>
          </p:nvPr>
        </p:nvSpPr>
        <p:spPr>
          <a:xfrm>
            <a:off x="457200" y="2667000"/>
            <a:ext cx="8153400" cy="3459163"/>
          </a:xfrm>
        </p:spPr>
        <p:txBody>
          <a:bodyPr/>
          <a:lstStyle/>
          <a:p>
            <a:endParaRPr lang="en-US" smtClean="0">
              <a:solidFill>
                <a:srgbClr val="FFFFFF"/>
              </a:solidFill>
            </a:endParaRPr>
          </a:p>
          <a:p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32772" name="Content Placeholder 13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8077200" cy="533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400" smtClean="0"/>
              <a:t>https://sites.google.com/site/bcccfacultydev/bookshelf</a:t>
            </a:r>
          </a:p>
        </p:txBody>
      </p:sp>
      <p:pic>
        <p:nvPicPr>
          <p:cNvPr id="32773" name="Picture 15" descr="VLE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971800"/>
            <a:ext cx="7543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Calibri" pitchFamily="34" charset="0"/>
                <a:cs typeface="Times New Roman" pitchFamily="18" charset="0"/>
              </a:rPr>
              <a:t>What is Blooms Taxonomy?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44196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Benjamin Bloom’s  taxonomy follows the thinking process.</a:t>
            </a:r>
          </a:p>
          <a:p>
            <a:pPr lvl="1"/>
            <a:r>
              <a:rPr lang="en-US" smtClean="0"/>
              <a:t>You cannot understand a concept if you do not first remember it</a:t>
            </a:r>
          </a:p>
          <a:p>
            <a:pPr lvl="1"/>
            <a:r>
              <a:rPr lang="en-US" smtClean="0"/>
              <a:t>You cannot apply knowledge and concepts if you do not understand them.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1126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05400" y="1524000"/>
            <a:ext cx="3625850" cy="4322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Calibri"/>
                <a:cs typeface="Times New Roman"/>
              </a:rPr>
              <a:t>What is the revised Blooms Taxonomy?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Blooms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12292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800600" y="2438400"/>
            <a:ext cx="3886200" cy="3810000"/>
          </a:xfrm>
        </p:spPr>
      </p:pic>
      <p:sp>
        <p:nvSpPr>
          <p:cNvPr id="12293" name="Text Placeholder 7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r>
              <a:rPr lang="en-US" sz="2800" smtClean="0"/>
              <a:t>Blooms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Revised Blooms</a:t>
            </a:r>
            <a:endParaRPr lang="en-US" sz="2800" dirty="0"/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514600"/>
            <a:ext cx="4114800" cy="378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Blooms Action Verbs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9975" y="1762919"/>
          <a:ext cx="7239000" cy="4200525"/>
        </p:xfrm>
        <a:graphic>
          <a:graphicData uri="http://schemas.openxmlformats.org/drawingml/2006/table">
            <a:tbl>
              <a:tblPr/>
              <a:tblGrid>
                <a:gridCol w="1206500"/>
                <a:gridCol w="1206500"/>
                <a:gridCol w="1206500"/>
                <a:gridCol w="1206500"/>
                <a:gridCol w="1206500"/>
                <a:gridCol w="1206500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Knowledge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Comprehension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Application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Analysis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Synthesis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Evaluation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(Remember)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(Understand)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(Apply)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(Analyze)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(Evaluate)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(Create)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Arrange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Associate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Analyze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Appraie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Arrange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Choose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Classify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Apply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Appraise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Argue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Assemble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Computer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Calculate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Arrange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Assess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Categorize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Convert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Change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Breakdown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Attach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Choose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Describe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Defend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Choose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Calculate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Choose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Collect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Draw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Demonstrate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Classify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Categorize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Compare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Combine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Duplicate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Describe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Complete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Classify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Conclude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Compile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Identify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Distinguish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Compute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Combine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Contrast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Comply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Label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Demonstrate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Compare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Criticize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Compose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Explain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Discover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Contrast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Critique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Locate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Express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Divide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Criticize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Defend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Match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Extend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Dramatize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Describe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Memorize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Extrapolate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Detect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Discrimminate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Develop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Generalize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Examine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Develop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Determine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Devise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Omit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Give Examples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Explain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Diagram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Identify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Generalize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Differentiate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Evaluate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Drive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Outiline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Illistrate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Graph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Discriminate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Explain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Explain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Point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Illustrate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Distinguish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Grade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Formulate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Quote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Interpret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Examine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Judge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Generate</a:t>
                      </a:r>
                    </a:p>
                  </a:txBody>
                  <a:tcPr marL="114300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295400" y="2743200"/>
            <a:ext cx="7123113" cy="32766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Calibri" pitchFamily="34" charset="0"/>
                <a:cs typeface="Times New Roman" pitchFamily="18" charset="0"/>
              </a:rPr>
              <a:t>A look at the six Blooms Levels</a:t>
            </a:r>
          </a:p>
        </p:txBody>
      </p:sp>
      <p:pic>
        <p:nvPicPr>
          <p:cNvPr id="1434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2743200"/>
            <a:ext cx="5029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REMEMBER</a:t>
            </a:r>
            <a: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  <a:t/>
            </a:r>
            <a:b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</a:b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Retrieving, recalling or recognizing knowledge from memory. Remembering is when memory is used to produce definitions, facts or lists, or recite or retrieve material.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 marL="0" indent="-32004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None/>
              <a:defRPr/>
            </a:pPr>
            <a:r>
              <a:rPr lang="en-US" dirty="0" smtClean="0">
                <a:ea typeface="Calibri"/>
                <a:cs typeface="Times New Roman"/>
              </a:rPr>
              <a:t>Arrange 	Count           </a:t>
            </a:r>
          </a:p>
          <a:p>
            <a:pPr marL="0" indent="-32004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None/>
              <a:defRPr/>
            </a:pPr>
            <a:r>
              <a:rPr lang="en-US" dirty="0" smtClean="0">
                <a:ea typeface="Calibri"/>
                <a:cs typeface="Times New Roman"/>
              </a:rPr>
              <a:t>Define  		Draw </a:t>
            </a:r>
          </a:p>
          <a:p>
            <a:pPr marL="0" indent="-32004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None/>
              <a:defRPr/>
            </a:pPr>
            <a:r>
              <a:rPr lang="en-US" dirty="0" smtClean="0">
                <a:ea typeface="Calibri"/>
                <a:cs typeface="Times New Roman"/>
              </a:rPr>
              <a:t>Duplicate 	Label            </a:t>
            </a:r>
          </a:p>
          <a:p>
            <a:pPr marL="0" indent="-32004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None/>
              <a:defRPr/>
            </a:pPr>
            <a:r>
              <a:rPr lang="en-US" dirty="0" smtClean="0">
                <a:ea typeface="Calibri"/>
                <a:cs typeface="Times New Roman"/>
              </a:rPr>
              <a:t>List		Match </a:t>
            </a:r>
          </a:p>
          <a:p>
            <a:pPr marL="0" indent="-32004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None/>
              <a:defRPr/>
            </a:pPr>
            <a:r>
              <a:rPr lang="en-US" dirty="0" smtClean="0">
                <a:ea typeface="Calibri"/>
                <a:cs typeface="Times New Roman"/>
              </a:rPr>
              <a:t>Memorize 	Omit </a:t>
            </a:r>
          </a:p>
          <a:p>
            <a:pPr marL="0" indent="-32004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None/>
              <a:defRPr/>
            </a:pPr>
            <a:r>
              <a:rPr lang="en-US" dirty="0" smtClean="0">
                <a:ea typeface="Calibri"/>
                <a:cs typeface="Times New Roman"/>
              </a:rPr>
              <a:t>Order		Point</a:t>
            </a:r>
          </a:p>
          <a:p>
            <a:pPr marL="0" indent="-32004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None/>
              <a:defRPr/>
            </a:pPr>
            <a:r>
              <a:rPr lang="en-US" dirty="0" smtClean="0">
                <a:ea typeface="Calibri"/>
                <a:cs typeface="Times New Roman"/>
              </a:rPr>
              <a:t>Quote 		Recall </a:t>
            </a:r>
          </a:p>
          <a:p>
            <a:pPr marL="0" indent="-32004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None/>
              <a:defRPr/>
            </a:pPr>
            <a:r>
              <a:rPr lang="en-US" dirty="0" smtClean="0">
                <a:ea typeface="Calibri"/>
                <a:cs typeface="Times New Roman"/>
              </a:rPr>
              <a:t>Recite		Relate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Recitation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Quiz/Test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Flashcards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Definition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Fact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Worksheet/book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List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3200" dirty="0" smtClean="0"/>
              <a:t>Bookmarking </a:t>
            </a:r>
          </a:p>
        </p:txBody>
      </p:sp>
      <p:sp>
        <p:nvSpPr>
          <p:cNvPr id="1536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r>
              <a:rPr lang="en-US" sz="2800" smtClean="0"/>
              <a:t>Key Verbs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Possible Activities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UNDERSTAND</a:t>
            </a:r>
            <a: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  <a:t/>
            </a:r>
            <a:b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</a:br>
            <a:r>
              <a:rPr lang="en-US" sz="1600" dirty="0" smtClean="0"/>
              <a:t>Constructing meaning from different types of function be they written or graphic.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Associate	   Compute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Convert	   Demonstrate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Describe	   Distinguish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Estimate	   Express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Extend		   Generalize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Give Example	   Illustrate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Indicate	   Interpret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Interrelate	   Locate	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Match		   Predict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Summary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Explanation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Show and tell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Advanced and Boolean searches -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Blog journaling Diary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Tagging, comments &amp; annotating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Subscribing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sp>
        <p:nvSpPr>
          <p:cNvPr id="16389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r>
              <a:rPr lang="en-US" sz="2800" smtClean="0"/>
              <a:t>Key Verbs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Possible Activities</a:t>
            </a:r>
            <a:endParaRPr lang="en-US" sz="2800" dirty="0"/>
          </a:p>
        </p:txBody>
      </p:sp>
      <p:sp>
        <p:nvSpPr>
          <p:cNvPr id="9" name="Action Button: Return 8">
            <a:hlinkClick r:id="rId2" action="ppaction://hlinksldjump" highlightClick="1"/>
          </p:cNvPr>
          <p:cNvSpPr/>
          <p:nvPr/>
        </p:nvSpPr>
        <p:spPr>
          <a:xfrm>
            <a:off x="8153400" y="6019800"/>
            <a:ext cx="304800" cy="228600"/>
          </a:xfrm>
          <a:prstGeom prst="actionButtonRetur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APPLY</a:t>
            </a:r>
            <a: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  <a:t/>
            </a:r>
            <a:br>
              <a:rPr lang="en-US" sz="2000" b="1" dirty="0" smtClean="0">
                <a:solidFill>
                  <a:srgbClr val="161413"/>
                </a:solidFill>
                <a:latin typeface="CorporateRoundedRegularSWFTE"/>
              </a:rPr>
            </a:br>
            <a:r>
              <a:rPr lang="en-US" sz="1600" dirty="0" smtClean="0"/>
              <a:t>Carrying out or using a procedure through executing or implementing. Applying related and refers to situations where learned material is used through products like models, presentation, interviews and simulations.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Add 		Apply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Change 	Choose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Complete 	Demonstrate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Discover 	Dramatize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Employ 	Explain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Generalize 	Illustrate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Interpret 	Judge	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Manipulate 	Operate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Organize 	Practice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Illustration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Simulation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Demonstration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Presentation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Interview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Performance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Editing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Playing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  <p:sp>
        <p:nvSpPr>
          <p:cNvPr id="17413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r>
              <a:rPr lang="en-US" sz="2800" smtClean="0"/>
              <a:t>Key Verbs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Possible Activities</a:t>
            </a:r>
            <a:endParaRPr lang="en-US" sz="2800" dirty="0"/>
          </a:p>
        </p:txBody>
      </p:sp>
      <p:sp>
        <p:nvSpPr>
          <p:cNvPr id="9" name="Action Button: Return 8">
            <a:hlinkClick r:id="rId2" action="ppaction://hlinksldjump" highlightClick="1"/>
          </p:cNvPr>
          <p:cNvSpPr/>
          <p:nvPr/>
        </p:nvSpPr>
        <p:spPr>
          <a:xfrm>
            <a:off x="8153400" y="6019800"/>
            <a:ext cx="304800" cy="228600"/>
          </a:xfrm>
          <a:prstGeom prst="actionButtonRetur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Blooms Taxonomy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815D04"/>
      </a:hlink>
      <a:folHlink>
        <a:srgbClr val="815D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ooms Taxonomy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815D04"/>
    </a:hlink>
    <a:folHlink>
      <a:srgbClr val="815D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278</TotalTime>
  <Words>608</Words>
  <Application>Microsoft Office PowerPoint</Application>
  <PresentationFormat>On-screen Show (4:3)</PresentationFormat>
  <Paragraphs>339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Blooms Taxonomy</vt:lpstr>
      <vt:lpstr>Agenda</vt:lpstr>
      <vt:lpstr>What is Blooms Taxonomy?</vt:lpstr>
      <vt:lpstr>What is the revised Blooms Taxonomy?</vt:lpstr>
      <vt:lpstr>Blooms Action Verbs</vt:lpstr>
      <vt:lpstr>A look at the six Blooms Levels</vt:lpstr>
      <vt:lpstr>REMEMBER Retrieving, recalling or recognizing knowledge from memory. Remembering is when memory is used to produce definitions, facts or lists, or recite or retrieve material.</vt:lpstr>
      <vt:lpstr>UNDERSTAND Constructing meaning from different types of function be they written or graphic.</vt:lpstr>
      <vt:lpstr>APPLY Carrying out or using a procedure through executing or implementing. Applying related and refers to situations where learned material is used through products like models, presentation, interviews and simulations.</vt:lpstr>
      <vt:lpstr>ANALYZE Comparing, Organizing, Deconstructing, Attributing, Outlining, Structuring, Integrating, Mashing, Linking, Reverse-engineering, Cracking, Media clipping and Mind-mapping.</vt:lpstr>
      <vt:lpstr>EVALUATE Making judgments based on criteria and standards through checking and critiquing.</vt:lpstr>
      <vt:lpstr>CREATE Putting the elements together to form a coherent or functional whole; reorganizing elements into a new pattern or structure through generating, planning or producing.</vt:lpstr>
      <vt:lpstr>What level are these  Outcomes &amp; Competencies?</vt:lpstr>
      <vt:lpstr>What level are these  Outcomes &amp; Competencies?</vt:lpstr>
      <vt:lpstr>What level are these  Outcomes &amp; Competencies?</vt:lpstr>
      <vt:lpstr>What level are these  Outcomes &amp; Competencies?</vt:lpstr>
      <vt:lpstr>What level are these  Outcomes &amp; Competencies?</vt:lpstr>
      <vt:lpstr>What level are these  Outcomes &amp; Competencies?</vt:lpstr>
      <vt:lpstr>What level are these  Outcomes &amp; Competencies?</vt:lpstr>
      <vt:lpstr>What level are these  Outcomes &amp; Competencies?</vt:lpstr>
      <vt:lpstr>What level are these  Outcomes &amp; Competencies?</vt:lpstr>
      <vt:lpstr>What level are these  Outcomes &amp; Competencies?</vt:lpstr>
      <vt:lpstr>What level are these  Outcomes &amp; Competencies?</vt:lpstr>
      <vt:lpstr>Download “Blooms Digital Taxonomy”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Blooms Taxonomy</dc:title>
  <dc:creator>grillott</dc:creator>
  <cp:lastModifiedBy>WornkeyJ</cp:lastModifiedBy>
  <cp:revision>51</cp:revision>
  <dcterms:created xsi:type="dcterms:W3CDTF">2010-10-19T14:17:27Z</dcterms:created>
  <dcterms:modified xsi:type="dcterms:W3CDTF">2011-09-29T14:21:29Z</dcterms:modified>
</cp:coreProperties>
</file>