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1" d="100"/>
          <a:sy n="101" d="100"/>
        </p:scale>
        <p:origin x="2190" y="90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11/13/2020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</a:t>
            </a:r>
            <a:r>
              <a:rPr lang="en-US" sz="1100" smtClean="0"/>
              <a:t>of  13 </a:t>
            </a:r>
            <a:r>
              <a:rPr lang="en-US" sz="1100" dirty="0" smtClean="0"/>
              <a:t>November 2020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106138"/>
              </p:ext>
            </p:extLst>
          </p:nvPr>
        </p:nvGraphicFramePr>
        <p:xfrm>
          <a:off x="123808" y="1676400"/>
          <a:ext cx="10267983" cy="55839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0224" y="6922587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13 November 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98701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</a:t>
                      </a:r>
                      <a:r>
                        <a:rPr lang="en-US" sz="1200" baseline="0" dirty="0" smtClean="0"/>
                        <a:t> 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</a:t>
                      </a:r>
                    </a:p>
                    <a:p>
                      <a:pPr algn="ctr"/>
                      <a:r>
                        <a:rPr lang="en-US" sz="1200" dirty="0" smtClean="0"/>
                        <a:t>BLDG 8388A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18-31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71172" y="553015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9991" y="320504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8191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8861" y="56375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72499" y="662666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61627" y="532468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13 November 2020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511988"/>
              </p:ext>
            </p:extLst>
          </p:nvPr>
        </p:nvGraphicFramePr>
        <p:xfrm>
          <a:off x="36765" y="1704994"/>
          <a:ext cx="10442069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2699" y="325145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6837" y="325421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4759" y="325145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1768" y="280152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1096" y="4165762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cancelled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09913" y="4165762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6928" y="430426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22359" y="4765288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0730" y="417641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11422</TotalTime>
  <Words>589</Words>
  <Application>Microsoft Office PowerPoint</Application>
  <PresentationFormat>Custom</PresentationFormat>
  <Paragraphs>316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1101</cp:revision>
  <cp:lastPrinted>2020-11-12T21:07:52Z</cp:lastPrinted>
  <dcterms:created xsi:type="dcterms:W3CDTF">2000-10-17T16:03:45Z</dcterms:created>
  <dcterms:modified xsi:type="dcterms:W3CDTF">2020-11-13T18:26:54Z</dcterms:modified>
</cp:coreProperties>
</file>