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1" d="100"/>
          <a:sy n="101" d="100"/>
        </p:scale>
        <p:origin x="2190" y="114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10/5/2020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05</a:t>
            </a:r>
            <a:r>
              <a:rPr lang="en-US" sz="1100" dirty="0"/>
              <a:t> </a:t>
            </a:r>
            <a:r>
              <a:rPr lang="en-US" sz="1100" dirty="0" smtClean="0"/>
              <a:t>October</a:t>
            </a:r>
            <a:r>
              <a:rPr lang="en-US" sz="1100" dirty="0" smtClean="0"/>
              <a:t> </a:t>
            </a:r>
            <a:r>
              <a:rPr lang="en-US" sz="1100" dirty="0" smtClean="0"/>
              <a:t>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402412"/>
              </p:ext>
            </p:extLst>
          </p:nvPr>
        </p:nvGraphicFramePr>
        <p:xfrm>
          <a:off x="123808" y="1676400"/>
          <a:ext cx="10267983" cy="55839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27-7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 25-29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20846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22----5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7168" y="579120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30---10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05 October</a:t>
            </a:r>
            <a:r>
              <a:rPr lang="en-US" sz="1100" dirty="0" smtClean="0"/>
              <a:t>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74211"/>
              </p:ext>
            </p:extLst>
          </p:nvPr>
        </p:nvGraphicFramePr>
        <p:xfrm>
          <a:off x="38100" y="1849437"/>
          <a:ext cx="10439399" cy="541219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</a:t>
                      </a:r>
                      <a:r>
                        <a:rPr lang="en-US" sz="1200" baseline="0" dirty="0" smtClean="0"/>
                        <a:t> 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1-4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</a:t>
                      </a:r>
                    </a:p>
                    <a:p>
                      <a:pPr algn="ctr"/>
                      <a:r>
                        <a:rPr lang="en-US" sz="1200" dirty="0" smtClean="0"/>
                        <a:t>BLDG 8388A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9-20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83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8800" y="562772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5918" y="562772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6525" y="62087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3972" y="3449637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cancelled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05 October</a:t>
            </a:r>
            <a:r>
              <a:rPr lang="en-US" sz="1100" dirty="0" smtClean="0"/>
              <a:t>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31539"/>
              </p:ext>
            </p:extLst>
          </p:nvPr>
        </p:nvGraphicFramePr>
        <p:xfrm>
          <a:off x="36765" y="1704994"/>
          <a:ext cx="10442069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3-6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2699" y="3251452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6837" y="325421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4759" y="325145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1768" y="280152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10985</TotalTime>
  <Words>530</Words>
  <Application>Microsoft Office PowerPoint</Application>
  <PresentationFormat>Custom</PresentationFormat>
  <Paragraphs>291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1062</cp:revision>
  <cp:lastPrinted>2020-09-01T21:11:52Z</cp:lastPrinted>
  <dcterms:created xsi:type="dcterms:W3CDTF">2000-10-17T16:03:45Z</dcterms:created>
  <dcterms:modified xsi:type="dcterms:W3CDTF">2020-10-05T15:43:45Z</dcterms:modified>
</cp:coreProperties>
</file>