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1" r:id="rId4"/>
    <p:sldId id="260" r:id="rId5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0" d="100"/>
          <a:sy n="100" d="100"/>
        </p:scale>
        <p:origin x="2190" y="72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9243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 21 January 2021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46711"/>
              </p:ext>
            </p:extLst>
          </p:nvPr>
        </p:nvGraphicFramePr>
        <p:xfrm>
          <a:off x="123808" y="1676400"/>
          <a:ext cx="10267983" cy="558081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00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(VTT</a:t>
                      </a:r>
                      <a:r>
                        <a:rPr lang="en-US" sz="1200" dirty="0" smtClean="0"/>
                        <a:t>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</a:t>
                      </a:r>
                      <a:r>
                        <a:rPr lang="en-US" sz="1200" baseline="0" dirty="0" smtClean="0"/>
                        <a:t>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12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 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 20-26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4855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22----9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37430" y="66743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4486" y="439252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8516" y="529437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8812" y="21797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2965" y="6977876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65949" y="704208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4855" y="669375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1749" y="704291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31040" y="220941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21 January 2021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316184"/>
              </p:ext>
            </p:extLst>
          </p:nvPr>
        </p:nvGraphicFramePr>
        <p:xfrm>
          <a:off x="38100" y="1849437"/>
          <a:ext cx="10439399" cy="542937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MNT MGR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 23-30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4-14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18-31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17-----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71172" y="553015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50045" y="257492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0045" y="316096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9076" y="256183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50530" y="39245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57650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2513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92513" y="587696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2513" y="626470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87459" y="69236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37430" y="320729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22-----8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6460" y="351019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23912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78191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48861" y="563756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40961" y="590711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</a:t>
            </a:r>
            <a:r>
              <a:rPr lang="en-US" sz="1200" dirty="0">
                <a:latin typeface="Bookman Old Style" panose="02050604050505020204" pitchFamily="18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72499" y="662666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61627" y="532468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39363" y="522591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66515" y="284926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6961" y="3189645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2</a:t>
            </a:r>
            <a:r>
              <a:rPr lang="en-US" sz="1200" dirty="0" smtClean="0">
                <a:latin typeface="Bookman Old Style" panose="02050604050505020204" pitchFamily="18" charset="0"/>
              </a:rPr>
              <a:t>0----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36460" y="255755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marL="0" marR="0" lvl="0" indent="0" algn="ctr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marL="0" marR="0" lvl="0" indent="0" algn="l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2021 - 30 SEPTEMBER 2022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-480" normalizeH="0" baseline="0" noProof="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100" dirty="0" smtClean="0">
                <a:solidFill>
                  <a:srgbClr val="000000"/>
                </a:solidFill>
              </a:rPr>
              <a:t>21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January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ATRRS official source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656190"/>
              </p:ext>
            </p:extLst>
          </p:nvPr>
        </p:nvGraphicFramePr>
        <p:xfrm>
          <a:off x="18383" y="1708169"/>
          <a:ext cx="10478834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910R</a:t>
                      </a:r>
                      <a:r>
                        <a:rPr lang="en-US" sz="1200" baseline="0" dirty="0" smtClean="0"/>
                        <a:t> 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</a:p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 20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</a:t>
                      </a:r>
                      <a:r>
                        <a:rPr lang="en-US" sz="1200" baseline="0" dirty="0" smtClean="0"/>
                        <a:t>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89078" y="2992479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30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-----11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25834" y="326947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823" y="362531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UNIT REQUESTED ONLY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05617" y="299065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noProof="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25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-----5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48057" y="2788065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48056" y="507093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22-----9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79555" y="476292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75338" y="4150623"/>
            <a:ext cx="96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Cancelled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62550" y="416061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64886" y="431126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27-----3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6640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1778000" y="258763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1ID LANGUAGE LAB &amp; CULTURE CENTER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4</a:t>
            </a:r>
            <a:r>
              <a:rPr lang="en-US" sz="1600" dirty="0" smtClean="0"/>
              <a:t>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21</a:t>
            </a:r>
            <a:r>
              <a:rPr lang="en-US" sz="1100" dirty="0"/>
              <a:t> </a:t>
            </a:r>
            <a:r>
              <a:rPr lang="en-US" sz="1100" dirty="0" smtClean="0"/>
              <a:t>January 2021</a:t>
            </a:r>
            <a:endParaRPr lang="en-US" sz="11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936138"/>
              </p:ext>
            </p:extLst>
          </p:nvPr>
        </p:nvGraphicFramePr>
        <p:xfrm>
          <a:off x="36765" y="1704994"/>
          <a:ext cx="10442069" cy="53478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SECURITY</a:t>
                      </a:r>
                      <a:r>
                        <a:rPr lang="en-US" sz="1200" baseline="0" dirty="0" smtClean="0"/>
                        <a:t> MANAGER ORIENTATION BLDG 8388A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900">
                <a:tc gridSpan="1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MG</a:t>
                      </a:r>
                      <a:r>
                        <a:rPr lang="en-US" sz="1200" baseline="0" dirty="0" smtClean="0"/>
                        <a:t> Prep-Course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BLDG 7719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1341">
                <a:tc>
                  <a:txBody>
                    <a:bodyPr/>
                    <a:lstStyle/>
                    <a:p>
                      <a:pPr algn="ctr"/>
                      <a:endParaRPr lang="en-US" sz="1200" baseline="0" dirty="0" smtClean="0"/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lang="en-US" sz="1400" i="1" dirty="0" smtClean="0"/>
                        <a:t>*</a:t>
                      </a:r>
                      <a:r>
                        <a:rPr lang="en-US" sz="1400" i="1" baseline="0" dirty="0" smtClean="0"/>
                        <a:t> </a:t>
                      </a:r>
                      <a:r>
                        <a:rPr lang="en-US" sz="1400" i="1" dirty="0" smtClean="0"/>
                        <a:t>SABOT Academy</a:t>
                      </a:r>
                      <a:r>
                        <a:rPr lang="en-US" sz="1400" i="1" baseline="0" dirty="0" smtClean="0"/>
                        <a:t> scheduling is through Troop Schools; MG Courses and other supported training is coordinated through the 1ID G3</a:t>
                      </a:r>
                    </a:p>
                    <a:p>
                      <a:endParaRPr lang="en-US" sz="1400" i="1" baseline="0" dirty="0" smtClean="0"/>
                    </a:p>
                    <a:p>
                      <a:r>
                        <a:rPr lang="en-US" sz="1400" i="1" baseline="0" dirty="0" smtClean="0"/>
                        <a:t>* The POC for the 1ID Language Lab and Culture Center is the 1ID G2</a:t>
                      </a:r>
                      <a:endParaRPr lang="en-US" sz="14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WordArt 24"/>
          <p:cNvSpPr>
            <a:spLocks noChangeArrowheads="1" noChangeShapeType="1" noTextEdit="1"/>
          </p:cNvSpPr>
          <p:nvPr/>
        </p:nvSpPr>
        <p:spPr bwMode="auto">
          <a:xfrm>
            <a:off x="1768475" y="3886200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SABOT ACADEMY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11762</TotalTime>
  <Words>784</Words>
  <Application>Microsoft Office PowerPoint</Application>
  <PresentationFormat>Custom</PresentationFormat>
  <Paragraphs>357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2021 - 30 SEPTEMBER 2022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1127</cp:revision>
  <cp:lastPrinted>2020-11-12T21:07:52Z</cp:lastPrinted>
  <dcterms:created xsi:type="dcterms:W3CDTF">2000-10-17T16:03:45Z</dcterms:created>
  <dcterms:modified xsi:type="dcterms:W3CDTF">2021-01-21T19:25:37Z</dcterms:modified>
</cp:coreProperties>
</file>