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FFFF00"/>
    <a:srgbClr val="355216"/>
    <a:srgbClr val="294E1A"/>
    <a:srgbClr val="DDDDDD"/>
    <a:srgbClr val="FFCC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01" d="100"/>
          <a:sy n="101" d="100"/>
        </p:scale>
        <p:origin x="2190" y="90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 </a:t>
            </a:r>
            <a:r>
              <a:rPr lang="en-US" sz="1100" dirty="0" smtClean="0"/>
              <a:t>29</a:t>
            </a:r>
            <a:r>
              <a:rPr lang="en-US" sz="1100" dirty="0" smtClean="0"/>
              <a:t> </a:t>
            </a:r>
            <a:r>
              <a:rPr lang="en-US" sz="1100" dirty="0" smtClean="0"/>
              <a:t>September 2020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570529"/>
              </p:ext>
            </p:extLst>
          </p:nvPr>
        </p:nvGraphicFramePr>
        <p:xfrm>
          <a:off x="123808" y="1676400"/>
          <a:ext cx="10267983" cy="55839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89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7341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7435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13-15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 STAFF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(VTT)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(400)</a:t>
                      </a:r>
                    </a:p>
                    <a:p>
                      <a:pPr algn="ctr"/>
                      <a:r>
                        <a:rPr lang="en-US" sz="120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267908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BUS DRIVER</a:t>
                      </a: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0316008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</a:t>
                      </a:r>
                    </a:p>
                    <a:p>
                      <a:pPr algn="ctr"/>
                      <a:r>
                        <a:rPr lang="en-US" sz="1200" dirty="0" smtClean="0"/>
                        <a:t>BLDG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8388A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27-7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98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(CLS)</a:t>
                      </a: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437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 CDR/1SG PRE-CMD</a:t>
                      </a:r>
                      <a:r>
                        <a:rPr lang="en-US" sz="1200" baseline="0" dirty="0" smtClean="0"/>
                        <a:t> CRS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10-21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DTMS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4172905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FIELD SAN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 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 25-29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4220846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  <a:ea typeface="Microsoft JhengHei UI Light" panose="020B0304030504040204" pitchFamily="34" charset="-120"/>
              </a:rPr>
              <a:t>22----5</a:t>
            </a:r>
            <a:endParaRPr lang="en-US" sz="1200" dirty="0">
              <a:latin typeface="Bookman Old Style" panose="02050604050505020204" pitchFamily="18" charset="0"/>
              <a:ea typeface="Microsoft JhengHei UI Light" panose="020B0304030504040204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7168" y="517683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2880816"/>
            <a:ext cx="104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6</a:t>
            </a:r>
            <a:r>
              <a:rPr lang="en-US" sz="1200" dirty="0" smtClean="0">
                <a:latin typeface="Bookman Old Style" panose="02050604050505020204" pitchFamily="18" charset="0"/>
              </a:rPr>
              <a:t>--------5 (21E)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7168" y="5791200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30---10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08532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 </a:t>
            </a:r>
            <a:r>
              <a:rPr lang="en-US" sz="1100" dirty="0" smtClean="0"/>
              <a:t>29</a:t>
            </a:r>
            <a:r>
              <a:rPr lang="en-US" sz="1100" dirty="0" smtClean="0"/>
              <a:t> </a:t>
            </a:r>
            <a:r>
              <a:rPr lang="en-US" sz="1100" dirty="0" smtClean="0"/>
              <a:t>September 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674211"/>
              </p:ext>
            </p:extLst>
          </p:nvPr>
        </p:nvGraphicFramePr>
        <p:xfrm>
          <a:off x="38100" y="1849437"/>
          <a:ext cx="10439399" cy="541219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860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65820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CONTAINER CONTRL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OFFICER </a:t>
                      </a:r>
                      <a:r>
                        <a:rPr lang="en-US" sz="1200" baseline="0" dirty="0" smtClean="0"/>
                        <a:t>        BLDG </a:t>
                      </a:r>
                      <a:r>
                        <a:rPr lang="en-US" sz="1200" dirty="0" smtClean="0"/>
                        <a:t>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29-31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9635990"/>
                  </a:ext>
                </a:extLst>
              </a:tr>
              <a:tr h="61742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AIR LOAD PLANNER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1-16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126391"/>
                  </a:ext>
                </a:extLst>
              </a:tr>
              <a:tr h="774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PLANT</a:t>
                      </a:r>
                      <a:r>
                        <a:rPr lang="en-US" sz="1200" baseline="0" dirty="0" smtClean="0"/>
                        <a:t> MNT MGR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969677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UNT SUPPLY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MGR</a:t>
                      </a:r>
                      <a:r>
                        <a:rPr lang="en-US" sz="1200" baseline="0" dirty="0" smtClean="0"/>
                        <a:t> 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234273"/>
                  </a:ext>
                </a:extLst>
              </a:tr>
              <a:tr h="622902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TC AIMS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1-4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UNIT MOVEMENT OFFICER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9401868"/>
                  </a:ext>
                </a:extLst>
              </a:tr>
              <a:tr h="7071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ARMORER</a:t>
                      </a:r>
                    </a:p>
                    <a:p>
                      <a:pPr algn="ctr"/>
                      <a:r>
                        <a:rPr lang="en-US" sz="1200" dirty="0" smtClean="0"/>
                        <a:t>BLDG 8388A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9-20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0876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26-----6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6525" y="67953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6325" y="680483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0" y="562772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29----1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5918" y="562772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28----2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348491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6525" y="62087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72" y="3449637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cancelled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3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smtClean="0"/>
              <a:t>of  </a:t>
            </a:r>
            <a:r>
              <a:rPr lang="en-US" sz="1100" smtClean="0"/>
              <a:t>29</a:t>
            </a:r>
            <a:r>
              <a:rPr lang="en-US" sz="1100" smtClean="0"/>
              <a:t> </a:t>
            </a:r>
            <a:r>
              <a:rPr lang="en-US" sz="1100" dirty="0" smtClean="0"/>
              <a:t>September 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931539"/>
              </p:ext>
            </p:extLst>
          </p:nvPr>
        </p:nvGraphicFramePr>
        <p:xfrm>
          <a:off x="36765" y="1704994"/>
          <a:ext cx="10442069" cy="553083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729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SMALL UNMANNED AIRCRAFT SYS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TECHNICAL TRANSPORT OF HAZMAT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CERT</a:t>
                      </a:r>
                    </a:p>
                    <a:p>
                      <a:pPr algn="ctr"/>
                      <a:r>
                        <a:rPr lang="en-US" sz="1200" dirty="0" smtClean="0"/>
                        <a:t>910R</a:t>
                      </a:r>
                      <a:r>
                        <a:rPr lang="en-US" sz="1200" baseline="0" dirty="0" smtClean="0"/>
                        <a:t> BLDG</a:t>
                      </a:r>
                      <a:r>
                        <a:rPr lang="en-US" sz="1200" dirty="0" smtClean="0"/>
                        <a:t>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SELF HELP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307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21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HAZWOPER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5367047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COMPANY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CLK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79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SENIOR</a:t>
                      </a:r>
                      <a:r>
                        <a:rPr lang="en-US" sz="1200" baseline="0" dirty="0" smtClean="0"/>
                        <a:t> LEADER 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3-6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608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Militaryschools@bartonccc.edu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and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Raymond.e.arnold2.civ@mail.mil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to:    </a:t>
                      </a:r>
                      <a:r>
                        <a:rPr lang="en-US" sz="1100" i="1" u="sng" dirty="0" smtClean="0">
                          <a:solidFill>
                            <a:schemeClr val="accent6"/>
                          </a:solidFill>
                        </a:rPr>
                        <a:t>usarmy.riley.1-id.mbx.military-schools-and-troop-school@mail.mil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52699" y="3251452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6837" y="325421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25-----5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64759" y="3251452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5823" y="3625310"/>
            <a:ext cx="41255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UNIT REQUESTED ONLY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1768" y="280152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10983</TotalTime>
  <Words>529</Words>
  <Application>Microsoft Office PowerPoint</Application>
  <PresentationFormat>Custom</PresentationFormat>
  <Paragraphs>290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Microsoft JhengHei UI Light</vt:lpstr>
      <vt:lpstr>Arial</vt:lpstr>
      <vt:lpstr>Bookman Old Style</vt:lpstr>
      <vt:lpstr>Times New Roman</vt:lpstr>
      <vt:lpstr>Default Design</vt:lpstr>
      <vt:lpstr>FY 2021 COURSE SCHEDULE 1 OCTOBER 2020 - 30 SEPTEMBER 2021 FORT RILEY,  KS  66442</vt:lpstr>
      <vt:lpstr>FY 2021 COURSE SCHEDULE 1 OCTOBER 2020 - 30 SEPTEMBER 2021 FORT RILEY,  KS  66442</vt:lpstr>
      <vt:lpstr>FY 2021 COURSE SCHEDULE 1 OCTOBER 2020 - 30 SEPTEMBER 2021 FORT RILEY,  KS  66442</vt:lpstr>
    </vt:vector>
  </TitlesOfParts>
  <Company>Fort Riley, Kansas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McKendry, Edward M Mr CIV USA IMCOM</cp:lastModifiedBy>
  <cp:revision>1061</cp:revision>
  <cp:lastPrinted>2020-09-01T21:11:52Z</cp:lastPrinted>
  <dcterms:created xsi:type="dcterms:W3CDTF">2000-10-17T16:03:45Z</dcterms:created>
  <dcterms:modified xsi:type="dcterms:W3CDTF">2020-09-29T20:26:36Z</dcterms:modified>
</cp:coreProperties>
</file>