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0" r:id="rId4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.arnold" initials="r" lastIdx="7" clrIdx="0">
    <p:extLst>
      <p:ext uri="{19B8F6BF-5375-455C-9EA6-DF929625EA0E}">
        <p15:presenceInfo xmlns:p15="http://schemas.microsoft.com/office/powerpoint/2012/main" userId="raymond.arno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FFFF00"/>
    <a:srgbClr val="355216"/>
    <a:srgbClr val="294E1A"/>
    <a:srgbClr val="DDDDDD"/>
    <a:srgbClr val="FFCC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01" d="100"/>
          <a:sy n="101" d="100"/>
        </p:scale>
        <p:origin x="2190" y="102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6913"/>
            <a:ext cx="47148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95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86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41513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 </a:t>
            </a:r>
            <a:r>
              <a:rPr lang="en-US" sz="1100" smtClean="0"/>
              <a:t>of  </a:t>
            </a:r>
            <a:r>
              <a:rPr lang="en-US" sz="1100" smtClean="0"/>
              <a:t>26 </a:t>
            </a:r>
            <a:r>
              <a:rPr lang="en-US" sz="1100" dirty="0" smtClean="0"/>
              <a:t>August 2020</a:t>
            </a:r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292591"/>
              </p:ext>
            </p:extLst>
          </p:nvPr>
        </p:nvGraphicFramePr>
        <p:xfrm>
          <a:off x="123808" y="1676400"/>
          <a:ext cx="10267983" cy="558391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89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6550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7341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816467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47435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AMMUNITION</a:t>
                      </a:r>
                      <a:r>
                        <a:rPr lang="en-US" sz="1200" baseline="0" dirty="0" smtClean="0"/>
                        <a:t> HANDLER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13-15</a:t>
                      </a:r>
                      <a:endParaRPr lang="en-US" sz="11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BATTLE STAFF (DL) (VTT)</a:t>
                      </a:r>
                    </a:p>
                    <a:p>
                      <a:pPr algn="ctr"/>
                      <a:r>
                        <a:rPr lang="en-US" sz="1200" dirty="0" smtClean="0"/>
                        <a:t>(400)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267908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BUS DRIVER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25-29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0316008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CBRN </a:t>
                      </a:r>
                    </a:p>
                    <a:p>
                      <a:pPr algn="ctr"/>
                      <a:r>
                        <a:rPr lang="en-US" sz="1200" dirty="0" smtClean="0"/>
                        <a:t>DEFENSE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27-7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1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COMBAT LIFESAVER (CLS)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1437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 CDR/1SG PRE-COMMAND COURSE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10-21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128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DTMS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4172905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FIELD 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SANITATION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4220846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  <a:ea typeface="Microsoft JhengHei UI Light" panose="020B0304030504040204" pitchFamily="34" charset="-120"/>
              </a:rPr>
              <a:t>22----5</a:t>
            </a:r>
            <a:endParaRPr lang="en-US" sz="1200" dirty="0">
              <a:latin typeface="Bookman Old Style" panose="02050604050505020204" pitchFamily="18" charset="0"/>
              <a:ea typeface="Microsoft JhengHei UI Light" panose="020B0304030504040204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7168" y="517683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2880816"/>
            <a:ext cx="104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6</a:t>
            </a:r>
            <a:r>
              <a:rPr lang="en-US" sz="1200" dirty="0" smtClean="0">
                <a:latin typeface="Bookman Old Style" panose="02050604050505020204" pitchFamily="18" charset="0"/>
              </a:rPr>
              <a:t>--------5 (21E)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37168" y="5791200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30---10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2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08532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 </a:t>
            </a:r>
            <a:r>
              <a:rPr lang="en-US" sz="1100" dirty="0" smtClean="0"/>
              <a:t>26 August </a:t>
            </a:r>
            <a:r>
              <a:rPr lang="en-US" sz="1100" dirty="0" smtClean="0"/>
              <a:t>2020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853630"/>
              </p:ext>
            </p:extLst>
          </p:nvPr>
        </p:nvGraphicFramePr>
        <p:xfrm>
          <a:off x="140211" y="1931136"/>
          <a:ext cx="10235177" cy="538954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569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65820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CONTAINER CONTROL OFFICER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29-31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9635990"/>
                  </a:ext>
                </a:extLst>
              </a:tr>
              <a:tr h="61742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AIR LOAD PLANNER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126391"/>
                  </a:ext>
                </a:extLst>
              </a:tr>
              <a:tr h="774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PLANT MAINT MANAGER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27-1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969677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UNIT SUPPLY MANAGER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9234273"/>
                  </a:ext>
                </a:extLst>
              </a:tr>
              <a:tr h="622902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TC AIMS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1-4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27-1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UNIT MOVEMENT OFFICER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9401868"/>
                  </a:ext>
                </a:extLst>
              </a:tr>
              <a:tr h="7071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ARMORER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9-20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20876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26-----6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76525" y="67953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86325" y="680483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38800" y="568452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29----1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5918" y="5684527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28----2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3484911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76525" y="62087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3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3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 </a:t>
            </a:r>
            <a:r>
              <a:rPr lang="en-US" sz="1100" dirty="0" smtClean="0"/>
              <a:t>26 </a:t>
            </a:r>
            <a:r>
              <a:rPr lang="en-US" sz="1100" dirty="0" smtClean="0"/>
              <a:t>August 2020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295790"/>
              </p:ext>
            </p:extLst>
          </p:nvPr>
        </p:nvGraphicFramePr>
        <p:xfrm>
          <a:off x="204223" y="1692274"/>
          <a:ext cx="10107154" cy="553083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89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SMALL UNMANNED AIRCRAFT SYS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TECHNICAL TRANSPORT OF HAZMAT(CERT)</a:t>
                      </a:r>
                    </a:p>
                    <a:p>
                      <a:pPr algn="ctr"/>
                      <a:r>
                        <a:rPr lang="en-US" sz="1200" dirty="0" smtClean="0"/>
                        <a:t>(910R)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4-15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LOAD TEAM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SELF HELP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27-1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21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HAZWOPER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5367047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COMPANY</a:t>
                      </a:r>
                    </a:p>
                    <a:p>
                      <a:pPr algn="ctr"/>
                      <a:r>
                        <a:rPr lang="en-US" sz="1200" dirty="0" smtClean="0"/>
                        <a:t>CLERK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79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SENIOR</a:t>
                      </a:r>
                      <a:r>
                        <a:rPr lang="en-US" sz="1200" baseline="0" dirty="0" smtClean="0"/>
                        <a:t> LEADER (SLC)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3-6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2608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REQUEST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-All courses offered through Military Schools can be requested by the unit and/or activity to fulfill a training requirement with the exception of Battle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Staff and UMODPC courses. 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Submit a memorandum signed by your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Bde/Bn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commander requesting required class at least 30 days out.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 Email memorandums 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Militaryschools@bartonccc.edu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and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Raymond.e.arnold2.civ@mail.mil  </a:t>
                      </a:r>
                      <a:r>
                        <a:rPr lang="en-US" sz="11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Memorandum must include primary/alternate dates w/required number of days for the class and number of students to be trained between the min/max class capacity.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1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Submit FR 28 to reserve class seat for individuals to:    </a:t>
                      </a:r>
                      <a:r>
                        <a:rPr lang="en-US" sz="1100" i="1" u="sng" dirty="0" smtClean="0">
                          <a:solidFill>
                            <a:schemeClr val="accent6"/>
                          </a:solidFill>
                        </a:rPr>
                        <a:t>usarmy.riley.1-id.mbx.military-schools-and-troop-school@mail.mil</a:t>
                      </a:r>
                      <a:endParaRPr lang="en-US" sz="1100" i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1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90800" y="3199861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23669" y="318649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25-----5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1272" y="3212880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22-----2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5823" y="3625310"/>
            <a:ext cx="412555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UNIT REQUESTED ONLY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51768" y="280152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04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10923</TotalTime>
  <Words>489</Words>
  <Application>Microsoft Office PowerPoint</Application>
  <PresentationFormat>Custom</PresentationFormat>
  <Paragraphs>276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Microsoft JhengHei UI Light</vt:lpstr>
      <vt:lpstr>Arial</vt:lpstr>
      <vt:lpstr>Bookman Old Style</vt:lpstr>
      <vt:lpstr>Times New Roman</vt:lpstr>
      <vt:lpstr>Default Design</vt:lpstr>
      <vt:lpstr>FY 2021 COURSE SCHEDULE 1 OCTOBER 2020 - 30 SEPTEMBER 2021 FORT RILEY,  KS  66442</vt:lpstr>
      <vt:lpstr>FY 2021 COURSE SCHEDULE 1 OCTOBER 2020 - 30 SEPTEMBER 2021 FORT RILEY,  KS  66442</vt:lpstr>
      <vt:lpstr>FY 2021 COURSE SCHEDULE 1 OCTOBER 2020 - 30 SEPTEMBER 2021 FORT RILEY,  KS  66442</vt:lpstr>
    </vt:vector>
  </TitlesOfParts>
  <Company>Fort Riley, Kansas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McKendry, Edward M Mr CIV USA IMCOM</cp:lastModifiedBy>
  <cp:revision>1051</cp:revision>
  <cp:lastPrinted>2020-07-23T20:38:26Z</cp:lastPrinted>
  <dcterms:created xsi:type="dcterms:W3CDTF">2000-10-17T16:03:45Z</dcterms:created>
  <dcterms:modified xsi:type="dcterms:W3CDTF">2020-08-26T19:03:26Z</dcterms:modified>
</cp:coreProperties>
</file>