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355216"/>
    <a:srgbClr val="294E1A"/>
    <a:srgbClr val="DDDDDD"/>
    <a:srgbClr val="FFCC99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64" d="100"/>
          <a:sy n="64" d="100"/>
        </p:scale>
        <p:origin x="1734" y="48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4/15/2020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</a:t>
            </a:r>
            <a:r>
              <a:rPr lang="en-US" sz="1100" dirty="0" smtClean="0"/>
              <a:t>15 </a:t>
            </a:r>
            <a:r>
              <a:rPr lang="en-US" sz="1100" dirty="0" smtClean="0"/>
              <a:t>April </a:t>
            </a:r>
            <a:r>
              <a:rPr lang="en-US" sz="1100" dirty="0" smtClean="0"/>
              <a:t>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64718"/>
              </p:ext>
            </p:extLst>
          </p:nvPr>
        </p:nvGraphicFramePr>
        <p:xfrm>
          <a:off x="190801" y="1734160"/>
          <a:ext cx="10133998" cy="558935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673566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15-17 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</a:p>
                    <a:p>
                      <a:pPr algn="ctr"/>
                      <a:r>
                        <a:rPr lang="en-US" sz="650" b="1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cancelled consolidated 13-15 Jan</a:t>
                      </a:r>
                      <a:endParaRPr lang="en-US" sz="650" b="1" dirty="0">
                        <a:solidFill>
                          <a:srgbClr val="FF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55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ARMS</a:t>
                      </a:r>
                      <a:r>
                        <a:rPr lang="en-US" sz="1200" baseline="0" dirty="0" smtClean="0"/>
                        <a:t> ROOM SUPERVISOR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2679080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</a:t>
                      </a:r>
                      <a:r>
                        <a:rPr lang="en-US" sz="1200" baseline="0" dirty="0" smtClean="0"/>
                        <a:t> STAFF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0316008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Cancelled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7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28-2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1837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CO CDR/1SG PRE-COMMAND COURSE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172905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DTMS</a:t>
                      </a:r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22887" y="458203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30 -----3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6400" y="37477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16 </a:t>
            </a:r>
            <a:r>
              <a:rPr lang="en-US" sz="1200" dirty="0" smtClean="0">
                <a:latin typeface="Bookman Old Style" panose="02050604050505020204" pitchFamily="18" charset="0"/>
              </a:rPr>
              <a:t>------15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(B02)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37477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14-----13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(B06)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11907" y="37477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21-----19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(C18)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3833" y="578910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2584" y="5365003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6183" y="4408729"/>
            <a:ext cx="816935" cy="3840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of </a:t>
            </a:r>
            <a:r>
              <a:rPr lang="en-US" sz="1100" dirty="0" smtClean="0"/>
              <a:t>15 </a:t>
            </a:r>
            <a:r>
              <a:rPr lang="en-US" sz="1100" dirty="0" smtClean="0"/>
              <a:t>April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72783"/>
              </p:ext>
            </p:extLst>
          </p:nvPr>
        </p:nvGraphicFramePr>
        <p:xfrm>
          <a:off x="140211" y="1866223"/>
          <a:ext cx="10235177" cy="527276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56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69687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FIELD SANITATION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9635990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FUEL HANDER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126391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9696770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MASTER DRIVER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234273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MAINT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PROPERTY BOOK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9401868"/>
                  </a:ext>
                </a:extLst>
              </a:tr>
              <a:tr h="6536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SELF-HELP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5328" y="464820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5476" y="464820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42591" y="476331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33892" y="407565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6762" y="4901813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06225" y="6850974"/>
            <a:ext cx="716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00554" y="5368151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30----9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82059" y="53697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01242" y="3272280"/>
            <a:ext cx="79809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LONGER AVAILABLE AT MILITARY SCHOOLS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412" y="6889074"/>
            <a:ext cx="716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48740" y="6989473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50517" y="5521917"/>
            <a:ext cx="816935" cy="32311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924659" y="6509294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 15 April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37980"/>
              </p:ext>
            </p:extLst>
          </p:nvPr>
        </p:nvGraphicFramePr>
        <p:xfrm>
          <a:off x="204223" y="1746811"/>
          <a:ext cx="10107154" cy="54856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51699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78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SUPPLY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5032764"/>
                  </a:ext>
                </a:extLst>
              </a:tr>
              <a:tr h="4607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TC AIMS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51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MOVEMENT OFFICER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 Oct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Cancelled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07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UNIT ARMORER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94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 (ULT)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6-8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5367047"/>
                  </a:ext>
                </a:extLst>
              </a:tr>
              <a:tr h="6451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HAZMAT(CERT</a:t>
                      </a:r>
                      <a:r>
                        <a:rPr lang="en-US" sz="1200" dirty="0" smtClean="0"/>
                        <a:t>)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748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676400" y="3429000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4700" y="34373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32623" y="3404866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52975" y="415783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35746" y="547876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58887" y="547876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14513" y="547728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6647" y="449636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7200" y="4157834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28-----12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2477" y="363674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</a:t>
            </a:r>
            <a:r>
              <a:rPr lang="en-US" sz="1200" dirty="0">
                <a:latin typeface="Bookman Old Style" panose="02050604050505020204" pitchFamily="18" charset="0"/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26183" y="290315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0254" y="3642153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9927</TotalTime>
  <Words>514</Words>
  <Application>Microsoft Office PowerPoint</Application>
  <PresentationFormat>Custom</PresentationFormat>
  <Paragraphs>277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Bookman Old Style</vt:lpstr>
      <vt:lpstr>Times New Roman</vt:lpstr>
      <vt:lpstr>Default Design</vt:lpstr>
      <vt:lpstr>FY 2020 COURSE SCHEDULE 1 OCTOBER 2019 - 30 SEPTEMBER 2020 FORT RILEY,  KS  66442</vt:lpstr>
      <vt:lpstr>FY 2020 COURSE SCHEDULE 1 OCTOBER 2019 - 30 SEPTEMBER 2020 FORT RILEY,  KS  66442</vt:lpstr>
      <vt:lpstr>FY 2020 COURSE SCHEDULE 1 OCTOBER 2019 - 30 SEPTEMBER 2020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1001</cp:revision>
  <cp:lastPrinted>2019-12-05T15:51:14Z</cp:lastPrinted>
  <dcterms:created xsi:type="dcterms:W3CDTF">2000-10-17T16:03:45Z</dcterms:created>
  <dcterms:modified xsi:type="dcterms:W3CDTF">2020-04-15T21:17:49Z</dcterms:modified>
</cp:coreProperties>
</file>