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60" r:id="rId4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0" d="100"/>
          <a:sy n="100" d="100"/>
        </p:scale>
        <p:origin x="2190" y="72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1/5/2021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 </a:t>
            </a:r>
            <a:r>
              <a:rPr lang="en-US" sz="1100" dirty="0" smtClean="0"/>
              <a:t>5 </a:t>
            </a:r>
            <a:r>
              <a:rPr lang="en-US" sz="1100" dirty="0" smtClean="0"/>
              <a:t>January 2021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91398"/>
              </p:ext>
            </p:extLst>
          </p:nvPr>
        </p:nvGraphicFramePr>
        <p:xfrm>
          <a:off x="123808" y="1676400"/>
          <a:ext cx="10267983" cy="55839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8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13-15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8388A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(CLS)</a:t>
                      </a: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10-20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 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6-12 20-26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7-13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24400" y="4248557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  <a:ea typeface="Microsoft JhengHei UI Light" panose="020B0304030504040204" pitchFamily="34" charset="-120"/>
              </a:rPr>
              <a:t>22----9</a:t>
            </a:r>
            <a:endParaRPr lang="en-US" sz="1200" dirty="0">
              <a:latin typeface="Bookman Old Style" panose="02050604050505020204" pitchFamily="18" charset="0"/>
              <a:ea typeface="Microsoft JhengHei UI Light" panose="020B0304030504040204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37168" y="5176838"/>
            <a:ext cx="7168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2880816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6</a:t>
            </a:r>
            <a:r>
              <a:rPr lang="en-US" sz="1200" dirty="0" smtClean="0">
                <a:latin typeface="Bookman Old Style" panose="02050604050505020204" pitchFamily="18" charset="0"/>
              </a:rPr>
              <a:t>--------5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37430" y="66743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4486" y="439252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8516" y="529437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8812" y="217972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2965" y="6977876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65949" y="7042089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4855" y="669375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401749" y="704291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31040" y="220941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smtClean="0"/>
              <a:t>of  </a:t>
            </a:r>
            <a:r>
              <a:rPr lang="en-US" sz="1100" smtClean="0"/>
              <a:t>5 </a:t>
            </a:r>
            <a:r>
              <a:rPr lang="en-US" sz="1100" dirty="0" smtClean="0"/>
              <a:t>January 2021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98701"/>
              </p:ext>
            </p:extLst>
          </p:nvPr>
        </p:nvGraphicFramePr>
        <p:xfrm>
          <a:off x="38100" y="1849437"/>
          <a:ext cx="10439399" cy="542937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5820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28-30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35990"/>
                  </a:ext>
                </a:extLst>
              </a:tr>
              <a:tr h="61742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1-16</a:t>
                      </a:r>
                    </a:p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6391"/>
                  </a:ext>
                </a:extLst>
              </a:tr>
              <a:tr h="7740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PLANT</a:t>
                      </a:r>
                      <a:r>
                        <a:rPr lang="en-US" sz="1200" baseline="0" dirty="0" smtClean="0"/>
                        <a:t> MNT MGR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696770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</a:t>
                      </a:r>
                      <a:r>
                        <a:rPr lang="en-US" sz="1200" baseline="0" dirty="0" smtClean="0"/>
                        <a:t> 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20-4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4273"/>
                  </a:ext>
                </a:extLst>
              </a:tr>
              <a:tr h="622902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16-23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 23-30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9945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01868"/>
                  </a:ext>
                </a:extLst>
              </a:tr>
              <a:tr h="70713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</a:t>
                      </a:r>
                    </a:p>
                    <a:p>
                      <a:pPr algn="ctr"/>
                      <a:r>
                        <a:rPr lang="en-US" sz="1200" dirty="0" smtClean="0"/>
                        <a:t>BLDG 8388A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18-31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20876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26-----6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76525" y="67953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86325" y="680445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17-----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71172" y="553015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3484911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50045" y="257492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50045" y="3160964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59076" y="2561833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50530" y="392457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57650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20-----4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92513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92513" y="5876965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2513" y="626470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87459" y="6923696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37430" y="320729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22-----8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39991" y="3205040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23912" y="4784549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78191" y="5627728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48861" y="5637563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40961" y="5907116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</a:t>
            </a:r>
            <a:r>
              <a:rPr lang="en-US" sz="1200" dirty="0">
                <a:latin typeface="Bookman Old Style" panose="02050604050505020204" pitchFamily="18" charset="0"/>
              </a:rPr>
              <a:t>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572499" y="6626668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19-----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561627" y="5324687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39363" y="5225911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66515" y="2849262"/>
            <a:ext cx="1200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Non conduct</a:t>
            </a:r>
            <a:endParaRPr lang="en-US" sz="12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2021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2020 - 30 SEPTEMBER 2021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3 </a:t>
            </a:r>
            <a:r>
              <a:rPr lang="en-US" sz="1600" dirty="0"/>
              <a:t>of 3</a:t>
            </a: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</a:t>
            </a:r>
            <a:r>
              <a:rPr lang="en-US" sz="1100" dirty="0" smtClean="0"/>
              <a:t>5 </a:t>
            </a:r>
            <a:r>
              <a:rPr lang="en-US" sz="1100" dirty="0" smtClean="0"/>
              <a:t>January </a:t>
            </a:r>
            <a:r>
              <a:rPr lang="en-US" sz="1100" dirty="0" smtClean="0"/>
              <a:t>2021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542347"/>
              </p:ext>
            </p:extLst>
          </p:nvPr>
        </p:nvGraphicFramePr>
        <p:xfrm>
          <a:off x="36765" y="1704994"/>
          <a:ext cx="10442069" cy="553083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SMALL UNMANNED AIRCRAFT SYS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910R</a:t>
                      </a:r>
                      <a:r>
                        <a:rPr lang="en-US" sz="1200" baseline="0" dirty="0" smtClean="0"/>
                        <a:t> 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4-11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27-4 OCT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HAZWOPER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67047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3-7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Militaryschools@bartonccc.edu</a:t>
                      </a:r>
                      <a:r>
                        <a:rPr lang="en-US" sz="11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and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Raymond.e.arnold2.civ@mail.mil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to:    </a:t>
                      </a:r>
                      <a:r>
                        <a:rPr lang="en-US" sz="1100" i="1" u="sng" dirty="0" smtClean="0">
                          <a:solidFill>
                            <a:schemeClr val="accent6"/>
                          </a:solidFill>
                        </a:rPr>
                        <a:t>usarmy.riley.1-id.mbx.military-schools-and-troop-school@mail.mil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52699" y="325145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30-----11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6837" y="325421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4759" y="325145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22-----2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823" y="3625310"/>
            <a:ext cx="41255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UNIT REQUESTED ONLY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1768" y="280152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1096" y="4165762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cancelled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6928" y="430426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27-----3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22359" y="4765288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Non conduct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0730" y="417641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Non conduct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51767" y="5028145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22-----9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11467</TotalTime>
  <Words>638</Words>
  <Application>Microsoft Office PowerPoint</Application>
  <PresentationFormat>Custom</PresentationFormat>
  <Paragraphs>318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Microsoft JhengHei UI Light</vt:lpstr>
      <vt:lpstr>Arial</vt:lpstr>
      <vt:lpstr>Bookman Old Style</vt:lpstr>
      <vt:lpstr>Times New Roman</vt:lpstr>
      <vt:lpstr>Default Design</vt:lpstr>
      <vt:lpstr>FY 2021 COURSE SCHEDULE 1 OCTOBER 2020 - 30 SEPTEMBER 2021 FORT RILEY,  KS  66442</vt:lpstr>
      <vt:lpstr>FY 2021 COURSE SCHEDULE 1 OCTOBER 2020 - 30 SEPTEMBER 2021 FORT RILEY,  KS  66442</vt:lpstr>
      <vt:lpstr>FY 2021 COURSE SCHEDULE 1 OCTOBER 2020 - 30 SEPTEMBER 2021 FORT RILEY,  KS  66442</vt:lpstr>
    </vt:vector>
  </TitlesOfParts>
  <Company>Fort Riley,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McKendry, Edward M Mr CIV USA IMCOM</cp:lastModifiedBy>
  <cp:revision>1109</cp:revision>
  <cp:lastPrinted>2020-11-12T21:07:52Z</cp:lastPrinted>
  <dcterms:created xsi:type="dcterms:W3CDTF">2000-10-17T16:03:45Z</dcterms:created>
  <dcterms:modified xsi:type="dcterms:W3CDTF">2021-01-05T19:17:25Z</dcterms:modified>
</cp:coreProperties>
</file>