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672702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Kansas Council of Instructional Administrators – Leadership Scholarship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147715"/>
            <a:ext cx="10993546" cy="590321"/>
          </a:xfrm>
        </p:spPr>
        <p:txBody>
          <a:bodyPr/>
          <a:lstStyle/>
          <a:p>
            <a:r>
              <a:rPr lang="en-US" dirty="0" smtClean="0"/>
              <a:t>Presented by:  Whitney Asher – Barton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Assistant Director of Financial Aid – Barton Community College (10 years)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2" y="3045496"/>
            <a:ext cx="1978159" cy="2124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47" y="3863662"/>
            <a:ext cx="2201133" cy="251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59136" y="3826613"/>
            <a:ext cx="1944710" cy="2592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25" y="3049274"/>
            <a:ext cx="2800350" cy="212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747" y="3907539"/>
            <a:ext cx="23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Let’s Have FUN!!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9137" y="5957896"/>
            <a:ext cx="219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Family First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61" y="1294070"/>
            <a:ext cx="11029615" cy="3678303"/>
          </a:xfrm>
        </p:spPr>
        <p:txBody>
          <a:bodyPr/>
          <a:lstStyle/>
          <a:p>
            <a:r>
              <a:rPr lang="en-US" dirty="0" smtClean="0"/>
              <a:t>Fort Hays State University – Master’s of Science Education – Higher Education Student Affairs</a:t>
            </a:r>
          </a:p>
          <a:p>
            <a:pPr lvl="1"/>
            <a:r>
              <a:rPr lang="en-US" dirty="0" smtClean="0"/>
              <a:t>Began working on this during the spring of 2016</a:t>
            </a:r>
          </a:p>
          <a:p>
            <a:pPr lvl="1"/>
            <a:r>
              <a:rPr lang="en-US" dirty="0" smtClean="0"/>
              <a:t>Graduated May 11</a:t>
            </a:r>
            <a:r>
              <a:rPr lang="en-US" baseline="30000" dirty="0" smtClean="0"/>
              <a:t>th</a:t>
            </a:r>
            <a:r>
              <a:rPr lang="en-US" dirty="0" smtClean="0"/>
              <a:t> 2018!!  </a:t>
            </a:r>
          </a:p>
          <a:p>
            <a:r>
              <a:rPr lang="en-US" dirty="0" smtClean="0"/>
              <a:t>KACCT’s – Kansas Community College Leadership Institute</a:t>
            </a:r>
          </a:p>
          <a:p>
            <a:pPr lvl="1"/>
            <a:r>
              <a:rPr lang="en-US" dirty="0" smtClean="0"/>
              <a:t>Nominated to be the Barton representative in the 3</a:t>
            </a:r>
            <a:r>
              <a:rPr lang="en-US" baseline="30000" dirty="0" smtClean="0"/>
              <a:t>rd</a:t>
            </a:r>
            <a:r>
              <a:rPr lang="en-US" dirty="0" smtClean="0"/>
              <a:t> class of KCCLI</a:t>
            </a:r>
          </a:p>
          <a:p>
            <a:pPr lvl="1"/>
            <a:r>
              <a:rPr lang="en-US" dirty="0" smtClean="0"/>
              <a:t>Graduated May 3</a:t>
            </a:r>
            <a:r>
              <a:rPr lang="en-US" baseline="30000" dirty="0" smtClean="0"/>
              <a:t>rd</a:t>
            </a:r>
            <a:r>
              <a:rPr lang="en-US" dirty="0" smtClean="0"/>
              <a:t> 2018</a:t>
            </a:r>
          </a:p>
        </p:txBody>
      </p:sp>
      <p:pic>
        <p:nvPicPr>
          <p:cNvPr id="1028" name="Picture 4" descr="Image may contain: 4 people, including Whitney Asher, people smiling, people standing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05" y="2449244"/>
            <a:ext cx="3029053" cy="40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7437"/>
            <a:ext cx="11029615" cy="19822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Preparation for the Future</a:t>
            </a:r>
          </a:p>
          <a:p>
            <a:r>
              <a:rPr lang="en-US" sz="2400" dirty="0" smtClean="0"/>
              <a:t>Awareness</a:t>
            </a:r>
          </a:p>
          <a:p>
            <a:r>
              <a:rPr lang="en-US" sz="2400" dirty="0" smtClean="0"/>
              <a:t>Confidence</a:t>
            </a:r>
            <a:endParaRPr lang="en-US" sz="2400" dirty="0"/>
          </a:p>
        </p:txBody>
      </p:sp>
      <p:pic>
        <p:nvPicPr>
          <p:cNvPr id="1026" name="Picture 2" descr="Image result for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31" y="1907184"/>
            <a:ext cx="6374014" cy="41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996226"/>
            <a:ext cx="5087075" cy="790672"/>
          </a:xfrm>
        </p:spPr>
        <p:txBody>
          <a:bodyPr/>
          <a:lstStyle/>
          <a:p>
            <a:pPr algn="ctr"/>
            <a:r>
              <a:rPr lang="en-US" dirty="0" smtClean="0"/>
              <a:t>FHSU - Higher Education and Student Affairs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36 Hour Master of Science in Education</a:t>
            </a:r>
          </a:p>
          <a:p>
            <a:r>
              <a:rPr lang="en-US" dirty="0" smtClean="0"/>
              <a:t>Developed around the NASPA student </a:t>
            </a:r>
            <a:r>
              <a:rPr lang="en-US" dirty="0"/>
              <a:t>a</a:t>
            </a:r>
            <a:r>
              <a:rPr lang="en-US" dirty="0" smtClean="0"/>
              <a:t>ffairs competencies</a:t>
            </a:r>
          </a:p>
          <a:p>
            <a:r>
              <a:rPr lang="en-US" dirty="0" smtClean="0"/>
              <a:t>Practical in nature</a:t>
            </a:r>
          </a:p>
          <a:p>
            <a:r>
              <a:rPr lang="en-US" dirty="0" smtClean="0"/>
              <a:t>Included two practicums and a final culminating learning demonstration (portfolio and presentation)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996226"/>
            <a:ext cx="5087073" cy="808039"/>
          </a:xfrm>
        </p:spPr>
        <p:txBody>
          <a:bodyPr/>
          <a:lstStyle/>
          <a:p>
            <a:pPr algn="ctr"/>
            <a:r>
              <a:rPr lang="en-US" dirty="0" smtClean="0"/>
              <a:t>Kansas Community College Leadership Institute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Focused on developing leaders from within the Kansas community colleges.</a:t>
            </a:r>
          </a:p>
          <a:p>
            <a:r>
              <a:rPr lang="en-US" dirty="0" smtClean="0"/>
              <a:t>Met monthly at campuses across the state</a:t>
            </a:r>
          </a:p>
          <a:p>
            <a:r>
              <a:rPr lang="en-US" dirty="0" smtClean="0"/>
              <a:t>Listed to speakers on a variety of topics including personal strengths, president and board relations, finance, strategic planning, personal brand, Kansas legislators, etc. </a:t>
            </a:r>
          </a:p>
          <a:p>
            <a:r>
              <a:rPr lang="en-US" dirty="0" smtClean="0"/>
              <a:t>Development of 1 major project for our campus and Kansas community colleges.</a:t>
            </a:r>
          </a:p>
          <a:p>
            <a:r>
              <a:rPr lang="en-US" dirty="0" smtClean="0"/>
              <a:t>Had the opportunity to network and learn from today’s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41596"/>
              </p:ext>
            </p:extLst>
          </p:nvPr>
        </p:nvGraphicFramePr>
        <p:xfrm>
          <a:off x="581025" y="2181225"/>
          <a:ext cx="11029950" cy="338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3710180072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70221503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368307236"/>
                    </a:ext>
                  </a:extLst>
                </a:gridCol>
              </a:tblGrid>
              <a:tr h="109527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Preparation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Awareness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Confidence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5813"/>
                  </a:ext>
                </a:extLst>
              </a:tr>
              <a:tr h="1952320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NASPA Competencies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Challenging my though process and how I make decisions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Complexity of Higher Education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Impact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that I can have on students/campus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How to reframe situations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In my decision making process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Interactions with peers/faculty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Simply accomplishing my goals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2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of Online Learning</a:t>
            </a:r>
          </a:p>
          <a:p>
            <a:r>
              <a:rPr lang="en-US" dirty="0" smtClean="0"/>
              <a:t>Understanding of Operations/Big Picture</a:t>
            </a:r>
          </a:p>
          <a:p>
            <a:r>
              <a:rPr lang="en-US" dirty="0" smtClean="0"/>
              <a:t>Development of Personal Leadership Philosophy </a:t>
            </a:r>
          </a:p>
          <a:p>
            <a:r>
              <a:rPr lang="en-US" dirty="0" smtClean="0"/>
              <a:t>Development of Student Affairs Philosophy Statement</a:t>
            </a:r>
          </a:p>
          <a:p>
            <a:r>
              <a:rPr lang="en-US" dirty="0" smtClean="0"/>
              <a:t>Network of Professionals</a:t>
            </a:r>
          </a:p>
          <a:p>
            <a:r>
              <a:rPr lang="en-US" dirty="0" smtClean="0"/>
              <a:t>Demonstrated Commitment</a:t>
            </a:r>
          </a:p>
          <a:p>
            <a:r>
              <a:rPr lang="en-US" dirty="0" smtClean="0"/>
              <a:t>Self-Reflection, Self-Reflection, Self-Reflection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23" y="2547829"/>
            <a:ext cx="5263583" cy="28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58" y="1979195"/>
            <a:ext cx="7806088" cy="48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4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4" name="Picture 6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2125015"/>
            <a:ext cx="8229600" cy="42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80</TotalTime>
  <Words>292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 2</vt:lpstr>
      <vt:lpstr>Dividend</vt:lpstr>
      <vt:lpstr>Kansas Council of Instructional Administrators – Leadership Scholarship Outcomes</vt:lpstr>
      <vt:lpstr>Introduction</vt:lpstr>
      <vt:lpstr>Purpose of Application</vt:lpstr>
      <vt:lpstr>Objectives</vt:lpstr>
      <vt:lpstr>About the programs</vt:lpstr>
      <vt:lpstr>Outcomes</vt:lpstr>
      <vt:lpstr>Impact</vt:lpstr>
      <vt:lpstr>Thank you!!!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Council of Instructional Administrators – Leadership Scholarship Outcomes</dc:title>
  <dc:creator>Windows User</dc:creator>
  <cp:lastModifiedBy>Windows User</cp:lastModifiedBy>
  <cp:revision>12</cp:revision>
  <dcterms:created xsi:type="dcterms:W3CDTF">2018-05-14T19:34:26Z</dcterms:created>
  <dcterms:modified xsi:type="dcterms:W3CDTF">2018-05-22T13:28:47Z</dcterms:modified>
</cp:coreProperties>
</file>